
<file path=[Content_Types].xml><?xml version="1.0" encoding="utf-8"?>
<Types xmlns="http://schemas.openxmlformats.org/package/2006/content-types">
  <Default Extension="fna&amp;_nc_gid=3MlzYAFQO4U4WlL40vuZdQ&amp;_nc_ss=782a8&amp;oh=00_AQKpiKhDX3Vyi2-7WREVK27_c9Y28cvSvghNU8V0b4Mo-w&amp;oe=6ACE94D4" ContentType="image/jpeg"/>
  <Default Extension="fna&amp;_nc_gid=FIaOxKJ7H-BqMIRr_1pe9g&amp;_nc_ss=782a8&amp;oh=00_AQIx6ZKbYJOdUu2xXzyzM-UIcMBplQU74yso_-wwk_Oe8g&amp;oe=6AACD66C" ContentType="image/jpeg"/>
  <Default Extension="fna&amp;_nc_gid=tBb0ruKsnMmzCoGuLjxEcQ&amp;_nc_ss=782a8&amp;oh=00_AQJs7MVItuvBLcP9dFtkTKTiv-0rJpc-UQvFNNxUdjXjEA&amp;oe=6AACD89F" ContentType="image/jpeg"/>
  <Default Extension="gif" ContentType="image/gif"/>
  <Default Extension="jpeg" ContentType="image/jpeg"/>
  <Default Extension="jpg" ContentType="image/jpeg"/>
  <Default Extension="org&amp;utm_campaign=index&amp;utm_content=original" ContentType="image/jpeg"/>
  <Default Extension="org&amp;utm_campaign=parser&amp;utm_content=thumbnail"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 id="2147483714" r:id="rId2"/>
    <p:sldMasterId id="2147483721" r:id="rId3"/>
    <p:sldMasterId id="2147483728" r:id="rId4"/>
  </p:sldMasterIdLst>
  <p:notesMasterIdLst>
    <p:notesMasterId r:id="rId66"/>
  </p:notesMasterIdLst>
  <p:sldIdLst>
    <p:sldId id="727" r:id="rId5"/>
    <p:sldId id="1247" r:id="rId6"/>
    <p:sldId id="1377" r:id="rId7"/>
    <p:sldId id="1248" r:id="rId8"/>
    <p:sldId id="1249" r:id="rId9"/>
    <p:sldId id="1250" r:id="rId10"/>
    <p:sldId id="1275" r:id="rId11"/>
    <p:sldId id="1380" r:id="rId12"/>
    <p:sldId id="814" r:id="rId13"/>
    <p:sldId id="927" r:id="rId14"/>
    <p:sldId id="1315" r:id="rId15"/>
    <p:sldId id="1352" r:id="rId16"/>
    <p:sldId id="912" r:id="rId17"/>
    <p:sldId id="933" r:id="rId18"/>
    <p:sldId id="1318" r:id="rId19"/>
    <p:sldId id="1354" r:id="rId20"/>
    <p:sldId id="910" r:id="rId21"/>
    <p:sldId id="930" r:id="rId22"/>
    <p:sldId id="1321" r:id="rId23"/>
    <p:sldId id="1356" r:id="rId24"/>
    <p:sldId id="920" r:id="rId25"/>
    <p:sldId id="951" r:id="rId26"/>
    <p:sldId id="1324" r:id="rId27"/>
    <p:sldId id="1358" r:id="rId28"/>
    <p:sldId id="1384" r:id="rId29"/>
    <p:sldId id="936" r:id="rId30"/>
    <p:sldId id="1327" r:id="rId31"/>
    <p:sldId id="1360" r:id="rId32"/>
    <p:sldId id="922" r:id="rId33"/>
    <p:sldId id="981" r:id="rId34"/>
    <p:sldId id="1330" r:id="rId35"/>
    <p:sldId id="1362" r:id="rId36"/>
    <p:sldId id="1386" r:id="rId37"/>
    <p:sldId id="1173" r:id="rId38"/>
    <p:sldId id="1333" r:id="rId39"/>
    <p:sldId id="1379" r:id="rId40"/>
    <p:sldId id="1387" r:id="rId41"/>
    <p:sldId id="979" r:id="rId42"/>
    <p:sldId id="1336" r:id="rId43"/>
    <p:sldId id="1378" r:id="rId44"/>
    <p:sldId id="904" r:id="rId45"/>
    <p:sldId id="939" r:id="rId46"/>
    <p:sldId id="1339" r:id="rId47"/>
    <p:sldId id="1364" r:id="rId48"/>
    <p:sldId id="1390" r:id="rId49"/>
    <p:sldId id="942" r:id="rId50"/>
    <p:sldId id="1342" r:id="rId51"/>
    <p:sldId id="1366" r:id="rId52"/>
    <p:sldId id="906" r:id="rId53"/>
    <p:sldId id="954" r:id="rId54"/>
    <p:sldId id="1345" r:id="rId55"/>
    <p:sldId id="1368" r:id="rId56"/>
    <p:sldId id="1391" r:id="rId57"/>
    <p:sldId id="1172" r:id="rId58"/>
    <p:sldId id="1348" r:id="rId59"/>
    <p:sldId id="1374" r:id="rId60"/>
    <p:sldId id="916" r:id="rId61"/>
    <p:sldId id="1168" r:id="rId62"/>
    <p:sldId id="1313" r:id="rId63"/>
    <p:sldId id="325" r:id="rId64"/>
    <p:sldId id="304" r:id="rId65"/>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29" userDrawn="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y Ernesto Nobrega Schwantes" initials="RENS" lastIdx="1" clrIdx="0">
    <p:extLst>
      <p:ext uri="{19B8F6BF-5375-455C-9EA6-DF929625EA0E}">
        <p15:presenceInfo xmlns:p15="http://schemas.microsoft.com/office/powerpoint/2012/main" userId="2159a553c4c1304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941D"/>
    <a:srgbClr val="FFE900"/>
    <a:srgbClr val="003399"/>
    <a:srgbClr val="FF0000"/>
    <a:srgbClr val="ABC6D9"/>
    <a:srgbClr val="ADC8DB"/>
    <a:srgbClr val="7999B0"/>
    <a:srgbClr val="AF4B10"/>
    <a:srgbClr val="AD4C10"/>
    <a:srgbClr val="D7E4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18" autoAdjust="0"/>
    <p:restoredTop sz="94434" autoAdjust="0"/>
  </p:normalViewPr>
  <p:slideViewPr>
    <p:cSldViewPr>
      <p:cViewPr varScale="1">
        <p:scale>
          <a:sx n="111" d="100"/>
          <a:sy n="111" d="100"/>
        </p:scale>
        <p:origin x="1752" y="72"/>
      </p:cViewPr>
      <p:guideLst>
        <p:guide orient="horz" pos="3929"/>
        <p:guide pos="288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B916FD-12B9-4956-BC5B-247E394B5456}" type="datetimeFigureOut">
              <a:rPr lang="pt-BR" smtClean="0"/>
              <a:t>23/09/2026</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AE884-63DC-4790-85F0-B80EAB01F3D8}" type="slidenum">
              <a:rPr lang="pt-BR" smtClean="0"/>
              <a:t>‹nº›</a:t>
            </a:fld>
            <a:endParaRPr lang="pt-BR"/>
          </a:p>
        </p:txBody>
      </p:sp>
    </p:spTree>
    <p:extLst>
      <p:ext uri="{BB962C8B-B14F-4D97-AF65-F5344CB8AC3E}">
        <p14:creationId xmlns:p14="http://schemas.microsoft.com/office/powerpoint/2010/main" val="768659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DFAE884-63DC-4790-85F0-B80EAB01F3D8}" type="slidenum">
              <a:rPr lang="pt-BR" smtClean="0"/>
              <a:t>7</a:t>
            </a:fld>
            <a:endParaRPr lang="pt-BR"/>
          </a:p>
        </p:txBody>
      </p:sp>
    </p:spTree>
    <p:extLst>
      <p:ext uri="{BB962C8B-B14F-4D97-AF65-F5344CB8AC3E}">
        <p14:creationId xmlns:p14="http://schemas.microsoft.com/office/powerpoint/2010/main" val="3241603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87044"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F5B90A-FA3C-4E9E-8D1C-F7BB4EE37AF9}" type="slidenum">
              <a:rPr lang="pt-BR" altLang="pt-BR" smtClean="0">
                <a:latin typeface="Arial" charset="0"/>
                <a:cs typeface="Arial" charset="0"/>
              </a:rPr>
              <a:pPr>
                <a:spcBef>
                  <a:spcPct val="0"/>
                </a:spcBef>
              </a:pPr>
              <a:t>10</a:t>
            </a:fld>
            <a:endParaRPr lang="pt-BR" altLang="pt-BR">
              <a:latin typeface="Arial" charset="0"/>
              <a:cs typeface="Arial" charset="0"/>
            </a:endParaRPr>
          </a:p>
        </p:txBody>
      </p:sp>
    </p:spTree>
    <p:extLst>
      <p:ext uri="{BB962C8B-B14F-4D97-AF65-F5344CB8AC3E}">
        <p14:creationId xmlns:p14="http://schemas.microsoft.com/office/powerpoint/2010/main" val="3205787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DFAE884-63DC-4790-85F0-B80EAB01F3D8}" type="slidenum">
              <a:rPr lang="pt-BR" smtClean="0"/>
              <a:t>11</a:t>
            </a:fld>
            <a:endParaRPr lang="pt-BR"/>
          </a:p>
        </p:txBody>
      </p:sp>
    </p:spTree>
    <p:extLst>
      <p:ext uri="{BB962C8B-B14F-4D97-AF65-F5344CB8AC3E}">
        <p14:creationId xmlns:p14="http://schemas.microsoft.com/office/powerpoint/2010/main" val="1123929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87044"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F5B90A-FA3C-4E9E-8D1C-F7BB4EE37AF9}" type="slidenum">
              <a:rPr lang="pt-BR" altLang="pt-BR" smtClean="0">
                <a:latin typeface="Arial" charset="0"/>
                <a:cs typeface="Arial" charset="0"/>
              </a:rPr>
              <a:pPr>
                <a:spcBef>
                  <a:spcPct val="0"/>
                </a:spcBef>
              </a:pPr>
              <a:t>14</a:t>
            </a:fld>
            <a:endParaRPr lang="pt-BR" altLang="pt-BR">
              <a:latin typeface="Arial" charset="0"/>
              <a:cs typeface="Arial" charset="0"/>
            </a:endParaRPr>
          </a:p>
        </p:txBody>
      </p:sp>
    </p:spTree>
    <p:extLst>
      <p:ext uri="{BB962C8B-B14F-4D97-AF65-F5344CB8AC3E}">
        <p14:creationId xmlns:p14="http://schemas.microsoft.com/office/powerpoint/2010/main" val="1326606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DFAE884-63DC-4790-85F0-B80EAB01F3D8}" type="slidenum">
              <a:rPr lang="pt-BR" smtClean="0"/>
              <a:t>15</a:t>
            </a:fld>
            <a:endParaRPr lang="pt-BR"/>
          </a:p>
        </p:txBody>
      </p:sp>
    </p:spTree>
    <p:extLst>
      <p:ext uri="{BB962C8B-B14F-4D97-AF65-F5344CB8AC3E}">
        <p14:creationId xmlns:p14="http://schemas.microsoft.com/office/powerpoint/2010/main" val="4215430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87044"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F5B90A-FA3C-4E9E-8D1C-F7BB4EE37AF9}" type="slidenum">
              <a:rPr lang="pt-BR" altLang="pt-BR" smtClean="0">
                <a:latin typeface="Arial" charset="0"/>
                <a:cs typeface="Arial" charset="0"/>
              </a:rPr>
              <a:pPr>
                <a:spcBef>
                  <a:spcPct val="0"/>
                </a:spcBef>
              </a:pPr>
              <a:t>18</a:t>
            </a:fld>
            <a:endParaRPr lang="pt-BR" altLang="pt-BR">
              <a:latin typeface="Arial" charset="0"/>
              <a:cs typeface="Arial" charset="0"/>
            </a:endParaRPr>
          </a:p>
        </p:txBody>
      </p:sp>
    </p:spTree>
    <p:extLst>
      <p:ext uri="{BB962C8B-B14F-4D97-AF65-F5344CB8AC3E}">
        <p14:creationId xmlns:p14="http://schemas.microsoft.com/office/powerpoint/2010/main" val="4290715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DFAE884-63DC-4790-85F0-B80EAB01F3D8}" type="slidenum">
              <a:rPr lang="pt-BR" smtClean="0"/>
              <a:t>19</a:t>
            </a:fld>
            <a:endParaRPr lang="pt-BR"/>
          </a:p>
        </p:txBody>
      </p:sp>
    </p:spTree>
    <p:extLst>
      <p:ext uri="{BB962C8B-B14F-4D97-AF65-F5344CB8AC3E}">
        <p14:creationId xmlns:p14="http://schemas.microsoft.com/office/powerpoint/2010/main" val="3194656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87044"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F5B90A-FA3C-4E9E-8D1C-F7BB4EE37AF9}" type="slidenum">
              <a:rPr lang="pt-BR" altLang="pt-BR" smtClean="0">
                <a:latin typeface="Arial" charset="0"/>
                <a:cs typeface="Arial" charset="0"/>
              </a:rPr>
              <a:pPr>
                <a:spcBef>
                  <a:spcPct val="0"/>
                </a:spcBef>
              </a:pPr>
              <a:t>22</a:t>
            </a:fld>
            <a:endParaRPr lang="pt-BR" altLang="pt-BR">
              <a:latin typeface="Arial" charset="0"/>
              <a:cs typeface="Arial" charset="0"/>
            </a:endParaRPr>
          </a:p>
        </p:txBody>
      </p:sp>
    </p:spTree>
    <p:extLst>
      <p:ext uri="{BB962C8B-B14F-4D97-AF65-F5344CB8AC3E}">
        <p14:creationId xmlns:p14="http://schemas.microsoft.com/office/powerpoint/2010/main" val="1180305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DFAE884-63DC-4790-85F0-B80EAB01F3D8}" type="slidenum">
              <a:rPr lang="pt-BR" smtClean="0"/>
              <a:t>23</a:t>
            </a:fld>
            <a:endParaRPr lang="pt-BR"/>
          </a:p>
        </p:txBody>
      </p:sp>
    </p:spTree>
    <p:extLst>
      <p:ext uri="{BB962C8B-B14F-4D97-AF65-F5344CB8AC3E}">
        <p14:creationId xmlns:p14="http://schemas.microsoft.com/office/powerpoint/2010/main" val="3158667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87044"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F5B90A-FA3C-4E9E-8D1C-F7BB4EE37AF9}" type="slidenum">
              <a:rPr lang="pt-BR" altLang="pt-BR" smtClean="0">
                <a:latin typeface="Arial" charset="0"/>
                <a:cs typeface="Arial" charset="0"/>
              </a:rPr>
              <a:pPr>
                <a:spcBef>
                  <a:spcPct val="0"/>
                </a:spcBef>
              </a:pPr>
              <a:t>26</a:t>
            </a:fld>
            <a:endParaRPr lang="pt-BR" altLang="pt-BR">
              <a:latin typeface="Arial" charset="0"/>
              <a:cs typeface="Arial" charset="0"/>
            </a:endParaRPr>
          </a:p>
        </p:txBody>
      </p:sp>
    </p:spTree>
    <p:extLst>
      <p:ext uri="{BB962C8B-B14F-4D97-AF65-F5344CB8AC3E}">
        <p14:creationId xmlns:p14="http://schemas.microsoft.com/office/powerpoint/2010/main" val="680734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DFAE884-63DC-4790-85F0-B80EAB01F3D8}" type="slidenum">
              <a:rPr lang="pt-BR" smtClean="0"/>
              <a:t>27</a:t>
            </a:fld>
            <a:endParaRPr lang="pt-BR"/>
          </a:p>
        </p:txBody>
      </p:sp>
    </p:spTree>
    <p:extLst>
      <p:ext uri="{BB962C8B-B14F-4D97-AF65-F5344CB8AC3E}">
        <p14:creationId xmlns:p14="http://schemas.microsoft.com/office/powerpoint/2010/main" val="224054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87044"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F5B90A-FA3C-4E9E-8D1C-F7BB4EE37AF9}" type="slidenum">
              <a:rPr lang="pt-BR" altLang="pt-BR" smtClean="0">
                <a:latin typeface="Arial" charset="0"/>
                <a:cs typeface="Arial" charset="0"/>
              </a:rPr>
              <a:pPr>
                <a:spcBef>
                  <a:spcPct val="0"/>
                </a:spcBef>
              </a:pPr>
              <a:t>30</a:t>
            </a:fld>
            <a:endParaRPr lang="pt-BR" altLang="pt-BR">
              <a:latin typeface="Arial" charset="0"/>
              <a:cs typeface="Arial" charset="0"/>
            </a:endParaRPr>
          </a:p>
        </p:txBody>
      </p:sp>
    </p:spTree>
    <p:extLst>
      <p:ext uri="{BB962C8B-B14F-4D97-AF65-F5344CB8AC3E}">
        <p14:creationId xmlns:p14="http://schemas.microsoft.com/office/powerpoint/2010/main" val="3831099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DFAE884-63DC-4790-85F0-B80EAB01F3D8}" type="slidenum">
              <a:rPr lang="pt-BR" smtClean="0"/>
              <a:t>31</a:t>
            </a:fld>
            <a:endParaRPr lang="pt-BR"/>
          </a:p>
        </p:txBody>
      </p:sp>
    </p:spTree>
    <p:extLst>
      <p:ext uri="{BB962C8B-B14F-4D97-AF65-F5344CB8AC3E}">
        <p14:creationId xmlns:p14="http://schemas.microsoft.com/office/powerpoint/2010/main" val="2526871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553C6-8693-07C4-C9F7-BFAF8CB1883C}"/>
            </a:ext>
          </a:extLst>
        </p:cNvPr>
        <p:cNvGrpSpPr/>
        <p:nvPr/>
      </p:nvGrpSpPr>
      <p:grpSpPr>
        <a:xfrm>
          <a:off x="0" y="0"/>
          <a:ext cx="0" cy="0"/>
          <a:chOff x="0" y="0"/>
          <a:chExt cx="0" cy="0"/>
        </a:xfrm>
      </p:grpSpPr>
      <p:sp>
        <p:nvSpPr>
          <p:cNvPr id="87042" name="Espaço Reservado para Imagem de Slide 1">
            <a:extLst>
              <a:ext uri="{FF2B5EF4-FFF2-40B4-BE49-F238E27FC236}">
                <a16:creationId xmlns:a16="http://schemas.microsoft.com/office/drawing/2014/main" id="{A65783E5-500F-63EF-7FD3-5C6845F89CB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Espaço Reservado para Anotações 2">
            <a:extLst>
              <a:ext uri="{FF2B5EF4-FFF2-40B4-BE49-F238E27FC236}">
                <a16:creationId xmlns:a16="http://schemas.microsoft.com/office/drawing/2014/main" id="{EBE92D3B-6787-E59C-3A7B-0BB83670D3D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87044" name="Espaço Reservado para Número de Slide 3">
            <a:extLst>
              <a:ext uri="{FF2B5EF4-FFF2-40B4-BE49-F238E27FC236}">
                <a16:creationId xmlns:a16="http://schemas.microsoft.com/office/drawing/2014/main" id="{47ACE442-4FF2-F4CA-0909-697F6F8404E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F5B90A-FA3C-4E9E-8D1C-F7BB4EE37AF9}" type="slidenum">
              <a:rPr lang="pt-BR" altLang="pt-BR" smtClean="0">
                <a:latin typeface="Arial" charset="0"/>
                <a:cs typeface="Arial" charset="0"/>
              </a:rPr>
              <a:pPr>
                <a:spcBef>
                  <a:spcPct val="0"/>
                </a:spcBef>
              </a:pPr>
              <a:t>34</a:t>
            </a:fld>
            <a:endParaRPr lang="pt-BR" altLang="pt-BR">
              <a:latin typeface="Arial" charset="0"/>
              <a:cs typeface="Arial" charset="0"/>
            </a:endParaRPr>
          </a:p>
        </p:txBody>
      </p:sp>
    </p:spTree>
    <p:extLst>
      <p:ext uri="{BB962C8B-B14F-4D97-AF65-F5344CB8AC3E}">
        <p14:creationId xmlns:p14="http://schemas.microsoft.com/office/powerpoint/2010/main" val="2236524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DFAE884-63DC-4790-85F0-B80EAB01F3D8}" type="slidenum">
              <a:rPr lang="pt-BR" smtClean="0"/>
              <a:t>35</a:t>
            </a:fld>
            <a:endParaRPr lang="pt-BR"/>
          </a:p>
        </p:txBody>
      </p:sp>
    </p:spTree>
    <p:extLst>
      <p:ext uri="{BB962C8B-B14F-4D97-AF65-F5344CB8AC3E}">
        <p14:creationId xmlns:p14="http://schemas.microsoft.com/office/powerpoint/2010/main" val="3507825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87044"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F5B90A-FA3C-4E9E-8D1C-F7BB4EE37AF9}" type="slidenum">
              <a:rPr lang="pt-BR" altLang="pt-BR" smtClean="0">
                <a:latin typeface="Arial" charset="0"/>
                <a:cs typeface="Arial" charset="0"/>
              </a:rPr>
              <a:pPr>
                <a:spcBef>
                  <a:spcPct val="0"/>
                </a:spcBef>
              </a:pPr>
              <a:t>38</a:t>
            </a:fld>
            <a:endParaRPr lang="pt-BR" altLang="pt-BR">
              <a:latin typeface="Arial" charset="0"/>
              <a:cs typeface="Arial" charset="0"/>
            </a:endParaRPr>
          </a:p>
        </p:txBody>
      </p:sp>
    </p:spTree>
    <p:extLst>
      <p:ext uri="{BB962C8B-B14F-4D97-AF65-F5344CB8AC3E}">
        <p14:creationId xmlns:p14="http://schemas.microsoft.com/office/powerpoint/2010/main" val="3893269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DFAE884-63DC-4790-85F0-B80EAB01F3D8}" type="slidenum">
              <a:rPr lang="pt-BR" smtClean="0"/>
              <a:t>39</a:t>
            </a:fld>
            <a:endParaRPr lang="pt-BR"/>
          </a:p>
        </p:txBody>
      </p:sp>
    </p:spTree>
    <p:extLst>
      <p:ext uri="{BB962C8B-B14F-4D97-AF65-F5344CB8AC3E}">
        <p14:creationId xmlns:p14="http://schemas.microsoft.com/office/powerpoint/2010/main" val="1200597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87044"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F5B90A-FA3C-4E9E-8D1C-F7BB4EE37AF9}" type="slidenum">
              <a:rPr lang="pt-BR" altLang="pt-BR" smtClean="0">
                <a:latin typeface="Arial" charset="0"/>
                <a:cs typeface="Arial" charset="0"/>
              </a:rPr>
              <a:pPr>
                <a:spcBef>
                  <a:spcPct val="0"/>
                </a:spcBef>
              </a:pPr>
              <a:t>42</a:t>
            </a:fld>
            <a:endParaRPr lang="pt-BR" altLang="pt-BR">
              <a:latin typeface="Arial" charset="0"/>
              <a:cs typeface="Arial" charset="0"/>
            </a:endParaRPr>
          </a:p>
        </p:txBody>
      </p:sp>
    </p:spTree>
    <p:extLst>
      <p:ext uri="{BB962C8B-B14F-4D97-AF65-F5344CB8AC3E}">
        <p14:creationId xmlns:p14="http://schemas.microsoft.com/office/powerpoint/2010/main" val="3816812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DFAE884-63DC-4790-85F0-B80EAB01F3D8}" type="slidenum">
              <a:rPr lang="pt-BR" smtClean="0"/>
              <a:t>43</a:t>
            </a:fld>
            <a:endParaRPr lang="pt-BR"/>
          </a:p>
        </p:txBody>
      </p:sp>
    </p:spTree>
    <p:extLst>
      <p:ext uri="{BB962C8B-B14F-4D97-AF65-F5344CB8AC3E}">
        <p14:creationId xmlns:p14="http://schemas.microsoft.com/office/powerpoint/2010/main" val="3454508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87044"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F5B90A-FA3C-4E9E-8D1C-F7BB4EE37AF9}" type="slidenum">
              <a:rPr lang="pt-BR" altLang="pt-BR" smtClean="0">
                <a:latin typeface="Arial" charset="0"/>
                <a:cs typeface="Arial" charset="0"/>
              </a:rPr>
              <a:pPr>
                <a:spcBef>
                  <a:spcPct val="0"/>
                </a:spcBef>
              </a:pPr>
              <a:t>46</a:t>
            </a:fld>
            <a:endParaRPr lang="pt-BR" altLang="pt-BR">
              <a:latin typeface="Arial" charset="0"/>
              <a:cs typeface="Arial" charset="0"/>
            </a:endParaRPr>
          </a:p>
        </p:txBody>
      </p:sp>
    </p:spTree>
    <p:extLst>
      <p:ext uri="{BB962C8B-B14F-4D97-AF65-F5344CB8AC3E}">
        <p14:creationId xmlns:p14="http://schemas.microsoft.com/office/powerpoint/2010/main" val="2689049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DFAE884-63DC-4790-85F0-B80EAB01F3D8}" type="slidenum">
              <a:rPr lang="pt-BR" smtClean="0"/>
              <a:t>47</a:t>
            </a:fld>
            <a:endParaRPr lang="pt-BR"/>
          </a:p>
        </p:txBody>
      </p:sp>
    </p:spTree>
    <p:extLst>
      <p:ext uri="{BB962C8B-B14F-4D97-AF65-F5344CB8AC3E}">
        <p14:creationId xmlns:p14="http://schemas.microsoft.com/office/powerpoint/2010/main" val="3159418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87044"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F5B90A-FA3C-4E9E-8D1C-F7BB4EE37AF9}" type="slidenum">
              <a:rPr lang="pt-BR" altLang="pt-BR" smtClean="0">
                <a:latin typeface="Arial" charset="0"/>
                <a:cs typeface="Arial" charset="0"/>
              </a:rPr>
              <a:pPr>
                <a:spcBef>
                  <a:spcPct val="0"/>
                </a:spcBef>
              </a:pPr>
              <a:t>50</a:t>
            </a:fld>
            <a:endParaRPr lang="pt-BR" altLang="pt-BR">
              <a:latin typeface="Arial" charset="0"/>
              <a:cs typeface="Arial" charset="0"/>
            </a:endParaRPr>
          </a:p>
        </p:txBody>
      </p:sp>
    </p:spTree>
    <p:extLst>
      <p:ext uri="{BB962C8B-B14F-4D97-AF65-F5344CB8AC3E}">
        <p14:creationId xmlns:p14="http://schemas.microsoft.com/office/powerpoint/2010/main" val="13779093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DFAE884-63DC-4790-85F0-B80EAB01F3D8}" type="slidenum">
              <a:rPr lang="pt-BR" smtClean="0"/>
              <a:t>51</a:t>
            </a:fld>
            <a:endParaRPr lang="pt-BR"/>
          </a:p>
        </p:txBody>
      </p:sp>
    </p:spTree>
    <p:extLst>
      <p:ext uri="{BB962C8B-B14F-4D97-AF65-F5344CB8AC3E}">
        <p14:creationId xmlns:p14="http://schemas.microsoft.com/office/powerpoint/2010/main" val="3924617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
        <p:nvSpPr>
          <p:cNvPr id="87044"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75F5B90A-FA3C-4E9E-8D1C-F7BB4EE37AF9}" type="slidenum">
              <a:rPr lang="pt-BR" altLang="pt-BR" smtClean="0">
                <a:latin typeface="Arial" charset="0"/>
                <a:cs typeface="Arial" charset="0"/>
              </a:rPr>
              <a:pPr>
                <a:spcBef>
                  <a:spcPct val="0"/>
                </a:spcBef>
              </a:pPr>
              <a:t>54</a:t>
            </a:fld>
            <a:endParaRPr lang="pt-BR" altLang="pt-BR">
              <a:latin typeface="Arial" charset="0"/>
              <a:cs typeface="Arial" charset="0"/>
            </a:endParaRPr>
          </a:p>
        </p:txBody>
      </p:sp>
    </p:spTree>
    <p:extLst>
      <p:ext uri="{BB962C8B-B14F-4D97-AF65-F5344CB8AC3E}">
        <p14:creationId xmlns:p14="http://schemas.microsoft.com/office/powerpoint/2010/main" val="28460690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DFAE884-63DC-4790-85F0-B80EAB01F3D8}" type="slidenum">
              <a:rPr lang="pt-BR" smtClean="0"/>
              <a:t>55</a:t>
            </a:fld>
            <a:endParaRPr lang="pt-BR"/>
          </a:p>
        </p:txBody>
      </p:sp>
    </p:spTree>
    <p:extLst>
      <p:ext uri="{BB962C8B-B14F-4D97-AF65-F5344CB8AC3E}">
        <p14:creationId xmlns:p14="http://schemas.microsoft.com/office/powerpoint/2010/main" val="36755133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1.jpg"/><Relationship Id="rId13" Type="http://schemas.openxmlformats.org/officeDocument/2006/relationships/image" Target="../media/image16.jpeg"/><Relationship Id="rId3" Type="http://schemas.openxmlformats.org/officeDocument/2006/relationships/image" Target="../media/image6.jpg"/><Relationship Id="rId7" Type="http://schemas.openxmlformats.org/officeDocument/2006/relationships/image" Target="../media/image10.jpg"/><Relationship Id="rId12" Type="http://schemas.openxmlformats.org/officeDocument/2006/relationships/image" Target="../media/image15.jp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9.jpg"/><Relationship Id="rId11" Type="http://schemas.openxmlformats.org/officeDocument/2006/relationships/image" Target="../media/image14.jp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g"/><Relationship Id="rId9" Type="http://schemas.openxmlformats.org/officeDocument/2006/relationships/image" Target="../media/image12.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APA Trimestral">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E884330E-88B8-4835-83A9-C37E536B4025}"/>
              </a:ext>
            </a:extLst>
          </p:cNvPr>
          <p:cNvSpPr/>
          <p:nvPr userDrawn="1"/>
        </p:nvSpPr>
        <p:spPr>
          <a:xfrm>
            <a:off x="7824788" y="0"/>
            <a:ext cx="1306512" cy="6858000"/>
          </a:xfrm>
          <a:prstGeom prst="rect">
            <a:avLst/>
          </a:prstGeom>
          <a:gradFill>
            <a:gsLst>
              <a:gs pos="0">
                <a:schemeClr val="accent3">
                  <a:lumMod val="40000"/>
                  <a:lumOff val="60000"/>
                </a:schemeClr>
              </a:gs>
              <a:gs pos="35000">
                <a:schemeClr val="accent3">
                  <a:lumMod val="40000"/>
                  <a:lumOff val="60000"/>
                </a:schemeClr>
              </a:gs>
              <a:gs pos="69000">
                <a:schemeClr val="accent3">
                  <a:lumMod val="20000"/>
                  <a:lumOff val="80000"/>
                </a:schemeClr>
              </a:gs>
              <a:gs pos="100000">
                <a:schemeClr val="bg1">
                  <a:lumMod val="9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pt-BR"/>
          </a:p>
        </p:txBody>
      </p:sp>
      <p:pic>
        <p:nvPicPr>
          <p:cNvPr id="6" name="Imagem 2">
            <a:extLst>
              <a:ext uri="{FF2B5EF4-FFF2-40B4-BE49-F238E27FC236}">
                <a16:creationId xmlns:a16="http://schemas.microsoft.com/office/drawing/2014/main" id="{633CDA14-AD4B-45D3-86D1-7FEA6415D89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21625" y="5584825"/>
            <a:ext cx="1157288"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tângulo 7">
            <a:extLst>
              <a:ext uri="{FF2B5EF4-FFF2-40B4-BE49-F238E27FC236}">
                <a16:creationId xmlns:a16="http://schemas.microsoft.com/office/drawing/2014/main" id="{8FB24A0E-735C-4FC4-80DA-CADEBEF1A0C3}"/>
              </a:ext>
            </a:extLst>
          </p:cNvPr>
          <p:cNvSpPr/>
          <p:nvPr userDrawn="1"/>
        </p:nvSpPr>
        <p:spPr>
          <a:xfrm>
            <a:off x="1303338" y="0"/>
            <a:ext cx="1308100" cy="6858000"/>
          </a:xfrm>
          <a:prstGeom prst="rect">
            <a:avLst/>
          </a:prstGeom>
          <a:gradFill>
            <a:gsLst>
              <a:gs pos="0">
                <a:schemeClr val="bg2">
                  <a:lumMod val="25000"/>
                </a:schemeClr>
              </a:gs>
              <a:gs pos="35000">
                <a:schemeClr val="accent3">
                  <a:lumMod val="50000"/>
                </a:schemeClr>
              </a:gs>
              <a:gs pos="69000">
                <a:schemeClr val="accent3">
                  <a:lumMod val="75000"/>
                </a:schemeClr>
              </a:gs>
              <a:gs pos="100000">
                <a:schemeClr val="accent3">
                  <a:lumMod val="7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p:txBody>
      </p:sp>
      <p:sp>
        <p:nvSpPr>
          <p:cNvPr id="9" name="Retângulo 8">
            <a:extLst>
              <a:ext uri="{FF2B5EF4-FFF2-40B4-BE49-F238E27FC236}">
                <a16:creationId xmlns:a16="http://schemas.microsoft.com/office/drawing/2014/main" id="{38E0FA1A-340C-40F7-81E6-304E1219880E}"/>
              </a:ext>
            </a:extLst>
          </p:cNvPr>
          <p:cNvSpPr/>
          <p:nvPr userDrawn="1"/>
        </p:nvSpPr>
        <p:spPr>
          <a:xfrm>
            <a:off x="2606675" y="0"/>
            <a:ext cx="1306513" cy="6858000"/>
          </a:xfrm>
          <a:prstGeom prst="rect">
            <a:avLst/>
          </a:prstGeom>
          <a:gradFill>
            <a:gsLst>
              <a:gs pos="0">
                <a:schemeClr val="accent3">
                  <a:lumMod val="50000"/>
                </a:schemeClr>
              </a:gs>
              <a:gs pos="35000">
                <a:schemeClr val="accent3">
                  <a:lumMod val="75000"/>
                </a:schemeClr>
              </a:gs>
              <a:gs pos="69000">
                <a:schemeClr val="accent3">
                  <a:lumMod val="60000"/>
                  <a:lumOff val="40000"/>
                </a:schemeClr>
              </a:gs>
              <a:gs pos="100000">
                <a:schemeClr val="accent3">
                  <a:lumMod val="40000"/>
                  <a:lumOff val="60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pt-BR"/>
          </a:p>
        </p:txBody>
      </p:sp>
      <p:sp>
        <p:nvSpPr>
          <p:cNvPr id="10" name="Retângulo 9">
            <a:extLst>
              <a:ext uri="{FF2B5EF4-FFF2-40B4-BE49-F238E27FC236}">
                <a16:creationId xmlns:a16="http://schemas.microsoft.com/office/drawing/2014/main" id="{B90D8E36-9702-4E20-9375-18AE84B47DD7}"/>
              </a:ext>
            </a:extLst>
          </p:cNvPr>
          <p:cNvSpPr/>
          <p:nvPr userDrawn="1"/>
        </p:nvSpPr>
        <p:spPr>
          <a:xfrm>
            <a:off x="3911600" y="0"/>
            <a:ext cx="1308100" cy="6858000"/>
          </a:xfrm>
          <a:prstGeom prst="rect">
            <a:avLst/>
          </a:prstGeom>
          <a:gradFill>
            <a:gsLst>
              <a:gs pos="0">
                <a:schemeClr val="accent3">
                  <a:lumMod val="75000"/>
                </a:schemeClr>
              </a:gs>
              <a:gs pos="35000">
                <a:schemeClr val="accent3">
                  <a:lumMod val="60000"/>
                  <a:lumOff val="40000"/>
                </a:schemeClr>
              </a:gs>
              <a:gs pos="69000">
                <a:schemeClr val="accent3">
                  <a:lumMod val="40000"/>
                  <a:lumOff val="60000"/>
                </a:schemeClr>
              </a:gs>
              <a:gs pos="100000">
                <a:schemeClr val="accent3">
                  <a:lumMod val="20000"/>
                  <a:lumOff val="80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pt-BR"/>
          </a:p>
        </p:txBody>
      </p:sp>
      <p:sp>
        <p:nvSpPr>
          <p:cNvPr id="11" name="Retângulo 10">
            <a:extLst>
              <a:ext uri="{FF2B5EF4-FFF2-40B4-BE49-F238E27FC236}">
                <a16:creationId xmlns:a16="http://schemas.microsoft.com/office/drawing/2014/main" id="{E1B37ECB-633E-441E-8AA1-4E73F9C341C9}"/>
              </a:ext>
            </a:extLst>
          </p:cNvPr>
          <p:cNvSpPr/>
          <p:nvPr userDrawn="1"/>
        </p:nvSpPr>
        <p:spPr>
          <a:xfrm>
            <a:off x="5216525" y="0"/>
            <a:ext cx="1306513" cy="6858000"/>
          </a:xfrm>
          <a:prstGeom prst="rect">
            <a:avLst/>
          </a:prstGeom>
          <a:gradFill>
            <a:gsLst>
              <a:gs pos="0">
                <a:schemeClr val="accent3">
                  <a:lumMod val="60000"/>
                  <a:lumOff val="40000"/>
                </a:schemeClr>
              </a:gs>
              <a:gs pos="35000">
                <a:schemeClr val="accent3">
                  <a:lumMod val="40000"/>
                  <a:lumOff val="60000"/>
                </a:schemeClr>
              </a:gs>
              <a:gs pos="69000">
                <a:schemeClr val="accent3">
                  <a:lumMod val="40000"/>
                  <a:lumOff val="60000"/>
                </a:schemeClr>
              </a:gs>
              <a:gs pos="100000">
                <a:schemeClr val="accent3">
                  <a:lumMod val="20000"/>
                  <a:lumOff val="80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pt-BR"/>
          </a:p>
        </p:txBody>
      </p:sp>
      <p:sp>
        <p:nvSpPr>
          <p:cNvPr id="12" name="Retângulo 11">
            <a:extLst>
              <a:ext uri="{FF2B5EF4-FFF2-40B4-BE49-F238E27FC236}">
                <a16:creationId xmlns:a16="http://schemas.microsoft.com/office/drawing/2014/main" id="{D207709B-A89C-4EBD-ADD3-59DCDAAC299E}"/>
              </a:ext>
            </a:extLst>
          </p:cNvPr>
          <p:cNvSpPr/>
          <p:nvPr userDrawn="1"/>
        </p:nvSpPr>
        <p:spPr>
          <a:xfrm>
            <a:off x="6519863" y="0"/>
            <a:ext cx="1308100" cy="6858000"/>
          </a:xfrm>
          <a:prstGeom prst="rect">
            <a:avLst/>
          </a:prstGeom>
          <a:gradFill>
            <a:gsLst>
              <a:gs pos="0">
                <a:schemeClr val="accent3">
                  <a:lumMod val="60000"/>
                  <a:lumOff val="40000"/>
                </a:schemeClr>
              </a:gs>
              <a:gs pos="35000">
                <a:schemeClr val="accent3">
                  <a:lumMod val="40000"/>
                  <a:lumOff val="60000"/>
                </a:schemeClr>
              </a:gs>
              <a:gs pos="69000">
                <a:schemeClr val="accent3">
                  <a:lumMod val="20000"/>
                  <a:lumOff val="80000"/>
                </a:schemeClr>
              </a:gs>
              <a:gs pos="100000">
                <a:schemeClr val="bg1">
                  <a:lumMod val="9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pt-BR"/>
          </a:p>
        </p:txBody>
      </p:sp>
      <p:sp>
        <p:nvSpPr>
          <p:cNvPr id="21" name="CaixaDeTexto 18">
            <a:extLst>
              <a:ext uri="{FF2B5EF4-FFF2-40B4-BE49-F238E27FC236}">
                <a16:creationId xmlns:a16="http://schemas.microsoft.com/office/drawing/2014/main" id="{4E1BE383-3AB9-4D0C-A48C-D95DABE4CF7F}"/>
              </a:ext>
            </a:extLst>
          </p:cNvPr>
          <p:cNvSpPr txBox="1">
            <a:spLocks noChangeArrowheads="1"/>
          </p:cNvSpPr>
          <p:nvPr userDrawn="1"/>
        </p:nvSpPr>
        <p:spPr bwMode="auto">
          <a:xfrm>
            <a:off x="27449" y="1243331"/>
            <a:ext cx="12731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pt-BR" altLang="pt-BR" sz="1400" dirty="0">
                <a:solidFill>
                  <a:schemeClr val="bg1"/>
                </a:solidFill>
              </a:rPr>
              <a:t>HISTÓRIAS</a:t>
            </a:r>
          </a:p>
          <a:p>
            <a:pPr algn="ctr">
              <a:defRPr/>
            </a:pPr>
            <a:r>
              <a:rPr lang="pt-BR" altLang="pt-BR" sz="1400" dirty="0">
                <a:solidFill>
                  <a:schemeClr val="bg1"/>
                </a:solidFill>
              </a:rPr>
              <a:t>DOS CAMPOS</a:t>
            </a:r>
          </a:p>
        </p:txBody>
      </p:sp>
      <p:sp>
        <p:nvSpPr>
          <p:cNvPr id="2" name="Retângulo 1">
            <a:extLst>
              <a:ext uri="{FF2B5EF4-FFF2-40B4-BE49-F238E27FC236}">
                <a16:creationId xmlns:a16="http://schemas.microsoft.com/office/drawing/2014/main" id="{38B97C8C-6581-4DA9-B07D-8F11A12926A2}"/>
              </a:ext>
            </a:extLst>
          </p:cNvPr>
          <p:cNvSpPr/>
          <p:nvPr userDrawn="1"/>
        </p:nvSpPr>
        <p:spPr>
          <a:xfrm>
            <a:off x="1749597" y="620688"/>
            <a:ext cx="423862" cy="3416320"/>
          </a:xfrm>
          <a:prstGeom prst="rect">
            <a:avLst/>
          </a:prstGeom>
        </p:spPr>
        <p:txBody>
          <a:bodyPr wrap="square">
            <a:spAutoFit/>
          </a:bodyPr>
          <a:lstStyle/>
          <a:p>
            <a:pPr algn="ctr"/>
            <a:r>
              <a:rPr lang="pt-BR" altLang="pt-BR" sz="1800" dirty="0">
                <a:solidFill>
                  <a:schemeClr val="bg1"/>
                </a:solidFill>
              </a:rPr>
              <a:t>MI</a:t>
            </a:r>
          </a:p>
          <a:p>
            <a:pPr algn="ctr"/>
            <a:r>
              <a:rPr lang="pt-BR" altLang="pt-BR" sz="1800" dirty="0">
                <a:solidFill>
                  <a:schemeClr val="bg1"/>
                </a:solidFill>
              </a:rPr>
              <a:t>S</a:t>
            </a:r>
          </a:p>
          <a:p>
            <a:pPr algn="ctr"/>
            <a:r>
              <a:rPr lang="pt-BR" altLang="pt-BR" sz="1800" dirty="0">
                <a:solidFill>
                  <a:schemeClr val="bg1"/>
                </a:solidFill>
              </a:rPr>
              <a:t>S</a:t>
            </a:r>
          </a:p>
          <a:p>
            <a:pPr algn="ctr"/>
            <a:r>
              <a:rPr lang="pt-BR" altLang="pt-BR" sz="1800" dirty="0">
                <a:solidFill>
                  <a:schemeClr val="bg1"/>
                </a:solidFill>
              </a:rPr>
              <a:t>I</a:t>
            </a:r>
          </a:p>
          <a:p>
            <a:pPr algn="ctr"/>
            <a:r>
              <a:rPr lang="pt-BR" altLang="pt-BR" sz="1800" dirty="0">
                <a:solidFill>
                  <a:schemeClr val="bg1"/>
                </a:solidFill>
              </a:rPr>
              <a:t>ONÁR</a:t>
            </a:r>
          </a:p>
          <a:p>
            <a:pPr algn="ctr"/>
            <a:r>
              <a:rPr lang="pt-BR" altLang="pt-BR" sz="1800" dirty="0">
                <a:solidFill>
                  <a:schemeClr val="bg1"/>
                </a:solidFill>
              </a:rPr>
              <a:t>I</a:t>
            </a:r>
          </a:p>
          <a:p>
            <a:pPr algn="ctr"/>
            <a:r>
              <a:rPr lang="pt-BR" altLang="pt-BR" sz="1800" dirty="0">
                <a:solidFill>
                  <a:schemeClr val="bg1"/>
                </a:solidFill>
              </a:rPr>
              <a:t>OS</a:t>
            </a:r>
            <a:endParaRPr lang="pt-BR" dirty="0"/>
          </a:p>
        </p:txBody>
      </p:sp>
      <p:sp>
        <p:nvSpPr>
          <p:cNvPr id="3" name="CaixaDeTexto 2">
            <a:extLst>
              <a:ext uri="{FF2B5EF4-FFF2-40B4-BE49-F238E27FC236}">
                <a16:creationId xmlns:a16="http://schemas.microsoft.com/office/drawing/2014/main" id="{E5516E58-34D7-4805-84EC-95B6B4827FC7}"/>
              </a:ext>
            </a:extLst>
          </p:cNvPr>
          <p:cNvSpPr txBox="1"/>
          <p:nvPr userDrawn="1"/>
        </p:nvSpPr>
        <p:spPr>
          <a:xfrm>
            <a:off x="2620963" y="4221088"/>
            <a:ext cx="1268411" cy="923330"/>
          </a:xfrm>
          <a:prstGeom prst="rect">
            <a:avLst/>
          </a:prstGeom>
          <a:noFill/>
        </p:spPr>
        <p:txBody>
          <a:bodyPr wrap="square" rtlCol="0">
            <a:spAutoFit/>
          </a:bodyPr>
          <a:lstStyle/>
          <a:p>
            <a:pPr algn="ctr"/>
            <a:endParaRPr lang="pt-BR" sz="1800" dirty="0"/>
          </a:p>
          <a:p>
            <a:pPr algn="ctr"/>
            <a:r>
              <a:rPr lang="pt-BR" sz="1800" dirty="0"/>
              <a:t>TRIMESTRE</a:t>
            </a:r>
          </a:p>
          <a:p>
            <a:pPr algn="ctr"/>
            <a:r>
              <a:rPr lang="pt-BR" sz="1800" dirty="0"/>
              <a:t>2026</a:t>
            </a:r>
          </a:p>
        </p:txBody>
      </p:sp>
      <p:sp>
        <p:nvSpPr>
          <p:cNvPr id="30" name="Espaço Reservado para Texto 29">
            <a:extLst>
              <a:ext uri="{FF2B5EF4-FFF2-40B4-BE49-F238E27FC236}">
                <a16:creationId xmlns:a16="http://schemas.microsoft.com/office/drawing/2014/main" id="{61069D8B-8B28-4E35-879E-2C48552D6220}"/>
              </a:ext>
            </a:extLst>
          </p:cNvPr>
          <p:cNvSpPr>
            <a:spLocks noGrp="1"/>
          </p:cNvSpPr>
          <p:nvPr>
            <p:ph type="body" sz="quarter" idx="10" hasCustomPrompt="1"/>
          </p:nvPr>
        </p:nvSpPr>
        <p:spPr>
          <a:xfrm>
            <a:off x="2686052" y="3789040"/>
            <a:ext cx="1131886" cy="792485"/>
          </a:xfrm>
          <a:prstGeom prst="rect">
            <a:avLst/>
          </a:prstGeom>
        </p:spPr>
        <p:txBody>
          <a:bodyPr/>
          <a:lstStyle>
            <a:lvl1pPr marL="0" indent="0" algn="ctr">
              <a:buNone/>
              <a:defRPr/>
            </a:lvl1pPr>
          </a:lstStyle>
          <a:p>
            <a:pPr lvl="0"/>
            <a:r>
              <a:rPr lang="pt-BR" dirty="0"/>
              <a:t>Tri</a:t>
            </a:r>
          </a:p>
        </p:txBody>
      </p:sp>
    </p:spTree>
    <p:extLst>
      <p:ext uri="{BB962C8B-B14F-4D97-AF65-F5344CB8AC3E}">
        <p14:creationId xmlns:p14="http://schemas.microsoft.com/office/powerpoint/2010/main" val="4238227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to de Capa trimestral">
    <p:spTree>
      <p:nvGrpSpPr>
        <p:cNvPr id="1" name=""/>
        <p:cNvGrpSpPr/>
        <p:nvPr/>
      </p:nvGrpSpPr>
      <p:grpSpPr>
        <a:xfrm>
          <a:off x="0" y="0"/>
          <a:ext cx="0" cy="0"/>
          <a:chOff x="0" y="0"/>
          <a:chExt cx="0" cy="0"/>
        </a:xfrm>
      </p:grpSpPr>
      <p:sp>
        <p:nvSpPr>
          <p:cNvPr id="19" name="Espaço Reservado para Imagem 16">
            <a:extLst>
              <a:ext uri="{FF2B5EF4-FFF2-40B4-BE49-F238E27FC236}">
                <a16:creationId xmlns:a16="http://schemas.microsoft.com/office/drawing/2014/main" id="{D7E7BD83-803E-438A-B006-170176C7B2D1}"/>
              </a:ext>
            </a:extLst>
          </p:cNvPr>
          <p:cNvSpPr>
            <a:spLocks noGrp="1"/>
          </p:cNvSpPr>
          <p:nvPr>
            <p:ph type="pic" sz="quarter" idx="11" hasCustomPrompt="1"/>
          </p:nvPr>
        </p:nvSpPr>
        <p:spPr>
          <a:xfrm>
            <a:off x="1368233" y="1573110"/>
            <a:ext cx="7740352" cy="5252761"/>
          </a:xfrm>
          <a:prstGeom prst="rect">
            <a:avLst/>
          </a:prstGeom>
        </p:spPr>
        <p:txBody>
          <a:bodyPr/>
          <a:lstStyle/>
          <a:p>
            <a:pPr lvl="0"/>
            <a:r>
              <a:rPr lang="pt-BR" noProof="0" dirty="0"/>
              <a:t>imagem</a:t>
            </a:r>
          </a:p>
        </p:txBody>
      </p:sp>
      <p:sp>
        <p:nvSpPr>
          <p:cNvPr id="2" name="CaixaDeTexto 1">
            <a:extLst>
              <a:ext uri="{FF2B5EF4-FFF2-40B4-BE49-F238E27FC236}">
                <a16:creationId xmlns:a16="http://schemas.microsoft.com/office/drawing/2014/main" id="{30732175-8E83-42F7-B365-D255D1178ADA}"/>
              </a:ext>
            </a:extLst>
          </p:cNvPr>
          <p:cNvSpPr txBox="1"/>
          <p:nvPr userDrawn="1"/>
        </p:nvSpPr>
        <p:spPr>
          <a:xfrm>
            <a:off x="6623639" y="66724"/>
            <a:ext cx="2520361" cy="461665"/>
          </a:xfrm>
          <a:prstGeom prst="rect">
            <a:avLst/>
          </a:prstGeom>
          <a:noFill/>
        </p:spPr>
        <p:txBody>
          <a:bodyPr wrap="square" rtlCol="0">
            <a:spAutoFit/>
          </a:bodyPr>
          <a:lstStyle/>
          <a:p>
            <a:pPr algn="r"/>
            <a:r>
              <a:rPr lang="pt-BR" sz="2400" b="1" dirty="0">
                <a:latin typeface="Arial" panose="020B0604020202020204" pitchFamily="34" charset="0"/>
                <a:cs typeface="Arial" panose="020B0604020202020204" pitchFamily="34" charset="0"/>
              </a:rPr>
              <a:t>Para Menores</a:t>
            </a:r>
          </a:p>
        </p:txBody>
      </p:sp>
      <p:sp>
        <p:nvSpPr>
          <p:cNvPr id="4" name="CaixaDeTexto 3">
            <a:extLst>
              <a:ext uri="{FF2B5EF4-FFF2-40B4-BE49-F238E27FC236}">
                <a16:creationId xmlns:a16="http://schemas.microsoft.com/office/drawing/2014/main" id="{4CE44E63-61CA-4CC5-84C6-0337E5E151A5}"/>
              </a:ext>
            </a:extLst>
          </p:cNvPr>
          <p:cNvSpPr txBox="1"/>
          <p:nvPr userDrawn="1"/>
        </p:nvSpPr>
        <p:spPr>
          <a:xfrm>
            <a:off x="1332000" y="583110"/>
            <a:ext cx="7812000" cy="990000"/>
          </a:xfrm>
          <a:prstGeom prst="rect">
            <a:avLst/>
          </a:prstGeom>
          <a:solidFill>
            <a:srgbClr val="00B050"/>
          </a:solidFill>
        </p:spPr>
        <p:txBody>
          <a:bodyPr/>
          <a:lstStyle>
            <a:lvl1pPr indent="0" algn="ctr" eaLnBrk="0" fontAlgn="base" hangingPunct="0">
              <a:spcBef>
                <a:spcPct val="20000"/>
              </a:spcBef>
              <a:spcAft>
                <a:spcPct val="0"/>
              </a:spcAft>
              <a:buFont typeface="Arial" panose="020B0604020202020204" pitchFamily="34" charset="0"/>
              <a:buNone/>
              <a:defRPr sz="6600">
                <a:solidFill>
                  <a:schemeClr val="bg1"/>
                </a:solidFill>
              </a:defRPr>
            </a:lvl1pPr>
            <a:lvl2pPr marL="742950" indent="-285750" eaLnBrk="0" fontAlgn="base" hangingPunct="0">
              <a:spcBef>
                <a:spcPct val="20000"/>
              </a:spcBef>
              <a:spcAft>
                <a:spcPct val="0"/>
              </a:spcAft>
              <a:buFont typeface="Arial" panose="020B0604020202020204" pitchFamily="34" charset="0"/>
              <a:buChar char="–"/>
              <a:defRPr sz="2800"/>
            </a:lvl2pPr>
            <a:lvl3pPr marL="1143000" indent="-228600" eaLnBrk="0" fontAlgn="base" hangingPunct="0">
              <a:spcBef>
                <a:spcPct val="20000"/>
              </a:spcBef>
              <a:spcAft>
                <a:spcPct val="0"/>
              </a:spcAft>
              <a:buFont typeface="Arial" panose="020B0604020202020204" pitchFamily="34" charset="0"/>
              <a:buChar char="•"/>
              <a:defRPr sz="2400"/>
            </a:lvl3pPr>
            <a:lvl4pPr marL="1600200" indent="-228600" eaLnBrk="0" fontAlgn="base" hangingPunct="0">
              <a:spcBef>
                <a:spcPct val="20000"/>
              </a:spcBef>
              <a:spcAft>
                <a:spcPct val="0"/>
              </a:spcAft>
              <a:buFont typeface="Arial" panose="020B0604020202020204" pitchFamily="34" charset="0"/>
              <a:buChar char="–"/>
              <a:defRPr sz="2000"/>
            </a:lvl4pPr>
            <a:lvl5pPr marL="2057400" indent="-228600" eaLnBrk="0" fontAlgn="base" hangingPunct="0">
              <a:spcBef>
                <a:spcPct val="20000"/>
              </a:spcBef>
              <a:spcAft>
                <a:spcPct val="0"/>
              </a:spcAft>
              <a:buFont typeface="Arial" panose="020B0604020202020204"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lvl="0"/>
            <a:r>
              <a:rPr lang="pt-BR" dirty="0"/>
              <a:t>Informativo</a:t>
            </a:r>
            <a:r>
              <a:rPr lang="pt-BR" sz="2800" dirty="0"/>
              <a:t>   Mundial das Missões</a:t>
            </a:r>
            <a:r>
              <a:rPr lang="pt-BR" dirty="0"/>
              <a:t> </a:t>
            </a:r>
          </a:p>
        </p:txBody>
      </p:sp>
      <p:sp>
        <p:nvSpPr>
          <p:cNvPr id="10" name="Espaço Reservado para Conteúdo 2">
            <a:extLst>
              <a:ext uri="{FF2B5EF4-FFF2-40B4-BE49-F238E27FC236}">
                <a16:creationId xmlns:a16="http://schemas.microsoft.com/office/drawing/2014/main" id="{C937C961-D674-45A3-83C5-2E4A4DFCF8B2}"/>
              </a:ext>
            </a:extLst>
          </p:cNvPr>
          <p:cNvSpPr>
            <a:spLocks noGrp="1"/>
          </p:cNvSpPr>
          <p:nvPr>
            <p:ph sz="quarter" idx="14" hasCustomPrompt="1"/>
          </p:nvPr>
        </p:nvSpPr>
        <p:spPr>
          <a:xfrm>
            <a:off x="7163899" y="1674845"/>
            <a:ext cx="1944687" cy="988841"/>
          </a:xfrm>
          <a:prstGeom prst="rect">
            <a:avLst/>
          </a:prstGeom>
        </p:spPr>
        <p:txBody>
          <a:bodyPr/>
          <a:lstStyle>
            <a:lvl1pPr marL="0" indent="0" algn="ctr">
              <a:buNone/>
              <a:defRPr b="1"/>
            </a:lvl1pPr>
          </a:lstStyle>
          <a:p>
            <a:pPr lvl="0"/>
            <a:r>
              <a:rPr lang="pt-BR" dirty="0"/>
              <a:t>3° </a:t>
            </a:r>
            <a:r>
              <a:rPr lang="pt-BR" dirty="0" err="1"/>
              <a:t>trim</a:t>
            </a:r>
            <a:r>
              <a:rPr lang="pt-BR" dirty="0"/>
              <a:t> 2026</a:t>
            </a:r>
          </a:p>
        </p:txBody>
      </p:sp>
    </p:spTree>
    <p:extLst>
      <p:ext uri="{BB962C8B-B14F-4D97-AF65-F5344CB8AC3E}">
        <p14:creationId xmlns:p14="http://schemas.microsoft.com/office/powerpoint/2010/main" val="3957303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estino das Ofertas Jpg">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id="{B2B76BB3-332D-400D-8B33-4E90D55DC33C}"/>
              </a:ext>
            </a:extLst>
          </p:cNvPr>
          <p:cNvSpPr/>
          <p:nvPr userDrawn="1"/>
        </p:nvSpPr>
        <p:spPr>
          <a:xfrm>
            <a:off x="15875" y="0"/>
            <a:ext cx="9144000" cy="666750"/>
          </a:xfrm>
          <a:prstGeom prst="rect">
            <a:avLst/>
          </a:prstGeom>
          <a:gradFill flip="none" rotWithShape="1">
            <a:gsLst>
              <a:gs pos="0">
                <a:srgbClr val="000000"/>
              </a:gs>
              <a:gs pos="17000">
                <a:srgbClr val="4A452A"/>
              </a:gs>
              <a:gs pos="37000">
                <a:srgbClr val="4F6228"/>
              </a:gs>
              <a:gs pos="54000">
                <a:srgbClr val="77933C"/>
              </a:gs>
              <a:gs pos="72000">
                <a:srgbClr val="C3D69B"/>
              </a:gs>
              <a:gs pos="87000">
                <a:srgbClr val="C8E0AF"/>
              </a:gs>
              <a:gs pos="100000">
                <a:srgbClr val="D7E4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solidFill>
                <a:schemeClr val="tx1"/>
              </a:solidFill>
            </a:endParaRPr>
          </a:p>
        </p:txBody>
      </p:sp>
      <p:sp>
        <p:nvSpPr>
          <p:cNvPr id="7" name="CaixaDeTexto 6">
            <a:extLst>
              <a:ext uri="{FF2B5EF4-FFF2-40B4-BE49-F238E27FC236}">
                <a16:creationId xmlns:a16="http://schemas.microsoft.com/office/drawing/2014/main" id="{615F7444-F420-489F-A196-6F8EAF5E3D0A}"/>
              </a:ext>
            </a:extLst>
          </p:cNvPr>
          <p:cNvSpPr txBox="1"/>
          <p:nvPr userDrawn="1"/>
        </p:nvSpPr>
        <p:spPr>
          <a:xfrm>
            <a:off x="5180" y="25192"/>
            <a:ext cx="907415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000" b="1" dirty="0">
                <a:ln>
                  <a:solidFill>
                    <a:schemeClr val="tx1"/>
                  </a:solidFill>
                </a:ln>
                <a:solidFill>
                  <a:srgbClr val="FFFF00"/>
                </a:solidFill>
              </a:rPr>
              <a:t>DESTINO DAS OFERTAS </a:t>
            </a:r>
            <a:r>
              <a:rPr lang="pt-BR" sz="2800" b="1" dirty="0">
                <a:ln>
                  <a:solidFill>
                    <a:schemeClr val="tx1"/>
                  </a:solidFill>
                </a:ln>
                <a:solidFill>
                  <a:srgbClr val="FFFF00"/>
                </a:solidFill>
              </a:rPr>
              <a:t>– </a:t>
            </a:r>
            <a:r>
              <a:rPr lang="pt-BR" sz="2800" b="1" kern="1200" dirty="0">
                <a:ln>
                  <a:solidFill>
                    <a:schemeClr val="tx1"/>
                  </a:solidFill>
                </a:ln>
                <a:solidFill>
                  <a:srgbClr val="FFFF00"/>
                </a:solidFill>
                <a:latin typeface="+mn-lt"/>
                <a:ea typeface="+mn-ea"/>
                <a:cs typeface="+mn-cs"/>
              </a:rPr>
              <a:t>Divisão</a:t>
            </a:r>
            <a:r>
              <a:rPr lang="pt-BR" sz="2800" b="1" kern="1200" dirty="0">
                <a:ln>
                  <a:solidFill>
                    <a:schemeClr val="tx1"/>
                  </a:solidFill>
                </a:ln>
                <a:solidFill>
                  <a:srgbClr val="FF0000"/>
                </a:solidFill>
                <a:latin typeface="+mn-lt"/>
                <a:ea typeface="+mn-ea"/>
                <a:cs typeface="+mn-cs"/>
              </a:rPr>
              <a:t> Transeuropeia</a:t>
            </a:r>
            <a:endParaRPr lang="pt-BR" sz="2800" b="1" dirty="0">
              <a:ln>
                <a:solidFill>
                  <a:schemeClr val="tx1"/>
                </a:solidFill>
              </a:ln>
              <a:solidFill>
                <a:srgbClr val="FF0000"/>
              </a:solidFill>
            </a:endParaRPr>
          </a:p>
        </p:txBody>
      </p:sp>
      <p:pic>
        <p:nvPicPr>
          <p:cNvPr id="52" name="Imagem 51">
            <a:extLst>
              <a:ext uri="{FF2B5EF4-FFF2-40B4-BE49-F238E27FC236}">
                <a16:creationId xmlns:a16="http://schemas.microsoft.com/office/drawing/2014/main" id="{B00347E0-FF2F-E948-AC64-A9AF791FB02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429"/>
          <a:stretch>
            <a:fillRect/>
          </a:stretch>
        </p:blipFill>
        <p:spPr>
          <a:xfrm>
            <a:off x="9525" y="666750"/>
            <a:ext cx="9144000" cy="6175201"/>
          </a:xfrm>
          <a:prstGeom prst="rect">
            <a:avLst/>
          </a:prstGeom>
        </p:spPr>
      </p:pic>
    </p:spTree>
    <p:extLst>
      <p:ext uri="{BB962C8B-B14F-4D97-AF65-F5344CB8AC3E}">
        <p14:creationId xmlns:p14="http://schemas.microsoft.com/office/powerpoint/2010/main" val="2348988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istória">
    <p:spTree>
      <p:nvGrpSpPr>
        <p:cNvPr id="1" name=""/>
        <p:cNvGrpSpPr/>
        <p:nvPr/>
      </p:nvGrpSpPr>
      <p:grpSpPr>
        <a:xfrm>
          <a:off x="0" y="0"/>
          <a:ext cx="0" cy="0"/>
          <a:chOff x="0" y="0"/>
          <a:chExt cx="0" cy="0"/>
        </a:xfrm>
      </p:grpSpPr>
      <p:sp>
        <p:nvSpPr>
          <p:cNvPr id="13" name="Retângulo 12">
            <a:extLst>
              <a:ext uri="{FF2B5EF4-FFF2-40B4-BE49-F238E27FC236}">
                <a16:creationId xmlns:a16="http://schemas.microsoft.com/office/drawing/2014/main" id="{C80D2776-4C41-401B-A7ED-1A0BC0EF6948}"/>
              </a:ext>
            </a:extLst>
          </p:cNvPr>
          <p:cNvSpPr/>
          <p:nvPr userDrawn="1"/>
        </p:nvSpPr>
        <p:spPr>
          <a:xfrm>
            <a:off x="9248" y="692876"/>
            <a:ext cx="9173369" cy="6165124"/>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indent="0" algn="ctr" fontAlgn="auto">
              <a:spcBef>
                <a:spcPts val="0"/>
              </a:spcBef>
              <a:spcAft>
                <a:spcPts val="0"/>
              </a:spcAft>
              <a:buAutoNum type="arabicPeriod"/>
            </a:pPr>
            <a:endParaRPr lang="pt-BR" sz="1200" b="1" dirty="0">
              <a:solidFill>
                <a:schemeClr val="tx1"/>
              </a:solidFill>
            </a:endParaRPr>
          </a:p>
          <a:p>
            <a:pPr marL="0" indent="0" algn="ctr" fontAlgn="auto">
              <a:spcBef>
                <a:spcPts val="0"/>
              </a:spcBef>
              <a:spcAft>
                <a:spcPts val="0"/>
              </a:spcAft>
              <a:buAutoNum type="arabicPeriod"/>
            </a:pPr>
            <a:endParaRPr lang="pt-BR" sz="1200" b="1" dirty="0">
              <a:solidFill>
                <a:schemeClr val="tx1"/>
              </a:solidFill>
            </a:endParaRPr>
          </a:p>
        </p:txBody>
      </p:sp>
      <p:sp>
        <p:nvSpPr>
          <p:cNvPr id="16" name="Retângulo 15">
            <a:extLst>
              <a:ext uri="{FF2B5EF4-FFF2-40B4-BE49-F238E27FC236}">
                <a16:creationId xmlns:a16="http://schemas.microsoft.com/office/drawing/2014/main" id="{49C02A9C-EC97-48F4-96BC-621B79453E1E}"/>
              </a:ext>
            </a:extLst>
          </p:cNvPr>
          <p:cNvSpPr/>
          <p:nvPr userDrawn="1"/>
        </p:nvSpPr>
        <p:spPr>
          <a:xfrm>
            <a:off x="0" y="666750"/>
            <a:ext cx="9173369" cy="6191250"/>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dirty="0"/>
          </a:p>
        </p:txBody>
      </p:sp>
      <p:pic>
        <p:nvPicPr>
          <p:cNvPr id="5" name="Imagem 4">
            <a:extLst>
              <a:ext uri="{FF2B5EF4-FFF2-40B4-BE49-F238E27FC236}">
                <a16:creationId xmlns:a16="http://schemas.microsoft.com/office/drawing/2014/main" id="{FC30908D-1599-522A-81A1-3BE1E969664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590"/>
          <a:stretch>
            <a:fillRect/>
          </a:stretch>
        </p:blipFill>
        <p:spPr>
          <a:xfrm>
            <a:off x="4067566" y="1955712"/>
            <a:ext cx="4987040" cy="3370810"/>
          </a:xfrm>
          <a:prstGeom prst="rect">
            <a:avLst/>
          </a:prstGeom>
          <a:ln w="25400">
            <a:solidFill>
              <a:srgbClr val="00B050"/>
            </a:solidFill>
          </a:ln>
        </p:spPr>
      </p:pic>
      <p:sp>
        <p:nvSpPr>
          <p:cNvPr id="12" name="Retângulo 11">
            <a:extLst>
              <a:ext uri="{FF2B5EF4-FFF2-40B4-BE49-F238E27FC236}">
                <a16:creationId xmlns:a16="http://schemas.microsoft.com/office/drawing/2014/main" id="{19B7D715-C879-4B8E-84D0-F847AD87DBFA}"/>
              </a:ext>
            </a:extLst>
          </p:cNvPr>
          <p:cNvSpPr/>
          <p:nvPr userDrawn="1"/>
        </p:nvSpPr>
        <p:spPr>
          <a:xfrm>
            <a:off x="15875" y="0"/>
            <a:ext cx="9144000" cy="666750"/>
          </a:xfrm>
          <a:prstGeom prst="rect">
            <a:avLst/>
          </a:prstGeom>
          <a:gradFill flip="none" rotWithShape="1">
            <a:gsLst>
              <a:gs pos="0">
                <a:srgbClr val="000000"/>
              </a:gs>
              <a:gs pos="17000">
                <a:srgbClr val="4A452A"/>
              </a:gs>
              <a:gs pos="37000">
                <a:srgbClr val="4F6228"/>
              </a:gs>
              <a:gs pos="54000">
                <a:srgbClr val="77933C"/>
              </a:gs>
              <a:gs pos="72000">
                <a:srgbClr val="C3D69B"/>
              </a:gs>
              <a:gs pos="87000">
                <a:srgbClr val="C8E0AF"/>
              </a:gs>
              <a:gs pos="100000">
                <a:srgbClr val="D7E4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14" name="Espaço Reservado para Texto 8">
            <a:extLst>
              <a:ext uri="{FF2B5EF4-FFF2-40B4-BE49-F238E27FC236}">
                <a16:creationId xmlns:a16="http://schemas.microsoft.com/office/drawing/2014/main" id="{A2F1A39E-2A2D-4DFD-B384-4C8496CF939A}"/>
              </a:ext>
            </a:extLst>
          </p:cNvPr>
          <p:cNvSpPr>
            <a:spLocks noGrp="1"/>
          </p:cNvSpPr>
          <p:nvPr>
            <p:ph type="body" sz="quarter" idx="11" hasCustomPrompt="1"/>
          </p:nvPr>
        </p:nvSpPr>
        <p:spPr>
          <a:xfrm>
            <a:off x="15875" y="0"/>
            <a:ext cx="9109075" cy="666750"/>
          </a:xfrm>
          <a:prstGeom prst="rect">
            <a:avLst/>
          </a:prstGeom>
        </p:spPr>
        <p:txBody>
          <a:bodyPr/>
          <a:lstStyle>
            <a:lvl1pPr marL="0" indent="0" algn="ctr">
              <a:buNone/>
              <a:defRPr sz="4000" b="1">
                <a:ln>
                  <a:solidFill>
                    <a:schemeClr val="tx1"/>
                  </a:solidFill>
                </a:ln>
                <a:solidFill>
                  <a:srgbClr val="FFFF00"/>
                </a:solidFill>
              </a:defRPr>
            </a:lvl1pPr>
            <a:lvl2pPr marL="457200" indent="0">
              <a:buNone/>
              <a:defRPr b="1">
                <a:solidFill>
                  <a:srgbClr val="FFFF00"/>
                </a:solidFill>
              </a:defRPr>
            </a:lvl2pPr>
            <a:lvl3pPr marL="914400" indent="0">
              <a:buNone/>
              <a:defRPr b="1">
                <a:solidFill>
                  <a:srgbClr val="FFFF00"/>
                </a:solidFill>
              </a:defRPr>
            </a:lvl3pPr>
            <a:lvl4pPr marL="1371600" indent="0">
              <a:buNone/>
              <a:defRPr b="1">
                <a:solidFill>
                  <a:srgbClr val="FFFF00"/>
                </a:solidFill>
              </a:defRPr>
            </a:lvl4pPr>
            <a:lvl5pPr marL="1828800" indent="0">
              <a:buNone/>
              <a:defRPr b="1">
                <a:solidFill>
                  <a:srgbClr val="FFFF00"/>
                </a:solidFill>
              </a:defRPr>
            </a:lvl5pPr>
          </a:lstStyle>
          <a:p>
            <a:pPr lvl="0"/>
            <a:r>
              <a:rPr lang="pt-BR" dirty="0"/>
              <a:t>S99 – Missões – 9 de </a:t>
            </a:r>
            <a:r>
              <a:rPr lang="pt-BR" dirty="0" err="1"/>
              <a:t>xxx</a:t>
            </a:r>
            <a:endParaRPr lang="pt-BR" dirty="0"/>
          </a:p>
        </p:txBody>
      </p:sp>
      <p:sp>
        <p:nvSpPr>
          <p:cNvPr id="18" name="Espaço Reservado para Texto 2">
            <a:extLst>
              <a:ext uri="{FF2B5EF4-FFF2-40B4-BE49-F238E27FC236}">
                <a16:creationId xmlns:a16="http://schemas.microsoft.com/office/drawing/2014/main" id="{C1F9B76E-4B1A-4EB0-A3FF-955595CF6B2C}"/>
              </a:ext>
            </a:extLst>
          </p:cNvPr>
          <p:cNvSpPr>
            <a:spLocks noGrp="1"/>
          </p:cNvSpPr>
          <p:nvPr>
            <p:ph type="body" sz="quarter" idx="12" hasCustomPrompt="1"/>
          </p:nvPr>
        </p:nvSpPr>
        <p:spPr>
          <a:xfrm>
            <a:off x="179017" y="774700"/>
            <a:ext cx="8875589" cy="806769"/>
          </a:xfrm>
          <a:prstGeom prst="rect">
            <a:avLst/>
          </a:prstGeom>
        </p:spPr>
        <p:txBody>
          <a:bodyPr/>
          <a:lstStyle>
            <a:lvl1pPr marL="0" indent="0" algn="ctr" defTabSz="914400" rtl="0" eaLnBrk="1" latinLnBrk="0" hangingPunct="1">
              <a:buNone/>
              <a:defRPr lang="pt-BR" sz="4000" b="1" i="1" kern="1200" dirty="0">
                <a:ln w="11430">
                  <a:solidFill>
                    <a:srgbClr val="FF0000"/>
                  </a:solidFill>
                </a:ln>
                <a:solidFill>
                  <a:srgbClr val="FFFF00"/>
                </a:solidFill>
                <a:effectLst>
                  <a:outerShdw blurRad="38100" dist="38100" dir="2700000" algn="tl">
                    <a:srgbClr val="000000">
                      <a:alpha val="43137"/>
                    </a:srgbClr>
                  </a:outerShdw>
                </a:effectLst>
                <a:latin typeface="Comic Sans MS" pitchFamily="66" charset="0"/>
                <a:ea typeface="+mn-ea"/>
                <a:cs typeface="Arial" charset="0"/>
              </a:defRPr>
            </a:lvl1pPr>
          </a:lstStyle>
          <a:p>
            <a:pPr lvl="0"/>
            <a:r>
              <a:rPr lang="pt-BR" dirty="0"/>
              <a:t>Editar Título</a:t>
            </a:r>
          </a:p>
        </p:txBody>
      </p:sp>
      <p:sp>
        <p:nvSpPr>
          <p:cNvPr id="20" name="Espaço Reservado para Imagem 17">
            <a:extLst>
              <a:ext uri="{FF2B5EF4-FFF2-40B4-BE49-F238E27FC236}">
                <a16:creationId xmlns:a16="http://schemas.microsoft.com/office/drawing/2014/main" id="{7D0CB816-BE66-401C-8064-957A5D52EA3E}"/>
              </a:ext>
            </a:extLst>
          </p:cNvPr>
          <p:cNvSpPr>
            <a:spLocks noGrp="1"/>
          </p:cNvSpPr>
          <p:nvPr>
            <p:ph type="pic" sz="quarter" idx="13" hasCustomPrompt="1"/>
          </p:nvPr>
        </p:nvSpPr>
        <p:spPr>
          <a:xfrm>
            <a:off x="4067566" y="5777366"/>
            <a:ext cx="1866911" cy="1028965"/>
          </a:xfrm>
          <a:prstGeom prst="rect">
            <a:avLst/>
          </a:prstGeom>
          <a:ln w="6350">
            <a:solidFill>
              <a:schemeClr val="tx1"/>
            </a:solidFill>
          </a:ln>
        </p:spPr>
        <p:txBody>
          <a:bodyPr/>
          <a:lstStyle>
            <a:lvl1pPr marL="0" indent="0">
              <a:buNone/>
              <a:defRPr sz="2000"/>
            </a:lvl1pPr>
          </a:lstStyle>
          <a:p>
            <a:r>
              <a:rPr lang="pt-BR" dirty="0"/>
              <a:t>Imagem Bandeira</a:t>
            </a:r>
          </a:p>
        </p:txBody>
      </p:sp>
      <p:sp>
        <p:nvSpPr>
          <p:cNvPr id="22" name="Espaço Reservado para Imagem 19">
            <a:extLst>
              <a:ext uri="{FF2B5EF4-FFF2-40B4-BE49-F238E27FC236}">
                <a16:creationId xmlns:a16="http://schemas.microsoft.com/office/drawing/2014/main" id="{077DD9D9-5667-415D-9AE1-F800DE7A380D}"/>
              </a:ext>
            </a:extLst>
          </p:cNvPr>
          <p:cNvSpPr>
            <a:spLocks noGrp="1"/>
          </p:cNvSpPr>
          <p:nvPr>
            <p:ph type="pic" sz="quarter" idx="14" hasCustomPrompt="1"/>
          </p:nvPr>
        </p:nvSpPr>
        <p:spPr>
          <a:xfrm>
            <a:off x="179017" y="1607595"/>
            <a:ext cx="3816919" cy="4108833"/>
          </a:xfrm>
          <a:prstGeom prst="rect">
            <a:avLst/>
          </a:prstGeom>
          <a:ln w="12700">
            <a:solidFill>
              <a:schemeClr val="tx1"/>
            </a:solidFill>
          </a:ln>
        </p:spPr>
        <p:txBody>
          <a:bodyPr/>
          <a:lstStyle>
            <a:lvl1pPr marL="0" indent="0">
              <a:buNone/>
              <a:defRPr sz="2000"/>
            </a:lvl1pPr>
          </a:lstStyle>
          <a:p>
            <a:r>
              <a:rPr lang="pt-BR" dirty="0"/>
              <a:t>Imagem Pessoa</a:t>
            </a:r>
          </a:p>
        </p:txBody>
      </p:sp>
      <p:sp>
        <p:nvSpPr>
          <p:cNvPr id="23" name="Espaço Reservado para Texto 21">
            <a:extLst>
              <a:ext uri="{FF2B5EF4-FFF2-40B4-BE49-F238E27FC236}">
                <a16:creationId xmlns:a16="http://schemas.microsoft.com/office/drawing/2014/main" id="{E8EC2046-C85A-4C97-89CB-A052965A85F1}"/>
              </a:ext>
            </a:extLst>
          </p:cNvPr>
          <p:cNvSpPr>
            <a:spLocks noGrp="1"/>
          </p:cNvSpPr>
          <p:nvPr>
            <p:ph type="body" sz="quarter" idx="15" hasCustomPrompt="1"/>
          </p:nvPr>
        </p:nvSpPr>
        <p:spPr>
          <a:xfrm>
            <a:off x="179017" y="5743071"/>
            <a:ext cx="3816919" cy="536078"/>
          </a:xfrm>
          <a:prstGeom prst="rect">
            <a:avLst/>
          </a:prstGeom>
        </p:spPr>
        <p:txBody>
          <a:bodyPr/>
          <a:lstStyle>
            <a:lvl1pPr marL="0" indent="0" algn="ctr">
              <a:buNone/>
              <a:defRPr sz="2800" b="1"/>
            </a:lvl1pPr>
            <a:lvl2pPr>
              <a:defRPr sz="1800" b="1"/>
            </a:lvl2pPr>
            <a:lvl3pPr>
              <a:defRPr sz="1800" b="1"/>
            </a:lvl3pPr>
            <a:lvl4pPr>
              <a:defRPr sz="1800" b="1"/>
            </a:lvl4pPr>
            <a:lvl5pPr>
              <a:defRPr sz="1800" b="1"/>
            </a:lvl5pPr>
          </a:lstStyle>
          <a:p>
            <a:pPr lvl="0"/>
            <a:r>
              <a:rPr lang="pt-BR" dirty="0"/>
              <a:t>Editar nome</a:t>
            </a:r>
          </a:p>
        </p:txBody>
      </p:sp>
      <p:sp>
        <p:nvSpPr>
          <p:cNvPr id="24" name="Espaço Reservado para Texto 23">
            <a:extLst>
              <a:ext uri="{FF2B5EF4-FFF2-40B4-BE49-F238E27FC236}">
                <a16:creationId xmlns:a16="http://schemas.microsoft.com/office/drawing/2014/main" id="{89016258-7870-4C04-A223-9D685443508C}"/>
              </a:ext>
            </a:extLst>
          </p:cNvPr>
          <p:cNvSpPr>
            <a:spLocks noGrp="1"/>
          </p:cNvSpPr>
          <p:nvPr>
            <p:ph type="body" sz="quarter" idx="16" hasCustomPrompt="1"/>
          </p:nvPr>
        </p:nvSpPr>
        <p:spPr>
          <a:xfrm>
            <a:off x="5943725" y="6279149"/>
            <a:ext cx="3006259" cy="459601"/>
          </a:xfrm>
          <a:prstGeom prst="rect">
            <a:avLst/>
          </a:prstGeom>
        </p:spPr>
        <p:txBody>
          <a:bodyPr wrap="none" lIns="90000" anchor="ctr" anchorCtr="0">
            <a:noAutofit/>
          </a:bodyPr>
          <a:lstStyle>
            <a:lvl1pPr marL="0" indent="0" algn="l">
              <a:buNone/>
              <a:defRPr sz="2400" b="1"/>
            </a:lvl1pPr>
          </a:lstStyle>
          <a:p>
            <a:pPr lvl="0"/>
            <a:r>
              <a:rPr lang="pt-BR" dirty="0"/>
              <a:t>Editar País</a:t>
            </a:r>
          </a:p>
        </p:txBody>
      </p:sp>
      <p:sp>
        <p:nvSpPr>
          <p:cNvPr id="17" name="CaixaDeTexto 16">
            <a:extLst>
              <a:ext uri="{FF2B5EF4-FFF2-40B4-BE49-F238E27FC236}">
                <a16:creationId xmlns:a16="http://schemas.microsoft.com/office/drawing/2014/main" id="{7C601881-0619-41AD-97CD-D31B764CD0C1}"/>
              </a:ext>
            </a:extLst>
          </p:cNvPr>
          <p:cNvSpPr txBox="1"/>
          <p:nvPr userDrawn="1"/>
        </p:nvSpPr>
        <p:spPr>
          <a:xfrm>
            <a:off x="4068000" y="1610994"/>
            <a:ext cx="5004000" cy="338554"/>
          </a:xfrm>
          <a:prstGeom prst="rect">
            <a:avLst/>
          </a:prstGeom>
          <a:solidFill>
            <a:schemeClr val="bg1">
              <a:alpha val="50000"/>
            </a:schemeClr>
          </a:solidFill>
          <a:ln w="38100">
            <a:solidFill>
              <a:srgbClr val="00B050"/>
            </a:solidFill>
          </a:ln>
        </p:spPr>
        <p:txBody>
          <a:bodyPr wrap="square">
            <a:spAutoFit/>
          </a:bodyPr>
          <a:lstStyle/>
          <a:p>
            <a:pPr algn="ctr" fontAlgn="auto">
              <a:spcBef>
                <a:spcPts val="0"/>
              </a:spcBef>
              <a:spcAft>
                <a:spcPts val="0"/>
              </a:spcAft>
            </a:pPr>
            <a:r>
              <a:rPr lang="pt-BR" sz="1600" b="1" dirty="0">
                <a:solidFill>
                  <a:schemeClr val="tx1"/>
                </a:solidFill>
              </a:rPr>
              <a:t>4° trimestre 2026</a:t>
            </a:r>
            <a:endParaRPr lang="pt-BR" sz="1200" b="1" dirty="0">
              <a:solidFill>
                <a:schemeClr val="tx1"/>
              </a:solidFill>
            </a:endParaRPr>
          </a:p>
        </p:txBody>
      </p:sp>
      <p:sp>
        <p:nvSpPr>
          <p:cNvPr id="32" name="CaixaDeTexto 31">
            <a:extLst>
              <a:ext uri="{FF2B5EF4-FFF2-40B4-BE49-F238E27FC236}">
                <a16:creationId xmlns:a16="http://schemas.microsoft.com/office/drawing/2014/main" id="{04C0DE2F-605F-48D8-B01E-3FB135DD9E1B}"/>
              </a:ext>
            </a:extLst>
          </p:cNvPr>
          <p:cNvSpPr txBox="1"/>
          <p:nvPr userDrawn="1"/>
        </p:nvSpPr>
        <p:spPr>
          <a:xfrm>
            <a:off x="4068000" y="5331339"/>
            <a:ext cx="5004000" cy="400110"/>
          </a:xfrm>
          <a:prstGeom prst="rect">
            <a:avLst/>
          </a:prstGeom>
          <a:solidFill>
            <a:schemeClr val="bg1">
              <a:alpha val="50000"/>
            </a:schemeClr>
          </a:solidFill>
          <a:ln w="38100">
            <a:solidFill>
              <a:srgbClr val="00B05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000" b="1" kern="1200" dirty="0">
                <a:solidFill>
                  <a:schemeClr val="tx1"/>
                </a:solidFill>
                <a:latin typeface="Noto Serif Light"/>
                <a:ea typeface="+mn-ea"/>
                <a:cs typeface="+mn-cs"/>
              </a:rPr>
              <a:t>Divisão Transeuropeia</a:t>
            </a:r>
            <a:endParaRPr lang="pt-BR" sz="1200" b="1" dirty="0">
              <a:solidFill>
                <a:schemeClr val="tx1"/>
              </a:solidFill>
            </a:endParaRPr>
          </a:p>
        </p:txBody>
      </p:sp>
    </p:spTree>
    <p:extLst>
      <p:ext uri="{BB962C8B-B14F-4D97-AF65-F5344CB8AC3E}">
        <p14:creationId xmlns:p14="http://schemas.microsoft.com/office/powerpoint/2010/main" val="4042573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riosidades">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963C5A78-36AC-4DC3-91E9-B1168153FE1C}"/>
              </a:ext>
            </a:extLst>
          </p:cNvPr>
          <p:cNvSpPr/>
          <p:nvPr userDrawn="1"/>
        </p:nvSpPr>
        <p:spPr>
          <a:xfrm>
            <a:off x="34925" y="666750"/>
            <a:ext cx="9109075" cy="6191250"/>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lgn="ctr" eaLnBrk="1" fontAlgn="auto" hangingPunct="1">
              <a:spcBef>
                <a:spcPts val="0"/>
              </a:spcBef>
              <a:spcAft>
                <a:spcPts val="0"/>
              </a:spcAft>
              <a:buFont typeface="Arial" panose="020B0604020202020204" pitchFamily="34" charset="0"/>
              <a:buChar char="•"/>
              <a:defRPr/>
            </a:pPr>
            <a:endParaRPr lang="pt-BR" dirty="0"/>
          </a:p>
        </p:txBody>
      </p:sp>
      <p:sp>
        <p:nvSpPr>
          <p:cNvPr id="3" name="Espaço Reservado para Texto 2">
            <a:extLst>
              <a:ext uri="{FF2B5EF4-FFF2-40B4-BE49-F238E27FC236}">
                <a16:creationId xmlns:a16="http://schemas.microsoft.com/office/drawing/2014/main" id="{41BD80D8-3761-4900-B3A7-1F0AC121B4FB}"/>
              </a:ext>
            </a:extLst>
          </p:cNvPr>
          <p:cNvSpPr>
            <a:spLocks noGrp="1"/>
          </p:cNvSpPr>
          <p:nvPr>
            <p:ph type="body" sz="quarter" idx="10" hasCustomPrompt="1"/>
          </p:nvPr>
        </p:nvSpPr>
        <p:spPr>
          <a:xfrm>
            <a:off x="71996" y="679578"/>
            <a:ext cx="2959200" cy="6120000"/>
          </a:xfrm>
          <a:prstGeom prst="rect">
            <a:avLst/>
          </a:prstGeom>
          <a:solidFill>
            <a:srgbClr val="FFFF00"/>
          </a:solidFill>
        </p:spPr>
        <p:txBody>
          <a:bodyPr/>
          <a:lstStyle>
            <a:lvl1pPr marL="0" indent="0">
              <a:lnSpc>
                <a:spcPct val="90000"/>
              </a:lnSpc>
              <a:spcBef>
                <a:spcPts val="0"/>
              </a:spcBef>
              <a:buFont typeface="Arial" panose="020B0604020202020204" pitchFamily="34" charset="0"/>
              <a:buNone/>
              <a:defRPr sz="1800" b="1">
                <a:latin typeface="+mn-lt"/>
              </a:defRPr>
            </a:lvl1pPr>
            <a:lvl2pPr>
              <a:defRPr sz="1800"/>
            </a:lvl2pPr>
            <a:lvl3pPr>
              <a:defRPr sz="1800"/>
            </a:lvl3pPr>
            <a:lvl4pPr>
              <a:defRPr sz="1800"/>
            </a:lvl4pPr>
            <a:lvl5pPr>
              <a:defRPr sz="1800"/>
            </a:lvl5pPr>
          </a:lstStyle>
          <a:p>
            <a:pPr lvl="0"/>
            <a:r>
              <a:rPr lang="pt-BR" dirty="0"/>
              <a:t>Texto sobre Curiosidade ...</a:t>
            </a:r>
          </a:p>
        </p:txBody>
      </p:sp>
      <p:sp>
        <p:nvSpPr>
          <p:cNvPr id="6" name="Retângulo 5">
            <a:extLst>
              <a:ext uri="{FF2B5EF4-FFF2-40B4-BE49-F238E27FC236}">
                <a16:creationId xmlns:a16="http://schemas.microsoft.com/office/drawing/2014/main" id="{CADEA7F4-A15E-4148-A2A1-B288C4F38054}"/>
              </a:ext>
            </a:extLst>
          </p:cNvPr>
          <p:cNvSpPr/>
          <p:nvPr userDrawn="1"/>
        </p:nvSpPr>
        <p:spPr>
          <a:xfrm>
            <a:off x="34061" y="12828"/>
            <a:ext cx="9144000" cy="666750"/>
          </a:xfrm>
          <a:prstGeom prst="rect">
            <a:avLst/>
          </a:prstGeom>
          <a:gradFill flip="none" rotWithShape="1">
            <a:gsLst>
              <a:gs pos="0">
                <a:srgbClr val="000000"/>
              </a:gs>
              <a:gs pos="17000">
                <a:srgbClr val="4A452A"/>
              </a:gs>
              <a:gs pos="37000">
                <a:srgbClr val="4F6228"/>
              </a:gs>
              <a:gs pos="54000">
                <a:srgbClr val="77933C"/>
              </a:gs>
              <a:gs pos="72000">
                <a:srgbClr val="C3D69B"/>
              </a:gs>
              <a:gs pos="87000">
                <a:srgbClr val="C8E0AF"/>
              </a:gs>
              <a:gs pos="100000">
                <a:srgbClr val="D7E4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pt-BR" sz="3600" b="1" kern="1200" dirty="0">
                <a:ln>
                  <a:solidFill>
                    <a:schemeClr val="tx1"/>
                  </a:solidFill>
                </a:ln>
                <a:solidFill>
                  <a:srgbClr val="FFFF00"/>
                </a:solidFill>
                <a:latin typeface="+mn-lt"/>
                <a:ea typeface="+mn-ea"/>
                <a:cs typeface="+mn-cs"/>
              </a:rPr>
              <a:t>Curiosidades da </a:t>
            </a:r>
            <a:r>
              <a:rPr lang="pt-BR" sz="3600" b="1" kern="1200" dirty="0">
                <a:ln>
                  <a:solidFill>
                    <a:schemeClr val="tx1"/>
                  </a:solidFill>
                </a:ln>
                <a:solidFill>
                  <a:srgbClr val="FF0000"/>
                </a:solidFill>
                <a:latin typeface="+mn-lt"/>
                <a:ea typeface="+mn-ea"/>
                <a:cs typeface="+mn-cs"/>
              </a:rPr>
              <a:t>Divisão Transeuropeia</a:t>
            </a:r>
            <a:endParaRPr lang="pt-BR" sz="3600" b="1" dirty="0">
              <a:ln>
                <a:solidFill>
                  <a:schemeClr val="tx1"/>
                </a:solidFill>
              </a:ln>
              <a:solidFill>
                <a:srgbClr val="FF0000"/>
              </a:solidFill>
            </a:endParaRPr>
          </a:p>
        </p:txBody>
      </p:sp>
    </p:spTree>
    <p:extLst>
      <p:ext uri="{BB962C8B-B14F-4D97-AF65-F5344CB8AC3E}">
        <p14:creationId xmlns:p14="http://schemas.microsoft.com/office/powerpoint/2010/main" val="1327805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riosidade Missionária">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AEF2B7DC-FA4B-7206-5073-77430BE6ADF3}"/>
              </a:ext>
            </a:extLst>
          </p:cNvPr>
          <p:cNvSpPr/>
          <p:nvPr userDrawn="1"/>
        </p:nvSpPr>
        <p:spPr>
          <a:xfrm>
            <a:off x="34925" y="666750"/>
            <a:ext cx="9109075" cy="6191250"/>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lgn="ctr" eaLnBrk="1" fontAlgn="auto" hangingPunct="1">
              <a:spcBef>
                <a:spcPts val="0"/>
              </a:spcBef>
              <a:spcAft>
                <a:spcPts val="0"/>
              </a:spcAft>
              <a:buFont typeface="Arial" panose="020B0604020202020204" pitchFamily="34" charset="0"/>
              <a:buChar char="•"/>
              <a:defRPr/>
            </a:pPr>
            <a:endParaRPr lang="pt-BR" dirty="0"/>
          </a:p>
        </p:txBody>
      </p:sp>
      <p:sp>
        <p:nvSpPr>
          <p:cNvPr id="7" name="Espaço Reservado para Texto 2">
            <a:extLst>
              <a:ext uri="{FF2B5EF4-FFF2-40B4-BE49-F238E27FC236}">
                <a16:creationId xmlns:a16="http://schemas.microsoft.com/office/drawing/2014/main" id="{44CA2AC1-8848-95FA-36FF-94D94BBE1F8E}"/>
              </a:ext>
            </a:extLst>
          </p:cNvPr>
          <p:cNvSpPr>
            <a:spLocks noGrp="1"/>
          </p:cNvSpPr>
          <p:nvPr>
            <p:ph type="body" sz="quarter" idx="10" hasCustomPrompt="1"/>
          </p:nvPr>
        </p:nvSpPr>
        <p:spPr>
          <a:xfrm>
            <a:off x="71996" y="679578"/>
            <a:ext cx="2959200" cy="6120000"/>
          </a:xfrm>
          <a:prstGeom prst="rect">
            <a:avLst/>
          </a:prstGeom>
          <a:solidFill>
            <a:srgbClr val="FFFF00"/>
          </a:solidFill>
        </p:spPr>
        <p:txBody>
          <a:bodyPr/>
          <a:lstStyle>
            <a:lvl1pPr marL="0" indent="0">
              <a:lnSpc>
                <a:spcPct val="90000"/>
              </a:lnSpc>
              <a:spcBef>
                <a:spcPts val="0"/>
              </a:spcBef>
              <a:buFont typeface="Arial" panose="020B0604020202020204" pitchFamily="34" charset="0"/>
              <a:buNone/>
              <a:defRPr sz="1800" b="1">
                <a:latin typeface="+mn-lt"/>
              </a:defRPr>
            </a:lvl1pPr>
            <a:lvl2pPr>
              <a:defRPr sz="1800"/>
            </a:lvl2pPr>
            <a:lvl3pPr>
              <a:defRPr sz="1800"/>
            </a:lvl3pPr>
            <a:lvl4pPr>
              <a:defRPr sz="1800"/>
            </a:lvl4pPr>
            <a:lvl5pPr>
              <a:defRPr sz="1800"/>
            </a:lvl5pPr>
          </a:lstStyle>
          <a:p>
            <a:pPr lvl="0"/>
            <a:r>
              <a:rPr lang="pt-BR" dirty="0"/>
              <a:t>Texto sobre Curiosidade ...</a:t>
            </a:r>
          </a:p>
        </p:txBody>
      </p:sp>
      <p:sp>
        <p:nvSpPr>
          <p:cNvPr id="8" name="Retângulo 7">
            <a:extLst>
              <a:ext uri="{FF2B5EF4-FFF2-40B4-BE49-F238E27FC236}">
                <a16:creationId xmlns:a16="http://schemas.microsoft.com/office/drawing/2014/main" id="{74C5B68A-85B2-1E42-A0F9-C562ECE1B173}"/>
              </a:ext>
            </a:extLst>
          </p:cNvPr>
          <p:cNvSpPr/>
          <p:nvPr userDrawn="1"/>
        </p:nvSpPr>
        <p:spPr>
          <a:xfrm>
            <a:off x="755576" y="12828"/>
            <a:ext cx="8422485" cy="653922"/>
          </a:xfrm>
          <a:prstGeom prst="rect">
            <a:avLst/>
          </a:prstGeom>
          <a:gradFill flip="none" rotWithShape="1">
            <a:gsLst>
              <a:gs pos="0">
                <a:srgbClr val="000000"/>
              </a:gs>
              <a:gs pos="17000">
                <a:srgbClr val="4A452A"/>
              </a:gs>
              <a:gs pos="37000">
                <a:srgbClr val="4F6228"/>
              </a:gs>
              <a:gs pos="54000">
                <a:srgbClr val="77933C"/>
              </a:gs>
              <a:gs pos="72000">
                <a:srgbClr val="C3D69B"/>
              </a:gs>
              <a:gs pos="87000">
                <a:srgbClr val="C8E0AF"/>
              </a:gs>
              <a:gs pos="100000">
                <a:srgbClr val="D7E4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pt-BR" sz="2400" b="1" kern="1200" dirty="0">
                <a:ln>
                  <a:solidFill>
                    <a:schemeClr val="tx1"/>
                  </a:solidFill>
                </a:ln>
                <a:solidFill>
                  <a:srgbClr val="FFFF00"/>
                </a:solidFill>
                <a:latin typeface="+mn-lt"/>
                <a:ea typeface="+mn-ea"/>
                <a:cs typeface="+mn-cs"/>
              </a:rPr>
              <a:t>- Curiosidade Missionária</a:t>
            </a:r>
            <a:r>
              <a:rPr lang="pt-BR" sz="3200" b="1" kern="1200" dirty="0">
                <a:ln>
                  <a:solidFill>
                    <a:schemeClr val="tx1"/>
                  </a:solidFill>
                </a:ln>
                <a:solidFill>
                  <a:srgbClr val="FFFF00"/>
                </a:solidFill>
                <a:latin typeface="+mn-lt"/>
                <a:ea typeface="+mn-ea"/>
                <a:cs typeface="+mn-cs"/>
              </a:rPr>
              <a:t> - </a:t>
            </a:r>
            <a:r>
              <a:rPr lang="pt-BR" sz="3600" b="1" kern="1200" dirty="0">
                <a:ln>
                  <a:solidFill>
                    <a:schemeClr val="tx1"/>
                  </a:solidFill>
                </a:ln>
                <a:solidFill>
                  <a:srgbClr val="FF0000"/>
                </a:solidFill>
                <a:latin typeface="+mn-lt"/>
                <a:ea typeface="+mn-ea"/>
                <a:cs typeface="+mn-cs"/>
              </a:rPr>
              <a:t>Divisão Transeuropeia</a:t>
            </a:r>
            <a:endParaRPr lang="pt-BR" sz="3600" b="1" dirty="0">
              <a:ln>
                <a:solidFill>
                  <a:schemeClr val="tx1"/>
                </a:solidFill>
              </a:ln>
              <a:solidFill>
                <a:srgbClr val="FFFF00"/>
              </a:solidFill>
            </a:endParaRPr>
          </a:p>
        </p:txBody>
      </p:sp>
      <p:sp>
        <p:nvSpPr>
          <p:cNvPr id="9" name="Espaço Reservado para Texto 29">
            <a:extLst>
              <a:ext uri="{FF2B5EF4-FFF2-40B4-BE49-F238E27FC236}">
                <a16:creationId xmlns:a16="http://schemas.microsoft.com/office/drawing/2014/main" id="{BE92B618-DE9B-FA5D-BDDD-BA9B214E21E4}"/>
              </a:ext>
            </a:extLst>
          </p:cNvPr>
          <p:cNvSpPr>
            <a:spLocks noGrp="1"/>
          </p:cNvSpPr>
          <p:nvPr>
            <p:ph type="body" sz="quarter" idx="12" hasCustomPrompt="1"/>
          </p:nvPr>
        </p:nvSpPr>
        <p:spPr>
          <a:xfrm>
            <a:off x="34924" y="116631"/>
            <a:ext cx="864667" cy="491697"/>
          </a:xfrm>
          <a:prstGeom prst="rect">
            <a:avLst/>
          </a:prstGeom>
        </p:spPr>
        <p:txBody>
          <a:bodyPr/>
          <a:lstStyle>
            <a:lvl1pPr marL="0" marR="0" indent="0" algn="ctr" defTabSz="914400" rtl="0" eaLnBrk="0" fontAlgn="base" latinLnBrk="0" hangingPunct="0">
              <a:lnSpc>
                <a:spcPct val="100000"/>
              </a:lnSpc>
              <a:spcBef>
                <a:spcPct val="20000"/>
              </a:spcBef>
              <a:spcAft>
                <a:spcPct val="0"/>
              </a:spcAft>
              <a:buClrTx/>
              <a:buSzTx/>
              <a:buFont typeface="Arial" panose="020B0604020202020204" pitchFamily="34" charset="0"/>
              <a:buNone/>
              <a:tabLst/>
              <a:defRPr lang="pt-BR" sz="2800" b="1" kern="1200" dirty="0" smtClean="0">
                <a:ln>
                  <a:solidFill>
                    <a:schemeClr val="tx1"/>
                  </a:solidFill>
                </a:ln>
                <a:solidFill>
                  <a:srgbClr val="FFFF00"/>
                </a:solidFill>
                <a:latin typeface="+mn-lt"/>
                <a:ea typeface="+mn-ea"/>
                <a:cs typeface="+mn-cs"/>
              </a:defRPr>
            </a:lvl1pPr>
          </a:lstStyle>
          <a:p>
            <a:pPr marL="342900" marR="0" lvl="0" indent="-342900" algn="ctr"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lang="pt-BR" dirty="0"/>
              <a:t>S99</a:t>
            </a:r>
          </a:p>
        </p:txBody>
      </p:sp>
    </p:spTree>
    <p:extLst>
      <p:ext uri="{BB962C8B-B14F-4D97-AF65-F5344CB8AC3E}">
        <p14:creationId xmlns:p14="http://schemas.microsoft.com/office/powerpoint/2010/main" val="730211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riosidades Animais">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963C5A78-36AC-4DC3-91E9-B1168153FE1C}"/>
              </a:ext>
            </a:extLst>
          </p:cNvPr>
          <p:cNvSpPr/>
          <p:nvPr userDrawn="1"/>
        </p:nvSpPr>
        <p:spPr>
          <a:xfrm>
            <a:off x="34925" y="666750"/>
            <a:ext cx="9109075" cy="6191250"/>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lgn="ctr" eaLnBrk="1" fontAlgn="auto" hangingPunct="1">
              <a:spcBef>
                <a:spcPts val="0"/>
              </a:spcBef>
              <a:spcAft>
                <a:spcPts val="0"/>
              </a:spcAft>
              <a:buFont typeface="Arial" panose="020B0604020202020204" pitchFamily="34" charset="0"/>
              <a:buChar char="•"/>
              <a:defRPr/>
            </a:pPr>
            <a:endParaRPr lang="pt-BR" dirty="0"/>
          </a:p>
        </p:txBody>
      </p:sp>
      <p:sp>
        <p:nvSpPr>
          <p:cNvPr id="5" name="Retângulo 4">
            <a:extLst>
              <a:ext uri="{FF2B5EF4-FFF2-40B4-BE49-F238E27FC236}">
                <a16:creationId xmlns:a16="http://schemas.microsoft.com/office/drawing/2014/main" id="{C3690757-2233-41B7-B19F-57929FBC3A8B}"/>
              </a:ext>
            </a:extLst>
          </p:cNvPr>
          <p:cNvSpPr/>
          <p:nvPr userDrawn="1"/>
        </p:nvSpPr>
        <p:spPr>
          <a:xfrm>
            <a:off x="34061" y="12828"/>
            <a:ext cx="9144000" cy="666750"/>
          </a:xfrm>
          <a:prstGeom prst="rect">
            <a:avLst/>
          </a:prstGeom>
          <a:gradFill flip="none" rotWithShape="1">
            <a:gsLst>
              <a:gs pos="0">
                <a:srgbClr val="000000"/>
              </a:gs>
              <a:gs pos="17000">
                <a:srgbClr val="4A452A"/>
              </a:gs>
              <a:gs pos="37000">
                <a:srgbClr val="4F6228"/>
              </a:gs>
              <a:gs pos="54000">
                <a:srgbClr val="77933C"/>
              </a:gs>
              <a:gs pos="72000">
                <a:srgbClr val="C3D69B"/>
              </a:gs>
              <a:gs pos="87000">
                <a:srgbClr val="C8E0AF"/>
              </a:gs>
              <a:gs pos="100000">
                <a:srgbClr val="D7E4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pt-BR" sz="3600" b="1" kern="1200" dirty="0">
                <a:ln>
                  <a:solidFill>
                    <a:schemeClr val="tx1"/>
                  </a:solidFill>
                </a:ln>
                <a:solidFill>
                  <a:srgbClr val="FFFF00"/>
                </a:solidFill>
                <a:latin typeface="+mn-lt"/>
                <a:ea typeface="+mn-ea"/>
                <a:cs typeface="+mn-cs"/>
              </a:rPr>
              <a:t>Curiosidades Animais - </a:t>
            </a:r>
            <a:r>
              <a:rPr lang="pt-BR" sz="3600" b="1" kern="1200" dirty="0">
                <a:ln>
                  <a:solidFill>
                    <a:schemeClr val="tx1"/>
                  </a:solidFill>
                </a:ln>
                <a:solidFill>
                  <a:srgbClr val="FF0000"/>
                </a:solidFill>
                <a:latin typeface="+mn-lt"/>
                <a:ea typeface="+mn-ea"/>
                <a:cs typeface="+mn-cs"/>
              </a:rPr>
              <a:t>Divisão Transeuropeia</a:t>
            </a:r>
            <a:endParaRPr lang="pt-BR" sz="3600" b="1" dirty="0">
              <a:ln>
                <a:solidFill>
                  <a:schemeClr val="tx1"/>
                </a:solidFill>
              </a:ln>
              <a:solidFill>
                <a:srgbClr val="FF0000"/>
              </a:solidFill>
            </a:endParaRPr>
          </a:p>
        </p:txBody>
      </p:sp>
      <p:sp>
        <p:nvSpPr>
          <p:cNvPr id="6" name="Espaço Reservado para Texto 2">
            <a:extLst>
              <a:ext uri="{FF2B5EF4-FFF2-40B4-BE49-F238E27FC236}">
                <a16:creationId xmlns:a16="http://schemas.microsoft.com/office/drawing/2014/main" id="{A15B693B-9305-49AD-BC5A-A438EE330DB7}"/>
              </a:ext>
            </a:extLst>
          </p:cNvPr>
          <p:cNvSpPr>
            <a:spLocks noGrp="1"/>
          </p:cNvSpPr>
          <p:nvPr>
            <p:ph type="body" sz="quarter" idx="10" hasCustomPrompt="1"/>
          </p:nvPr>
        </p:nvSpPr>
        <p:spPr>
          <a:xfrm>
            <a:off x="71996" y="679578"/>
            <a:ext cx="2959200" cy="6120000"/>
          </a:xfrm>
          <a:prstGeom prst="rect">
            <a:avLst/>
          </a:prstGeom>
          <a:solidFill>
            <a:srgbClr val="FFFF00"/>
          </a:solidFill>
        </p:spPr>
        <p:txBody>
          <a:bodyPr/>
          <a:lstStyle>
            <a:lvl1pPr marL="0" indent="0">
              <a:lnSpc>
                <a:spcPct val="90000"/>
              </a:lnSpc>
              <a:spcBef>
                <a:spcPts val="0"/>
              </a:spcBef>
              <a:buFont typeface="Arial" panose="020B0604020202020204" pitchFamily="34" charset="0"/>
              <a:buNone/>
              <a:defRPr sz="1800" b="1">
                <a:latin typeface="+mn-lt"/>
              </a:defRPr>
            </a:lvl1pPr>
            <a:lvl2pPr>
              <a:defRPr sz="1800"/>
            </a:lvl2pPr>
            <a:lvl3pPr>
              <a:defRPr sz="1800"/>
            </a:lvl3pPr>
            <a:lvl4pPr>
              <a:defRPr sz="1800"/>
            </a:lvl4pPr>
            <a:lvl5pPr>
              <a:defRPr sz="1800"/>
            </a:lvl5pPr>
          </a:lstStyle>
          <a:p>
            <a:pPr lvl="0"/>
            <a:r>
              <a:rPr lang="pt-BR" dirty="0"/>
              <a:t>Texto sobre Animais</a:t>
            </a:r>
          </a:p>
        </p:txBody>
      </p:sp>
    </p:spTree>
    <p:extLst>
      <p:ext uri="{BB962C8B-B14F-4D97-AF65-F5344CB8AC3E}">
        <p14:creationId xmlns:p14="http://schemas.microsoft.com/office/powerpoint/2010/main" val="2258422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riosidades_Geral">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963C5A78-36AC-4DC3-91E9-B1168153FE1C}"/>
              </a:ext>
            </a:extLst>
          </p:cNvPr>
          <p:cNvSpPr/>
          <p:nvPr userDrawn="1"/>
        </p:nvSpPr>
        <p:spPr>
          <a:xfrm>
            <a:off x="34925" y="666750"/>
            <a:ext cx="9109075" cy="6191250"/>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lgn="ctr" eaLnBrk="1" fontAlgn="auto" hangingPunct="1">
              <a:spcBef>
                <a:spcPts val="0"/>
              </a:spcBef>
              <a:spcAft>
                <a:spcPts val="0"/>
              </a:spcAft>
              <a:buFont typeface="Arial" panose="020B0604020202020204" pitchFamily="34" charset="0"/>
              <a:buChar char="•"/>
              <a:defRPr/>
            </a:pPr>
            <a:endParaRPr lang="pt-BR" dirty="0"/>
          </a:p>
        </p:txBody>
      </p:sp>
      <p:sp>
        <p:nvSpPr>
          <p:cNvPr id="5" name="Retângulo 4">
            <a:extLst>
              <a:ext uri="{FF2B5EF4-FFF2-40B4-BE49-F238E27FC236}">
                <a16:creationId xmlns:a16="http://schemas.microsoft.com/office/drawing/2014/main" id="{C3690757-2233-41B7-B19F-57929FBC3A8B}"/>
              </a:ext>
            </a:extLst>
          </p:cNvPr>
          <p:cNvSpPr/>
          <p:nvPr userDrawn="1"/>
        </p:nvSpPr>
        <p:spPr>
          <a:xfrm>
            <a:off x="34061" y="12828"/>
            <a:ext cx="9144000" cy="666750"/>
          </a:xfrm>
          <a:prstGeom prst="rect">
            <a:avLst/>
          </a:prstGeom>
          <a:gradFill flip="none" rotWithShape="1">
            <a:gsLst>
              <a:gs pos="0">
                <a:srgbClr val="000000"/>
              </a:gs>
              <a:gs pos="17000">
                <a:srgbClr val="4A452A"/>
              </a:gs>
              <a:gs pos="37000">
                <a:srgbClr val="4F6228"/>
              </a:gs>
              <a:gs pos="54000">
                <a:srgbClr val="77933C"/>
              </a:gs>
              <a:gs pos="72000">
                <a:srgbClr val="C3D69B"/>
              </a:gs>
              <a:gs pos="87000">
                <a:srgbClr val="C8E0AF"/>
              </a:gs>
              <a:gs pos="100000">
                <a:srgbClr val="D7E4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pt-BR" sz="3600" b="1" kern="1200" dirty="0">
                <a:ln>
                  <a:solidFill>
                    <a:schemeClr val="tx1"/>
                  </a:solidFill>
                </a:ln>
                <a:solidFill>
                  <a:srgbClr val="FFFF00"/>
                </a:solidFill>
                <a:latin typeface="+mn-lt"/>
                <a:ea typeface="+mn-ea"/>
                <a:cs typeface="+mn-cs"/>
              </a:rPr>
              <a:t>Divisão</a:t>
            </a:r>
            <a:r>
              <a:rPr lang="pt-BR" sz="3600" b="1" kern="1200" dirty="0">
                <a:ln>
                  <a:solidFill>
                    <a:schemeClr val="tx1"/>
                  </a:solidFill>
                </a:ln>
                <a:solidFill>
                  <a:srgbClr val="FF0000"/>
                </a:solidFill>
                <a:latin typeface="+mn-lt"/>
                <a:ea typeface="+mn-ea"/>
                <a:cs typeface="+mn-cs"/>
              </a:rPr>
              <a:t> Transeuropeia</a:t>
            </a:r>
            <a:endParaRPr lang="pt-BR" sz="3600" b="1" dirty="0">
              <a:ln>
                <a:solidFill>
                  <a:schemeClr val="tx1"/>
                </a:solidFill>
              </a:ln>
              <a:solidFill>
                <a:srgbClr val="FF0000"/>
              </a:solidFill>
            </a:endParaRPr>
          </a:p>
        </p:txBody>
      </p:sp>
    </p:spTree>
    <p:extLst>
      <p:ext uri="{BB962C8B-B14F-4D97-AF65-F5344CB8AC3E}">
        <p14:creationId xmlns:p14="http://schemas.microsoft.com/office/powerpoint/2010/main" val="2182384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riosidades_3">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963C5A78-36AC-4DC3-91E9-B1168153FE1C}"/>
              </a:ext>
            </a:extLst>
          </p:cNvPr>
          <p:cNvSpPr/>
          <p:nvPr userDrawn="1"/>
        </p:nvSpPr>
        <p:spPr>
          <a:xfrm>
            <a:off x="1984" y="666750"/>
            <a:ext cx="9109075" cy="6191250"/>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sz="1600"/>
          </a:p>
        </p:txBody>
      </p:sp>
      <p:sp>
        <p:nvSpPr>
          <p:cNvPr id="6" name="Retângulo 5">
            <a:extLst>
              <a:ext uri="{FF2B5EF4-FFF2-40B4-BE49-F238E27FC236}">
                <a16:creationId xmlns:a16="http://schemas.microsoft.com/office/drawing/2014/main" id="{83031C4F-6308-48D1-AE9D-A3E3CDBF91F7}"/>
              </a:ext>
            </a:extLst>
          </p:cNvPr>
          <p:cNvSpPr/>
          <p:nvPr userDrawn="1"/>
        </p:nvSpPr>
        <p:spPr>
          <a:xfrm>
            <a:off x="7924" y="0"/>
            <a:ext cx="9144000" cy="666750"/>
          </a:xfrm>
          <a:prstGeom prst="rect">
            <a:avLst/>
          </a:prstGeom>
          <a:gradFill flip="none" rotWithShape="1">
            <a:gsLst>
              <a:gs pos="0">
                <a:srgbClr val="000000"/>
              </a:gs>
              <a:gs pos="17000">
                <a:srgbClr val="4A452A"/>
              </a:gs>
              <a:gs pos="37000">
                <a:srgbClr val="4F6228"/>
              </a:gs>
              <a:gs pos="54000">
                <a:srgbClr val="77933C"/>
              </a:gs>
              <a:gs pos="72000">
                <a:srgbClr val="C3D69B"/>
              </a:gs>
              <a:gs pos="87000">
                <a:srgbClr val="C8E0AF"/>
              </a:gs>
              <a:gs pos="100000">
                <a:srgbClr val="D7E4BD"/>
              </a:gs>
            </a:gsLst>
            <a:lin ang="0" scaled="1"/>
            <a:tileRect/>
          </a:grad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pt-BR" sz="3600" b="1" kern="1200" dirty="0">
                <a:ln>
                  <a:solidFill>
                    <a:schemeClr val="tx1"/>
                  </a:solidFill>
                </a:ln>
                <a:solidFill>
                  <a:srgbClr val="FFFF00"/>
                </a:solidFill>
                <a:latin typeface="+mn-lt"/>
                <a:ea typeface="+mn-ea"/>
                <a:cs typeface="+mn-cs"/>
              </a:rPr>
              <a:t>Divisão</a:t>
            </a:r>
            <a:r>
              <a:rPr lang="pt-BR" sz="3600" b="1" kern="1200" dirty="0">
                <a:ln>
                  <a:solidFill>
                    <a:schemeClr val="tx1"/>
                  </a:solidFill>
                </a:ln>
                <a:solidFill>
                  <a:srgbClr val="FF0000"/>
                </a:solidFill>
                <a:latin typeface="+mn-lt"/>
                <a:ea typeface="+mn-ea"/>
                <a:cs typeface="+mn-cs"/>
              </a:rPr>
              <a:t> Transeuropeia</a:t>
            </a:r>
            <a:endParaRPr lang="pt-BR" sz="3600" b="1" dirty="0">
              <a:ln>
                <a:solidFill>
                  <a:schemeClr val="tx1"/>
                </a:solidFill>
              </a:ln>
              <a:solidFill>
                <a:srgbClr val="FF0000"/>
              </a:solidFill>
            </a:endParaRPr>
          </a:p>
        </p:txBody>
      </p:sp>
      <p:sp>
        <p:nvSpPr>
          <p:cNvPr id="26" name="Retângulo 25">
            <a:extLst>
              <a:ext uri="{FF2B5EF4-FFF2-40B4-BE49-F238E27FC236}">
                <a16:creationId xmlns:a16="http://schemas.microsoft.com/office/drawing/2014/main" id="{E085CBFE-8BE7-4920-9E91-6CBD7ED1B345}"/>
              </a:ext>
            </a:extLst>
          </p:cNvPr>
          <p:cNvSpPr/>
          <p:nvPr userDrawn="1"/>
        </p:nvSpPr>
        <p:spPr>
          <a:xfrm>
            <a:off x="111987" y="3068960"/>
            <a:ext cx="9068525" cy="432000"/>
          </a:xfrm>
          <a:prstGeom prst="rect">
            <a:avLst/>
          </a:prstGeom>
        </p:spPr>
        <p:txBody>
          <a:bodyPr/>
          <a:lstStyle/>
          <a:p>
            <a:pPr lvl="0" indent="0" algn="ctr" defTabSz="685800" fontAlgn="base">
              <a:spcBef>
                <a:spcPct val="20000"/>
              </a:spcBef>
              <a:spcAft>
                <a:spcPct val="0"/>
              </a:spcAft>
              <a:buFont typeface="Arial" panose="020B0604020202020204" pitchFamily="34" charset="0"/>
              <a:buNone/>
            </a:pPr>
            <a:r>
              <a:rPr lang="pt-BR" sz="2800" b="1" i="1" dirty="0">
                <a:ln w="11430">
                  <a:solidFill>
                    <a:srgbClr val="FF0000"/>
                  </a:solidFill>
                </a:ln>
                <a:solidFill>
                  <a:srgbClr val="FFFF00"/>
                </a:solidFill>
                <a:effectLst>
                  <a:outerShdw blurRad="38100" dist="38100" dir="2700000" algn="tl">
                    <a:srgbClr val="000000">
                      <a:alpha val="43137"/>
                    </a:srgbClr>
                  </a:outerShdw>
                </a:effectLst>
                <a:latin typeface="Comic Sans MS" pitchFamily="66" charset="0"/>
                <a:cs typeface="Arial" charset="0"/>
              </a:rPr>
              <a:t>Alguns outros países da Divisão Transeuropeia</a:t>
            </a:r>
          </a:p>
        </p:txBody>
      </p:sp>
      <p:sp>
        <p:nvSpPr>
          <p:cNvPr id="30" name="Retângulo 29">
            <a:extLst>
              <a:ext uri="{FF2B5EF4-FFF2-40B4-BE49-F238E27FC236}">
                <a16:creationId xmlns:a16="http://schemas.microsoft.com/office/drawing/2014/main" id="{092C7C82-604E-4B12-B611-9483F2A687CC}"/>
              </a:ext>
            </a:extLst>
          </p:cNvPr>
          <p:cNvSpPr/>
          <p:nvPr userDrawn="1"/>
        </p:nvSpPr>
        <p:spPr>
          <a:xfrm>
            <a:off x="56211" y="764704"/>
            <a:ext cx="9050052" cy="432000"/>
          </a:xfrm>
          <a:prstGeom prst="rect">
            <a:avLst/>
          </a:prstGeom>
        </p:spPr>
        <p:txBody>
          <a:bodyPr/>
          <a:lstStyle/>
          <a:p>
            <a:pPr lvl="0" indent="0" algn="ctr" defTabSz="685800" fontAlgn="base">
              <a:spcBef>
                <a:spcPct val="20000"/>
              </a:spcBef>
              <a:spcAft>
                <a:spcPct val="0"/>
              </a:spcAft>
              <a:buFont typeface="Arial" panose="020B0604020202020204" pitchFamily="34" charset="0"/>
              <a:buNone/>
            </a:pPr>
            <a:r>
              <a:rPr lang="pt-BR" sz="2800" b="1" i="1" dirty="0">
                <a:ln w="11430">
                  <a:solidFill>
                    <a:srgbClr val="FF0000"/>
                  </a:solidFill>
                </a:ln>
                <a:solidFill>
                  <a:srgbClr val="FFFF00"/>
                </a:solidFill>
                <a:effectLst>
                  <a:outerShdw blurRad="38100" dist="38100" dir="2700000" algn="tl">
                    <a:srgbClr val="000000">
                      <a:alpha val="43137"/>
                    </a:srgbClr>
                  </a:outerShdw>
                </a:effectLst>
                <a:latin typeface="Comic Sans MS" pitchFamily="66" charset="0"/>
                <a:cs typeface="Arial" charset="0"/>
              </a:rPr>
              <a:t>As ofertas deste 13° sábado vão para</a:t>
            </a:r>
          </a:p>
        </p:txBody>
      </p:sp>
      <p:sp>
        <p:nvSpPr>
          <p:cNvPr id="31" name="CaixaDeTexto 3">
            <a:extLst>
              <a:ext uri="{FF2B5EF4-FFF2-40B4-BE49-F238E27FC236}">
                <a16:creationId xmlns:a16="http://schemas.microsoft.com/office/drawing/2014/main" id="{D8F99FAC-14BF-43E5-9E44-75C4537BB912}"/>
              </a:ext>
            </a:extLst>
          </p:cNvPr>
          <p:cNvSpPr txBox="1">
            <a:spLocks noChangeArrowheads="1"/>
          </p:cNvSpPr>
          <p:nvPr userDrawn="1"/>
        </p:nvSpPr>
        <p:spPr bwMode="auto">
          <a:xfrm>
            <a:off x="2333162" y="1331339"/>
            <a:ext cx="2278800" cy="400110"/>
          </a:xfrm>
          <a:prstGeom prst="rect">
            <a:avLst/>
          </a:prstGeom>
          <a:solidFill>
            <a:srgbClr val="FFFF00"/>
          </a:solidFill>
          <a:ln w="12700">
            <a:solidFill>
              <a:schemeClr val="tx1"/>
            </a:solidFill>
            <a:miter lim="800000"/>
            <a:headEnd/>
            <a:tailEnd/>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pt-BR" altLang="pt-BR" sz="2000" b="1" dirty="0">
                <a:solidFill>
                  <a:srgbClr val="FF0000"/>
                </a:solidFill>
              </a:rPr>
              <a:t>Reino Unido</a:t>
            </a:r>
          </a:p>
        </p:txBody>
      </p:sp>
      <p:sp>
        <p:nvSpPr>
          <p:cNvPr id="32" name="CaixaDeTexto 3">
            <a:extLst>
              <a:ext uri="{FF2B5EF4-FFF2-40B4-BE49-F238E27FC236}">
                <a16:creationId xmlns:a16="http://schemas.microsoft.com/office/drawing/2014/main" id="{38458F17-F2A9-4564-82F5-057A2E96D736}"/>
              </a:ext>
            </a:extLst>
          </p:cNvPr>
          <p:cNvSpPr txBox="1">
            <a:spLocks noChangeArrowheads="1"/>
          </p:cNvSpPr>
          <p:nvPr userDrawn="1"/>
        </p:nvSpPr>
        <p:spPr bwMode="auto">
          <a:xfrm>
            <a:off x="15776" y="1331339"/>
            <a:ext cx="2330324" cy="400110"/>
          </a:xfrm>
          <a:prstGeom prst="rect">
            <a:avLst/>
          </a:prstGeom>
          <a:solidFill>
            <a:srgbClr val="FFFF00"/>
          </a:solidFill>
          <a:ln w="12700">
            <a:solidFill>
              <a:schemeClr val="tx1"/>
            </a:solidFill>
            <a:miter lim="800000"/>
            <a:headEnd/>
            <a:tailEnd/>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pt-BR" altLang="pt-BR" sz="2000" b="1" dirty="0">
                <a:solidFill>
                  <a:srgbClr val="FF0000"/>
                </a:solidFill>
              </a:rPr>
              <a:t>Finlândia</a:t>
            </a:r>
          </a:p>
        </p:txBody>
      </p:sp>
      <p:sp>
        <p:nvSpPr>
          <p:cNvPr id="17" name="CaixaDeTexto 3">
            <a:extLst>
              <a:ext uri="{FF2B5EF4-FFF2-40B4-BE49-F238E27FC236}">
                <a16:creationId xmlns:a16="http://schemas.microsoft.com/office/drawing/2014/main" id="{47A7EC58-5278-4E99-8C96-6AAB4459D972}"/>
              </a:ext>
            </a:extLst>
          </p:cNvPr>
          <p:cNvSpPr txBox="1">
            <a:spLocks noChangeArrowheads="1"/>
          </p:cNvSpPr>
          <p:nvPr userDrawn="1"/>
        </p:nvSpPr>
        <p:spPr bwMode="auto">
          <a:xfrm>
            <a:off x="6839561" y="1331339"/>
            <a:ext cx="2278800" cy="400110"/>
          </a:xfrm>
          <a:prstGeom prst="rect">
            <a:avLst/>
          </a:prstGeom>
          <a:solidFill>
            <a:srgbClr val="FFFF00"/>
          </a:solidFill>
          <a:ln w="12700">
            <a:solidFill>
              <a:schemeClr val="tx1"/>
            </a:solidFill>
            <a:miter lim="800000"/>
            <a:headEnd/>
            <a:tailEnd/>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lvl="0" algn="ctr">
              <a:buNone/>
            </a:pPr>
            <a:r>
              <a:rPr lang="pt-BR" sz="2000" b="1" dirty="0">
                <a:solidFill>
                  <a:srgbClr val="FF0000"/>
                </a:solidFill>
              </a:rPr>
              <a:t>Croácia</a:t>
            </a:r>
            <a:endParaRPr lang="pt-BR" altLang="pt-BR" sz="2000" b="1" dirty="0">
              <a:solidFill>
                <a:srgbClr val="FF0000"/>
              </a:solidFill>
            </a:endParaRPr>
          </a:p>
        </p:txBody>
      </p:sp>
      <p:sp>
        <p:nvSpPr>
          <p:cNvPr id="18" name="CaixaDeTexto 3">
            <a:extLst>
              <a:ext uri="{FF2B5EF4-FFF2-40B4-BE49-F238E27FC236}">
                <a16:creationId xmlns:a16="http://schemas.microsoft.com/office/drawing/2014/main" id="{45E81B19-C68D-4814-9CDE-641B2A75522D}"/>
              </a:ext>
            </a:extLst>
          </p:cNvPr>
          <p:cNvSpPr txBox="1">
            <a:spLocks noChangeAspect="1" noChangeArrowheads="1"/>
          </p:cNvSpPr>
          <p:nvPr userDrawn="1"/>
        </p:nvSpPr>
        <p:spPr bwMode="auto">
          <a:xfrm>
            <a:off x="4573699" y="1333863"/>
            <a:ext cx="2278800" cy="400110"/>
          </a:xfrm>
          <a:prstGeom prst="rect">
            <a:avLst/>
          </a:prstGeom>
          <a:solidFill>
            <a:srgbClr val="FFFF00"/>
          </a:solidFill>
          <a:ln w="12700">
            <a:solidFill>
              <a:schemeClr val="tx1"/>
            </a:solidFill>
            <a:miter lim="800000"/>
            <a:headEnd/>
            <a:tailEnd/>
          </a:ln>
        </p:spPr>
        <p:txBody>
          <a:bodyPr wrap="square"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algn="ctr" defTabSz="914400" rtl="0" eaLnBrk="1" latinLnBrk="0" hangingPunct="1">
              <a:spcBef>
                <a:spcPct val="0"/>
              </a:spcBef>
              <a:buFont typeface="Arial" charset="0"/>
              <a:buNone/>
            </a:pPr>
            <a:r>
              <a:rPr lang="pt-BR" altLang="pt-BR" sz="2000" b="1" kern="1200" dirty="0">
                <a:solidFill>
                  <a:srgbClr val="FF0000"/>
                </a:solidFill>
                <a:latin typeface="Calibri" pitchFamily="34" charset="0"/>
                <a:ea typeface="+mn-ea"/>
                <a:cs typeface="+mn-cs"/>
              </a:rPr>
              <a:t>Polônia</a:t>
            </a:r>
          </a:p>
        </p:txBody>
      </p:sp>
      <p:sp>
        <p:nvSpPr>
          <p:cNvPr id="2" name="CaixaDeTexto 3">
            <a:extLst>
              <a:ext uri="{FF2B5EF4-FFF2-40B4-BE49-F238E27FC236}">
                <a16:creationId xmlns:a16="http://schemas.microsoft.com/office/drawing/2014/main" id="{9DF10E38-7A92-73E5-EE01-36E121E61285}"/>
              </a:ext>
            </a:extLst>
          </p:cNvPr>
          <p:cNvSpPr txBox="1">
            <a:spLocks noChangeArrowheads="1"/>
          </p:cNvSpPr>
          <p:nvPr userDrawn="1"/>
        </p:nvSpPr>
        <p:spPr bwMode="auto">
          <a:xfrm>
            <a:off x="2281638" y="3558790"/>
            <a:ext cx="2278800" cy="400110"/>
          </a:xfrm>
          <a:prstGeom prst="rect">
            <a:avLst/>
          </a:prstGeom>
          <a:solidFill>
            <a:srgbClr val="FFFF00"/>
          </a:solidFill>
          <a:ln w="12700">
            <a:solidFill>
              <a:schemeClr val="tx1"/>
            </a:solidFill>
            <a:miter lim="800000"/>
            <a:headEnd/>
            <a:tailEnd/>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pt-BR" altLang="pt-BR" sz="2000" b="1" dirty="0">
                <a:solidFill>
                  <a:srgbClr val="FF0000"/>
                </a:solidFill>
              </a:rPr>
              <a:t>Suécia</a:t>
            </a:r>
          </a:p>
        </p:txBody>
      </p:sp>
      <p:sp>
        <p:nvSpPr>
          <p:cNvPr id="3" name="CaixaDeTexto 3">
            <a:extLst>
              <a:ext uri="{FF2B5EF4-FFF2-40B4-BE49-F238E27FC236}">
                <a16:creationId xmlns:a16="http://schemas.microsoft.com/office/drawing/2014/main" id="{87F974CD-1034-4EA7-31BD-A6A4922D6642}"/>
              </a:ext>
            </a:extLst>
          </p:cNvPr>
          <p:cNvSpPr txBox="1">
            <a:spLocks noChangeArrowheads="1"/>
          </p:cNvSpPr>
          <p:nvPr userDrawn="1"/>
        </p:nvSpPr>
        <p:spPr bwMode="auto">
          <a:xfrm>
            <a:off x="15776" y="3558790"/>
            <a:ext cx="2278800" cy="400110"/>
          </a:xfrm>
          <a:prstGeom prst="rect">
            <a:avLst/>
          </a:prstGeom>
          <a:solidFill>
            <a:srgbClr val="FFFF00"/>
          </a:solidFill>
          <a:ln w="12700">
            <a:solidFill>
              <a:schemeClr val="tx1"/>
            </a:solidFill>
            <a:miter lim="800000"/>
            <a:headEnd/>
            <a:tailEnd/>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pt-BR" altLang="pt-BR" sz="2000" b="1" dirty="0">
                <a:solidFill>
                  <a:srgbClr val="FF0000"/>
                </a:solidFill>
              </a:rPr>
              <a:t>Noruega</a:t>
            </a:r>
          </a:p>
        </p:txBody>
      </p:sp>
      <p:sp>
        <p:nvSpPr>
          <p:cNvPr id="5" name="CaixaDeTexto 3">
            <a:extLst>
              <a:ext uri="{FF2B5EF4-FFF2-40B4-BE49-F238E27FC236}">
                <a16:creationId xmlns:a16="http://schemas.microsoft.com/office/drawing/2014/main" id="{11C8A9BA-526B-C5F2-D06A-9987842B45AC}"/>
              </a:ext>
            </a:extLst>
          </p:cNvPr>
          <p:cNvSpPr txBox="1">
            <a:spLocks noChangeArrowheads="1"/>
          </p:cNvSpPr>
          <p:nvPr userDrawn="1"/>
        </p:nvSpPr>
        <p:spPr bwMode="auto">
          <a:xfrm>
            <a:off x="6788037" y="3558790"/>
            <a:ext cx="2278800" cy="400110"/>
          </a:xfrm>
          <a:prstGeom prst="rect">
            <a:avLst/>
          </a:prstGeom>
          <a:solidFill>
            <a:srgbClr val="FFFF00"/>
          </a:solidFill>
          <a:ln w="12700">
            <a:solidFill>
              <a:schemeClr val="tx1"/>
            </a:solidFill>
            <a:miter lim="800000"/>
            <a:headEnd/>
            <a:tailEnd/>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lvl="0" algn="ctr">
              <a:buNone/>
            </a:pPr>
            <a:r>
              <a:rPr lang="pt-BR" altLang="pt-BR" sz="2000" b="1" dirty="0">
                <a:solidFill>
                  <a:srgbClr val="FF0000"/>
                </a:solidFill>
              </a:rPr>
              <a:t>Países</a:t>
            </a:r>
            <a:r>
              <a:rPr lang="pt-BR" altLang="pt-BR" sz="2000" b="1" baseline="0" dirty="0">
                <a:solidFill>
                  <a:srgbClr val="FF0000"/>
                </a:solidFill>
              </a:rPr>
              <a:t> Baixos</a:t>
            </a:r>
            <a:endParaRPr lang="pt-BR" altLang="pt-BR" sz="2000" b="1" dirty="0">
              <a:solidFill>
                <a:srgbClr val="FF0000"/>
              </a:solidFill>
            </a:endParaRPr>
          </a:p>
        </p:txBody>
      </p:sp>
      <p:sp>
        <p:nvSpPr>
          <p:cNvPr id="10" name="CaixaDeTexto 3">
            <a:extLst>
              <a:ext uri="{FF2B5EF4-FFF2-40B4-BE49-F238E27FC236}">
                <a16:creationId xmlns:a16="http://schemas.microsoft.com/office/drawing/2014/main" id="{686B6936-A2B4-09B9-4B1B-371AB471B0E8}"/>
              </a:ext>
            </a:extLst>
          </p:cNvPr>
          <p:cNvSpPr txBox="1">
            <a:spLocks noChangeArrowheads="1"/>
          </p:cNvSpPr>
          <p:nvPr userDrawn="1"/>
        </p:nvSpPr>
        <p:spPr bwMode="auto">
          <a:xfrm>
            <a:off x="4522175" y="3558790"/>
            <a:ext cx="2278800" cy="400110"/>
          </a:xfrm>
          <a:prstGeom prst="rect">
            <a:avLst/>
          </a:prstGeom>
          <a:solidFill>
            <a:srgbClr val="FFFF00"/>
          </a:solidFill>
          <a:ln w="12700">
            <a:solidFill>
              <a:schemeClr val="tx1"/>
            </a:solidFill>
            <a:miter lim="800000"/>
            <a:headEnd/>
            <a:tailEnd/>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pt-BR" altLang="pt-BR" sz="2000" b="1" dirty="0">
                <a:solidFill>
                  <a:srgbClr val="FF0000"/>
                </a:solidFill>
              </a:rPr>
              <a:t>Hungria</a:t>
            </a:r>
          </a:p>
        </p:txBody>
      </p:sp>
      <p:sp>
        <p:nvSpPr>
          <p:cNvPr id="28" name="CaixaDeTexto 3">
            <a:extLst>
              <a:ext uri="{FF2B5EF4-FFF2-40B4-BE49-F238E27FC236}">
                <a16:creationId xmlns:a16="http://schemas.microsoft.com/office/drawing/2014/main" id="{806024FC-9DB0-9390-7DB3-B3D59A2A5642}"/>
              </a:ext>
            </a:extLst>
          </p:cNvPr>
          <p:cNvSpPr txBox="1">
            <a:spLocks noChangeArrowheads="1"/>
          </p:cNvSpPr>
          <p:nvPr userDrawn="1"/>
        </p:nvSpPr>
        <p:spPr bwMode="auto">
          <a:xfrm>
            <a:off x="2281638" y="5180956"/>
            <a:ext cx="2278800" cy="400110"/>
          </a:xfrm>
          <a:prstGeom prst="rect">
            <a:avLst/>
          </a:prstGeom>
          <a:solidFill>
            <a:srgbClr val="FFFF00"/>
          </a:solidFill>
          <a:ln w="12700">
            <a:solidFill>
              <a:schemeClr val="tx1"/>
            </a:solidFill>
            <a:miter lim="800000"/>
            <a:headEnd/>
            <a:tailEnd/>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pt-BR" altLang="pt-BR" sz="2000" b="1" dirty="0">
                <a:solidFill>
                  <a:srgbClr val="FF0000"/>
                </a:solidFill>
              </a:rPr>
              <a:t>Letônia</a:t>
            </a:r>
          </a:p>
        </p:txBody>
      </p:sp>
      <p:sp>
        <p:nvSpPr>
          <p:cNvPr id="33" name="CaixaDeTexto 3">
            <a:extLst>
              <a:ext uri="{FF2B5EF4-FFF2-40B4-BE49-F238E27FC236}">
                <a16:creationId xmlns:a16="http://schemas.microsoft.com/office/drawing/2014/main" id="{137415DA-B7CC-C0F0-5A77-90E2A27A8B78}"/>
              </a:ext>
            </a:extLst>
          </p:cNvPr>
          <p:cNvSpPr txBox="1">
            <a:spLocks noChangeArrowheads="1"/>
          </p:cNvSpPr>
          <p:nvPr userDrawn="1"/>
        </p:nvSpPr>
        <p:spPr bwMode="auto">
          <a:xfrm>
            <a:off x="15776" y="5180956"/>
            <a:ext cx="2278800" cy="400110"/>
          </a:xfrm>
          <a:prstGeom prst="rect">
            <a:avLst/>
          </a:prstGeom>
          <a:solidFill>
            <a:srgbClr val="FFFF00"/>
          </a:solidFill>
          <a:ln w="12700">
            <a:solidFill>
              <a:schemeClr val="tx1"/>
            </a:solidFill>
            <a:miter lim="800000"/>
            <a:headEnd/>
            <a:tailEnd/>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pt-BR" altLang="pt-BR" sz="2000" b="1" dirty="0">
                <a:solidFill>
                  <a:srgbClr val="FF0000"/>
                </a:solidFill>
              </a:rPr>
              <a:t>Dinamarca</a:t>
            </a:r>
          </a:p>
        </p:txBody>
      </p:sp>
      <p:sp>
        <p:nvSpPr>
          <p:cNvPr id="34" name="CaixaDeTexto 3">
            <a:extLst>
              <a:ext uri="{FF2B5EF4-FFF2-40B4-BE49-F238E27FC236}">
                <a16:creationId xmlns:a16="http://schemas.microsoft.com/office/drawing/2014/main" id="{6A6235CD-4E2E-55C9-7968-2983112CF5C8}"/>
              </a:ext>
            </a:extLst>
          </p:cNvPr>
          <p:cNvSpPr txBox="1">
            <a:spLocks noChangeArrowheads="1"/>
          </p:cNvSpPr>
          <p:nvPr userDrawn="1"/>
        </p:nvSpPr>
        <p:spPr bwMode="auto">
          <a:xfrm>
            <a:off x="6788037" y="5180956"/>
            <a:ext cx="2278800" cy="400110"/>
          </a:xfrm>
          <a:prstGeom prst="rect">
            <a:avLst/>
          </a:prstGeom>
          <a:solidFill>
            <a:srgbClr val="FFFF00"/>
          </a:solidFill>
          <a:ln w="12700">
            <a:solidFill>
              <a:schemeClr val="tx1"/>
            </a:solidFill>
            <a:miter lim="800000"/>
            <a:headEnd/>
            <a:tailEnd/>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lvl="0" algn="ctr" defTabSz="914400" rtl="0" eaLnBrk="0" latinLnBrk="0" hangingPunct="0">
              <a:spcBef>
                <a:spcPct val="20000"/>
              </a:spcBef>
              <a:buFont typeface="Arial" charset="0"/>
              <a:buNone/>
            </a:pPr>
            <a:r>
              <a:rPr lang="pt-BR" sz="2000" b="1" kern="1200" dirty="0">
                <a:solidFill>
                  <a:srgbClr val="FF0000"/>
                </a:solidFill>
                <a:latin typeface="Calibri" pitchFamily="34" charset="0"/>
                <a:ea typeface="+mn-ea"/>
                <a:cs typeface="+mn-cs"/>
              </a:rPr>
              <a:t>Albânia</a:t>
            </a:r>
            <a:endParaRPr lang="pt-BR" altLang="pt-BR" sz="2000" b="1" kern="1200" dirty="0">
              <a:solidFill>
                <a:srgbClr val="FF0000"/>
              </a:solidFill>
              <a:latin typeface="Calibri" pitchFamily="34" charset="0"/>
              <a:ea typeface="+mn-ea"/>
              <a:cs typeface="+mn-cs"/>
            </a:endParaRPr>
          </a:p>
        </p:txBody>
      </p:sp>
      <p:sp>
        <p:nvSpPr>
          <p:cNvPr id="36" name="CaixaDeTexto 3">
            <a:extLst>
              <a:ext uri="{FF2B5EF4-FFF2-40B4-BE49-F238E27FC236}">
                <a16:creationId xmlns:a16="http://schemas.microsoft.com/office/drawing/2014/main" id="{BA563437-2DB1-38CF-9972-7E1B4794DB4C}"/>
              </a:ext>
            </a:extLst>
          </p:cNvPr>
          <p:cNvSpPr txBox="1">
            <a:spLocks noChangeArrowheads="1"/>
          </p:cNvSpPr>
          <p:nvPr userDrawn="1"/>
        </p:nvSpPr>
        <p:spPr bwMode="auto">
          <a:xfrm>
            <a:off x="4522175" y="5180956"/>
            <a:ext cx="2278800" cy="400110"/>
          </a:xfrm>
          <a:prstGeom prst="rect">
            <a:avLst/>
          </a:prstGeom>
          <a:solidFill>
            <a:srgbClr val="FFFF00"/>
          </a:solidFill>
          <a:ln w="12700">
            <a:solidFill>
              <a:schemeClr val="tx1"/>
            </a:solidFill>
            <a:miter lim="800000"/>
            <a:headEnd/>
            <a:tailEnd/>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pt-BR" altLang="pt-BR" sz="2000" b="1" dirty="0">
                <a:solidFill>
                  <a:srgbClr val="FF0000"/>
                </a:solidFill>
              </a:rPr>
              <a:t>Grécia</a:t>
            </a:r>
          </a:p>
        </p:txBody>
      </p:sp>
      <p:pic>
        <p:nvPicPr>
          <p:cNvPr id="8" name="Imagem 7">
            <a:extLst>
              <a:ext uri="{FF2B5EF4-FFF2-40B4-BE49-F238E27FC236}">
                <a16:creationId xmlns:a16="http://schemas.microsoft.com/office/drawing/2014/main" id="{E10B37FF-9CDE-7A09-7F98-5F553ACB4F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3780" y="1876467"/>
            <a:ext cx="1440000" cy="1080000"/>
          </a:xfrm>
          <a:prstGeom prst="rect">
            <a:avLst/>
          </a:prstGeom>
        </p:spPr>
      </p:pic>
      <p:pic>
        <p:nvPicPr>
          <p:cNvPr id="11" name="Imagem 10">
            <a:extLst>
              <a:ext uri="{FF2B5EF4-FFF2-40B4-BE49-F238E27FC236}">
                <a16:creationId xmlns:a16="http://schemas.microsoft.com/office/drawing/2014/main" id="{AE946D98-8DE5-A6DB-5BA0-7E3462AA15B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01403" y="1876467"/>
            <a:ext cx="1440000" cy="1080000"/>
          </a:xfrm>
          <a:prstGeom prst="rect">
            <a:avLst/>
          </a:prstGeom>
        </p:spPr>
      </p:pic>
      <p:pic>
        <p:nvPicPr>
          <p:cNvPr id="14" name="Imagem 13">
            <a:extLst>
              <a:ext uri="{FF2B5EF4-FFF2-40B4-BE49-F238E27FC236}">
                <a16:creationId xmlns:a16="http://schemas.microsoft.com/office/drawing/2014/main" id="{1A70E6F5-CC30-F799-8B59-FB56F99E900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57856" y="1876467"/>
            <a:ext cx="1440000" cy="1080000"/>
          </a:xfrm>
          <a:prstGeom prst="rect">
            <a:avLst/>
          </a:prstGeom>
        </p:spPr>
      </p:pic>
      <p:pic>
        <p:nvPicPr>
          <p:cNvPr id="19" name="Imagem 18">
            <a:extLst>
              <a:ext uri="{FF2B5EF4-FFF2-40B4-BE49-F238E27FC236}">
                <a16:creationId xmlns:a16="http://schemas.microsoft.com/office/drawing/2014/main" id="{1448D28A-3C0C-6BC4-9522-12B5026687E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53898" y="1876467"/>
            <a:ext cx="1440000" cy="1080000"/>
          </a:xfrm>
          <a:prstGeom prst="rect">
            <a:avLst/>
          </a:prstGeom>
        </p:spPr>
      </p:pic>
      <p:pic>
        <p:nvPicPr>
          <p:cNvPr id="23" name="Imagem 22">
            <a:extLst>
              <a:ext uri="{FF2B5EF4-FFF2-40B4-BE49-F238E27FC236}">
                <a16:creationId xmlns:a16="http://schemas.microsoft.com/office/drawing/2014/main" id="{A54E7EF5-CD1A-02D3-140E-AC65EC26E71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03780" y="4024764"/>
            <a:ext cx="1440000" cy="1080000"/>
          </a:xfrm>
          <a:prstGeom prst="rect">
            <a:avLst/>
          </a:prstGeom>
        </p:spPr>
      </p:pic>
      <p:pic>
        <p:nvPicPr>
          <p:cNvPr id="25" name="Imagem 24">
            <a:extLst>
              <a:ext uri="{FF2B5EF4-FFF2-40B4-BE49-F238E27FC236}">
                <a16:creationId xmlns:a16="http://schemas.microsoft.com/office/drawing/2014/main" id="{45283360-39C8-90B7-07CB-204DF21D093D}"/>
              </a:ext>
            </a:extLst>
          </p:cNvPr>
          <p:cNvPicPr preferRelativeResize="0">
            <a:picLocks/>
          </p:cNvPicPr>
          <p:nvPr userDrawn="1"/>
        </p:nvPicPr>
        <p:blipFill>
          <a:blip r:embed="rId7">
            <a:extLst>
              <a:ext uri="{28A0092B-C50C-407E-A947-70E740481C1C}">
                <a14:useLocalDpi xmlns:a14="http://schemas.microsoft.com/office/drawing/2010/main" val="0"/>
              </a:ext>
            </a:extLst>
          </a:blip>
          <a:stretch>
            <a:fillRect/>
          </a:stretch>
        </p:blipFill>
        <p:spPr>
          <a:xfrm>
            <a:off x="2701403" y="4024764"/>
            <a:ext cx="1440000" cy="1080000"/>
          </a:xfrm>
          <a:prstGeom prst="rect">
            <a:avLst/>
          </a:prstGeom>
        </p:spPr>
      </p:pic>
      <p:pic>
        <p:nvPicPr>
          <p:cNvPr id="35" name="Imagem 34">
            <a:extLst>
              <a:ext uri="{FF2B5EF4-FFF2-40B4-BE49-F238E27FC236}">
                <a16:creationId xmlns:a16="http://schemas.microsoft.com/office/drawing/2014/main" id="{3220D1CF-1039-A5B1-6F02-723EF417484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957856" y="4024764"/>
            <a:ext cx="1440000" cy="1080000"/>
          </a:xfrm>
          <a:prstGeom prst="rect">
            <a:avLst/>
          </a:prstGeom>
        </p:spPr>
      </p:pic>
      <p:pic>
        <p:nvPicPr>
          <p:cNvPr id="40" name="Imagem 39">
            <a:extLst>
              <a:ext uri="{FF2B5EF4-FFF2-40B4-BE49-F238E27FC236}">
                <a16:creationId xmlns:a16="http://schemas.microsoft.com/office/drawing/2014/main" id="{41D7AE56-6BB8-9FA5-B70C-6711B3F4DBD7}"/>
              </a:ext>
            </a:extLst>
          </p:cNvPr>
          <p:cNvPicPr preferRelativeResize="0">
            <a:picLocks/>
          </p:cNvPicPr>
          <p:nvPr userDrawn="1"/>
        </p:nvPicPr>
        <p:blipFill>
          <a:blip r:embed="rId9" cstate="print">
            <a:extLst>
              <a:ext uri="{28A0092B-C50C-407E-A947-70E740481C1C}">
                <a14:useLocalDpi xmlns:a14="http://schemas.microsoft.com/office/drawing/2010/main" val="0"/>
              </a:ext>
            </a:extLst>
          </a:blip>
          <a:stretch>
            <a:fillRect/>
          </a:stretch>
        </p:blipFill>
        <p:spPr>
          <a:xfrm>
            <a:off x="7253898" y="4024764"/>
            <a:ext cx="1440000" cy="1080000"/>
          </a:xfrm>
          <a:prstGeom prst="rect">
            <a:avLst/>
          </a:prstGeom>
        </p:spPr>
      </p:pic>
      <p:pic>
        <p:nvPicPr>
          <p:cNvPr id="48" name="Imagem 47">
            <a:extLst>
              <a:ext uri="{FF2B5EF4-FFF2-40B4-BE49-F238E27FC236}">
                <a16:creationId xmlns:a16="http://schemas.microsoft.com/office/drawing/2014/main" id="{828E3568-590C-82CB-33B4-8D998BDB69F3}"/>
              </a:ext>
            </a:extLst>
          </p:cNvPr>
          <p:cNvPicPr preferRelativeResize="0">
            <a:picLocks/>
          </p:cNvPicPr>
          <p:nvPr userDrawn="1"/>
        </p:nvPicPr>
        <p:blipFill>
          <a:blip r:embed="rId10" cstate="print">
            <a:extLst>
              <a:ext uri="{28A0092B-C50C-407E-A947-70E740481C1C}">
                <a14:useLocalDpi xmlns:a14="http://schemas.microsoft.com/office/drawing/2010/main" val="0"/>
              </a:ext>
            </a:extLst>
          </a:blip>
          <a:stretch>
            <a:fillRect/>
          </a:stretch>
        </p:blipFill>
        <p:spPr>
          <a:xfrm>
            <a:off x="503780" y="5690575"/>
            <a:ext cx="1440000" cy="1080000"/>
          </a:xfrm>
          <a:prstGeom prst="rect">
            <a:avLst/>
          </a:prstGeom>
        </p:spPr>
      </p:pic>
      <p:pic>
        <p:nvPicPr>
          <p:cNvPr id="52" name="Imagem 51">
            <a:extLst>
              <a:ext uri="{FF2B5EF4-FFF2-40B4-BE49-F238E27FC236}">
                <a16:creationId xmlns:a16="http://schemas.microsoft.com/office/drawing/2014/main" id="{EC9F2C37-77BC-0194-CB5D-802599F21242}"/>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701403" y="5690575"/>
            <a:ext cx="1440000" cy="1080000"/>
          </a:xfrm>
          <a:prstGeom prst="rect">
            <a:avLst/>
          </a:prstGeom>
        </p:spPr>
      </p:pic>
      <p:pic>
        <p:nvPicPr>
          <p:cNvPr id="55" name="Imagem 54">
            <a:extLst>
              <a:ext uri="{FF2B5EF4-FFF2-40B4-BE49-F238E27FC236}">
                <a16:creationId xmlns:a16="http://schemas.microsoft.com/office/drawing/2014/main" id="{DD4FD8C5-5059-298A-8DF9-70D7F85AAAE8}"/>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4957856" y="5690575"/>
            <a:ext cx="1440000" cy="1080000"/>
          </a:xfrm>
          <a:prstGeom prst="rect">
            <a:avLst/>
          </a:prstGeom>
        </p:spPr>
      </p:pic>
      <p:pic>
        <p:nvPicPr>
          <p:cNvPr id="59" name="Imagem 58">
            <a:extLst>
              <a:ext uri="{FF2B5EF4-FFF2-40B4-BE49-F238E27FC236}">
                <a16:creationId xmlns:a16="http://schemas.microsoft.com/office/drawing/2014/main" id="{0D1314CC-E461-130B-E4A9-A9A4282359D4}"/>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253898" y="5690575"/>
            <a:ext cx="1440000" cy="1080000"/>
          </a:xfrm>
          <a:prstGeom prst="rect">
            <a:avLst/>
          </a:prstGeom>
        </p:spPr>
      </p:pic>
    </p:spTree>
    <p:extLst>
      <p:ext uri="{BB962C8B-B14F-4D97-AF65-F5344CB8AC3E}">
        <p14:creationId xmlns:p14="http://schemas.microsoft.com/office/powerpoint/2010/main" val="3300128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100"/>
                                        <p:tgtEl>
                                          <p:spTgt spid="31"/>
                                        </p:tgtEl>
                                      </p:cBhvr>
                                    </p:animEffect>
                                    <p:anim calcmode="lin" valueType="num">
                                      <p:cBhvr>
                                        <p:cTn id="8" dur="1100" fill="hold"/>
                                        <p:tgtEl>
                                          <p:spTgt spid="31"/>
                                        </p:tgtEl>
                                        <p:attrNameLst>
                                          <p:attrName>style.rotation</p:attrName>
                                        </p:attrNameLst>
                                      </p:cBhvr>
                                      <p:tavLst>
                                        <p:tav tm="0">
                                          <p:val>
                                            <p:fltVal val="720"/>
                                          </p:val>
                                        </p:tav>
                                        <p:tav tm="100000">
                                          <p:val>
                                            <p:fltVal val="0"/>
                                          </p:val>
                                        </p:tav>
                                      </p:tavLst>
                                    </p:anim>
                                    <p:anim calcmode="lin" valueType="num">
                                      <p:cBhvr>
                                        <p:cTn id="9" dur="1100" fill="hold"/>
                                        <p:tgtEl>
                                          <p:spTgt spid="31"/>
                                        </p:tgtEl>
                                        <p:attrNameLst>
                                          <p:attrName>ppt_h</p:attrName>
                                        </p:attrNameLst>
                                      </p:cBhvr>
                                      <p:tavLst>
                                        <p:tav tm="0">
                                          <p:val>
                                            <p:fltVal val="0"/>
                                          </p:val>
                                        </p:tav>
                                        <p:tav tm="100000">
                                          <p:val>
                                            <p:strVal val="#ppt_h"/>
                                          </p:val>
                                        </p:tav>
                                      </p:tavLst>
                                    </p:anim>
                                    <p:anim calcmode="lin" valueType="num">
                                      <p:cBhvr>
                                        <p:cTn id="10" dur="1100" fill="hold"/>
                                        <p:tgtEl>
                                          <p:spTgt spid="31"/>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100"/>
                                        <p:tgtEl>
                                          <p:spTgt spid="32"/>
                                        </p:tgtEl>
                                      </p:cBhvr>
                                    </p:animEffect>
                                    <p:anim calcmode="lin" valueType="num">
                                      <p:cBhvr>
                                        <p:cTn id="14" dur="1100" fill="hold"/>
                                        <p:tgtEl>
                                          <p:spTgt spid="32"/>
                                        </p:tgtEl>
                                        <p:attrNameLst>
                                          <p:attrName>style.rotation</p:attrName>
                                        </p:attrNameLst>
                                      </p:cBhvr>
                                      <p:tavLst>
                                        <p:tav tm="0">
                                          <p:val>
                                            <p:fltVal val="720"/>
                                          </p:val>
                                        </p:tav>
                                        <p:tav tm="100000">
                                          <p:val>
                                            <p:fltVal val="0"/>
                                          </p:val>
                                        </p:tav>
                                      </p:tavLst>
                                    </p:anim>
                                    <p:anim calcmode="lin" valueType="num">
                                      <p:cBhvr>
                                        <p:cTn id="15" dur="1100" fill="hold"/>
                                        <p:tgtEl>
                                          <p:spTgt spid="32"/>
                                        </p:tgtEl>
                                        <p:attrNameLst>
                                          <p:attrName>ppt_h</p:attrName>
                                        </p:attrNameLst>
                                      </p:cBhvr>
                                      <p:tavLst>
                                        <p:tav tm="0">
                                          <p:val>
                                            <p:fltVal val="0"/>
                                          </p:val>
                                        </p:tav>
                                        <p:tav tm="100000">
                                          <p:val>
                                            <p:strVal val="#ppt_h"/>
                                          </p:val>
                                        </p:tav>
                                      </p:tavLst>
                                    </p:anim>
                                    <p:anim calcmode="lin" valueType="num">
                                      <p:cBhvr>
                                        <p:cTn id="16" dur="1100" fill="hold"/>
                                        <p:tgtEl>
                                          <p:spTgt spid="32"/>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100"/>
                                        <p:tgtEl>
                                          <p:spTgt spid="17"/>
                                        </p:tgtEl>
                                      </p:cBhvr>
                                    </p:animEffect>
                                    <p:anim calcmode="lin" valueType="num">
                                      <p:cBhvr>
                                        <p:cTn id="20" dur="1100" fill="hold"/>
                                        <p:tgtEl>
                                          <p:spTgt spid="17"/>
                                        </p:tgtEl>
                                        <p:attrNameLst>
                                          <p:attrName>style.rotation</p:attrName>
                                        </p:attrNameLst>
                                      </p:cBhvr>
                                      <p:tavLst>
                                        <p:tav tm="0">
                                          <p:val>
                                            <p:fltVal val="720"/>
                                          </p:val>
                                        </p:tav>
                                        <p:tav tm="100000">
                                          <p:val>
                                            <p:fltVal val="0"/>
                                          </p:val>
                                        </p:tav>
                                      </p:tavLst>
                                    </p:anim>
                                    <p:anim calcmode="lin" valueType="num">
                                      <p:cBhvr>
                                        <p:cTn id="21" dur="1100" fill="hold"/>
                                        <p:tgtEl>
                                          <p:spTgt spid="17"/>
                                        </p:tgtEl>
                                        <p:attrNameLst>
                                          <p:attrName>ppt_h</p:attrName>
                                        </p:attrNameLst>
                                      </p:cBhvr>
                                      <p:tavLst>
                                        <p:tav tm="0">
                                          <p:val>
                                            <p:fltVal val="0"/>
                                          </p:val>
                                        </p:tav>
                                        <p:tav tm="100000">
                                          <p:val>
                                            <p:strVal val="#ppt_h"/>
                                          </p:val>
                                        </p:tav>
                                      </p:tavLst>
                                    </p:anim>
                                    <p:anim calcmode="lin" valueType="num">
                                      <p:cBhvr>
                                        <p:cTn id="22" dur="1100" fill="hold"/>
                                        <p:tgtEl>
                                          <p:spTgt spid="17"/>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100"/>
                                        <p:tgtEl>
                                          <p:spTgt spid="18"/>
                                        </p:tgtEl>
                                      </p:cBhvr>
                                    </p:animEffect>
                                    <p:anim calcmode="lin" valueType="num">
                                      <p:cBhvr>
                                        <p:cTn id="26" dur="1100" fill="hold"/>
                                        <p:tgtEl>
                                          <p:spTgt spid="18"/>
                                        </p:tgtEl>
                                        <p:attrNameLst>
                                          <p:attrName>style.rotation</p:attrName>
                                        </p:attrNameLst>
                                      </p:cBhvr>
                                      <p:tavLst>
                                        <p:tav tm="0">
                                          <p:val>
                                            <p:fltVal val="720"/>
                                          </p:val>
                                        </p:tav>
                                        <p:tav tm="100000">
                                          <p:val>
                                            <p:fltVal val="0"/>
                                          </p:val>
                                        </p:tav>
                                      </p:tavLst>
                                    </p:anim>
                                    <p:anim calcmode="lin" valueType="num">
                                      <p:cBhvr>
                                        <p:cTn id="27" dur="1100" fill="hold"/>
                                        <p:tgtEl>
                                          <p:spTgt spid="18"/>
                                        </p:tgtEl>
                                        <p:attrNameLst>
                                          <p:attrName>ppt_h</p:attrName>
                                        </p:attrNameLst>
                                      </p:cBhvr>
                                      <p:tavLst>
                                        <p:tav tm="0">
                                          <p:val>
                                            <p:fltVal val="0"/>
                                          </p:val>
                                        </p:tav>
                                        <p:tav tm="100000">
                                          <p:val>
                                            <p:strVal val="#ppt_h"/>
                                          </p:val>
                                        </p:tav>
                                      </p:tavLst>
                                    </p:anim>
                                    <p:anim calcmode="lin" valueType="num">
                                      <p:cBhvr>
                                        <p:cTn id="28" dur="1100" fill="hold"/>
                                        <p:tgtEl>
                                          <p:spTgt spid="18"/>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100"/>
                                        <p:tgtEl>
                                          <p:spTgt spid="2"/>
                                        </p:tgtEl>
                                      </p:cBhvr>
                                    </p:animEffect>
                                    <p:anim calcmode="lin" valueType="num">
                                      <p:cBhvr>
                                        <p:cTn id="32" dur="1100" fill="hold"/>
                                        <p:tgtEl>
                                          <p:spTgt spid="2"/>
                                        </p:tgtEl>
                                        <p:attrNameLst>
                                          <p:attrName>style.rotation</p:attrName>
                                        </p:attrNameLst>
                                      </p:cBhvr>
                                      <p:tavLst>
                                        <p:tav tm="0">
                                          <p:val>
                                            <p:fltVal val="720"/>
                                          </p:val>
                                        </p:tav>
                                        <p:tav tm="100000">
                                          <p:val>
                                            <p:fltVal val="0"/>
                                          </p:val>
                                        </p:tav>
                                      </p:tavLst>
                                    </p:anim>
                                    <p:anim calcmode="lin" valueType="num">
                                      <p:cBhvr>
                                        <p:cTn id="33" dur="1100" fill="hold"/>
                                        <p:tgtEl>
                                          <p:spTgt spid="2"/>
                                        </p:tgtEl>
                                        <p:attrNameLst>
                                          <p:attrName>ppt_h</p:attrName>
                                        </p:attrNameLst>
                                      </p:cBhvr>
                                      <p:tavLst>
                                        <p:tav tm="0">
                                          <p:val>
                                            <p:fltVal val="0"/>
                                          </p:val>
                                        </p:tav>
                                        <p:tav tm="100000">
                                          <p:val>
                                            <p:strVal val="#ppt_h"/>
                                          </p:val>
                                        </p:tav>
                                      </p:tavLst>
                                    </p:anim>
                                    <p:anim calcmode="lin" valueType="num">
                                      <p:cBhvr>
                                        <p:cTn id="34" dur="1100" fill="hold"/>
                                        <p:tgtEl>
                                          <p:spTgt spid="2"/>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100"/>
                                        <p:tgtEl>
                                          <p:spTgt spid="3"/>
                                        </p:tgtEl>
                                      </p:cBhvr>
                                    </p:animEffect>
                                    <p:anim calcmode="lin" valueType="num">
                                      <p:cBhvr>
                                        <p:cTn id="38" dur="1100" fill="hold"/>
                                        <p:tgtEl>
                                          <p:spTgt spid="3"/>
                                        </p:tgtEl>
                                        <p:attrNameLst>
                                          <p:attrName>style.rotation</p:attrName>
                                        </p:attrNameLst>
                                      </p:cBhvr>
                                      <p:tavLst>
                                        <p:tav tm="0">
                                          <p:val>
                                            <p:fltVal val="720"/>
                                          </p:val>
                                        </p:tav>
                                        <p:tav tm="100000">
                                          <p:val>
                                            <p:fltVal val="0"/>
                                          </p:val>
                                        </p:tav>
                                      </p:tavLst>
                                    </p:anim>
                                    <p:anim calcmode="lin" valueType="num">
                                      <p:cBhvr>
                                        <p:cTn id="39" dur="1100" fill="hold"/>
                                        <p:tgtEl>
                                          <p:spTgt spid="3"/>
                                        </p:tgtEl>
                                        <p:attrNameLst>
                                          <p:attrName>ppt_h</p:attrName>
                                        </p:attrNameLst>
                                      </p:cBhvr>
                                      <p:tavLst>
                                        <p:tav tm="0">
                                          <p:val>
                                            <p:fltVal val="0"/>
                                          </p:val>
                                        </p:tav>
                                        <p:tav tm="100000">
                                          <p:val>
                                            <p:strVal val="#ppt_h"/>
                                          </p:val>
                                        </p:tav>
                                      </p:tavLst>
                                    </p:anim>
                                    <p:anim calcmode="lin" valueType="num">
                                      <p:cBhvr>
                                        <p:cTn id="40" dur="1100" fill="hold"/>
                                        <p:tgtEl>
                                          <p:spTgt spid="3"/>
                                        </p:tgtEl>
                                        <p:attrNameLst>
                                          <p:attrName>ppt_w</p:attrName>
                                        </p:attrNameLst>
                                      </p:cBhvr>
                                      <p:tavLst>
                                        <p:tav tm="0">
                                          <p:val>
                                            <p:fltVal val="0"/>
                                          </p:val>
                                        </p:tav>
                                        <p:tav tm="100000">
                                          <p:val>
                                            <p:strVal val="#ppt_w"/>
                                          </p:val>
                                        </p:tav>
                                      </p:tavLst>
                                    </p:anim>
                                  </p:childTnLst>
                                </p:cTn>
                              </p:par>
                              <p:par>
                                <p:cTn id="41" presetID="35" presetClass="entr"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100"/>
                                        <p:tgtEl>
                                          <p:spTgt spid="5"/>
                                        </p:tgtEl>
                                      </p:cBhvr>
                                    </p:animEffect>
                                    <p:anim calcmode="lin" valueType="num">
                                      <p:cBhvr>
                                        <p:cTn id="44" dur="1100" fill="hold"/>
                                        <p:tgtEl>
                                          <p:spTgt spid="5"/>
                                        </p:tgtEl>
                                        <p:attrNameLst>
                                          <p:attrName>style.rotation</p:attrName>
                                        </p:attrNameLst>
                                      </p:cBhvr>
                                      <p:tavLst>
                                        <p:tav tm="0">
                                          <p:val>
                                            <p:fltVal val="720"/>
                                          </p:val>
                                        </p:tav>
                                        <p:tav tm="100000">
                                          <p:val>
                                            <p:fltVal val="0"/>
                                          </p:val>
                                        </p:tav>
                                      </p:tavLst>
                                    </p:anim>
                                    <p:anim calcmode="lin" valueType="num">
                                      <p:cBhvr>
                                        <p:cTn id="45" dur="1100" fill="hold"/>
                                        <p:tgtEl>
                                          <p:spTgt spid="5"/>
                                        </p:tgtEl>
                                        <p:attrNameLst>
                                          <p:attrName>ppt_h</p:attrName>
                                        </p:attrNameLst>
                                      </p:cBhvr>
                                      <p:tavLst>
                                        <p:tav tm="0">
                                          <p:val>
                                            <p:fltVal val="0"/>
                                          </p:val>
                                        </p:tav>
                                        <p:tav tm="100000">
                                          <p:val>
                                            <p:strVal val="#ppt_h"/>
                                          </p:val>
                                        </p:tav>
                                      </p:tavLst>
                                    </p:anim>
                                    <p:anim calcmode="lin" valueType="num">
                                      <p:cBhvr>
                                        <p:cTn id="46" dur="1100" fill="hold"/>
                                        <p:tgtEl>
                                          <p:spTgt spid="5"/>
                                        </p:tgtEl>
                                        <p:attrNameLst>
                                          <p:attrName>ppt_w</p:attrName>
                                        </p:attrNameLst>
                                      </p:cBhvr>
                                      <p:tavLst>
                                        <p:tav tm="0">
                                          <p:val>
                                            <p:fltVal val="0"/>
                                          </p:val>
                                        </p:tav>
                                        <p:tav tm="100000">
                                          <p:val>
                                            <p:strVal val="#ppt_w"/>
                                          </p:val>
                                        </p:tav>
                                      </p:tavLst>
                                    </p:anim>
                                  </p:childTnLst>
                                </p:cTn>
                              </p:par>
                              <p:par>
                                <p:cTn id="47" presetID="35"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100"/>
                                        <p:tgtEl>
                                          <p:spTgt spid="10"/>
                                        </p:tgtEl>
                                      </p:cBhvr>
                                    </p:animEffect>
                                    <p:anim calcmode="lin" valueType="num">
                                      <p:cBhvr>
                                        <p:cTn id="50" dur="1100" fill="hold"/>
                                        <p:tgtEl>
                                          <p:spTgt spid="10"/>
                                        </p:tgtEl>
                                        <p:attrNameLst>
                                          <p:attrName>style.rotation</p:attrName>
                                        </p:attrNameLst>
                                      </p:cBhvr>
                                      <p:tavLst>
                                        <p:tav tm="0">
                                          <p:val>
                                            <p:fltVal val="720"/>
                                          </p:val>
                                        </p:tav>
                                        <p:tav tm="100000">
                                          <p:val>
                                            <p:fltVal val="0"/>
                                          </p:val>
                                        </p:tav>
                                      </p:tavLst>
                                    </p:anim>
                                    <p:anim calcmode="lin" valueType="num">
                                      <p:cBhvr>
                                        <p:cTn id="51" dur="1100" fill="hold"/>
                                        <p:tgtEl>
                                          <p:spTgt spid="10"/>
                                        </p:tgtEl>
                                        <p:attrNameLst>
                                          <p:attrName>ppt_h</p:attrName>
                                        </p:attrNameLst>
                                      </p:cBhvr>
                                      <p:tavLst>
                                        <p:tav tm="0">
                                          <p:val>
                                            <p:fltVal val="0"/>
                                          </p:val>
                                        </p:tav>
                                        <p:tav tm="100000">
                                          <p:val>
                                            <p:strVal val="#ppt_h"/>
                                          </p:val>
                                        </p:tav>
                                      </p:tavLst>
                                    </p:anim>
                                    <p:anim calcmode="lin" valueType="num">
                                      <p:cBhvr>
                                        <p:cTn id="52" dur="1100" fill="hold"/>
                                        <p:tgtEl>
                                          <p:spTgt spid="10"/>
                                        </p:tgtEl>
                                        <p:attrNameLst>
                                          <p:attrName>ppt_w</p:attrName>
                                        </p:attrNameLst>
                                      </p:cBhvr>
                                      <p:tavLst>
                                        <p:tav tm="0">
                                          <p:val>
                                            <p:fltVal val="0"/>
                                          </p:val>
                                        </p:tav>
                                        <p:tav tm="100000">
                                          <p:val>
                                            <p:strVal val="#ppt_w"/>
                                          </p:val>
                                        </p:tav>
                                      </p:tavLst>
                                    </p:anim>
                                  </p:childTnLst>
                                </p:cTn>
                              </p:par>
                              <p:par>
                                <p:cTn id="53" presetID="35"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1100"/>
                                        <p:tgtEl>
                                          <p:spTgt spid="28"/>
                                        </p:tgtEl>
                                      </p:cBhvr>
                                    </p:animEffect>
                                    <p:anim calcmode="lin" valueType="num">
                                      <p:cBhvr>
                                        <p:cTn id="56" dur="1100" fill="hold"/>
                                        <p:tgtEl>
                                          <p:spTgt spid="28"/>
                                        </p:tgtEl>
                                        <p:attrNameLst>
                                          <p:attrName>style.rotation</p:attrName>
                                        </p:attrNameLst>
                                      </p:cBhvr>
                                      <p:tavLst>
                                        <p:tav tm="0">
                                          <p:val>
                                            <p:fltVal val="720"/>
                                          </p:val>
                                        </p:tav>
                                        <p:tav tm="100000">
                                          <p:val>
                                            <p:fltVal val="0"/>
                                          </p:val>
                                        </p:tav>
                                      </p:tavLst>
                                    </p:anim>
                                    <p:anim calcmode="lin" valueType="num">
                                      <p:cBhvr>
                                        <p:cTn id="57" dur="1100" fill="hold"/>
                                        <p:tgtEl>
                                          <p:spTgt spid="28"/>
                                        </p:tgtEl>
                                        <p:attrNameLst>
                                          <p:attrName>ppt_h</p:attrName>
                                        </p:attrNameLst>
                                      </p:cBhvr>
                                      <p:tavLst>
                                        <p:tav tm="0">
                                          <p:val>
                                            <p:fltVal val="0"/>
                                          </p:val>
                                        </p:tav>
                                        <p:tav tm="100000">
                                          <p:val>
                                            <p:strVal val="#ppt_h"/>
                                          </p:val>
                                        </p:tav>
                                      </p:tavLst>
                                    </p:anim>
                                    <p:anim calcmode="lin" valueType="num">
                                      <p:cBhvr>
                                        <p:cTn id="58" dur="1100" fill="hold"/>
                                        <p:tgtEl>
                                          <p:spTgt spid="28"/>
                                        </p:tgtEl>
                                        <p:attrNameLst>
                                          <p:attrName>ppt_w</p:attrName>
                                        </p:attrNameLst>
                                      </p:cBhvr>
                                      <p:tavLst>
                                        <p:tav tm="0">
                                          <p:val>
                                            <p:fltVal val="0"/>
                                          </p:val>
                                        </p:tav>
                                        <p:tav tm="100000">
                                          <p:val>
                                            <p:strVal val="#ppt_w"/>
                                          </p:val>
                                        </p:tav>
                                      </p:tavLst>
                                    </p:anim>
                                  </p:childTnLst>
                                </p:cTn>
                              </p:par>
                              <p:par>
                                <p:cTn id="59" presetID="35"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1100"/>
                                        <p:tgtEl>
                                          <p:spTgt spid="33"/>
                                        </p:tgtEl>
                                      </p:cBhvr>
                                    </p:animEffect>
                                    <p:anim calcmode="lin" valueType="num">
                                      <p:cBhvr>
                                        <p:cTn id="62" dur="1100" fill="hold"/>
                                        <p:tgtEl>
                                          <p:spTgt spid="33"/>
                                        </p:tgtEl>
                                        <p:attrNameLst>
                                          <p:attrName>style.rotation</p:attrName>
                                        </p:attrNameLst>
                                      </p:cBhvr>
                                      <p:tavLst>
                                        <p:tav tm="0">
                                          <p:val>
                                            <p:fltVal val="720"/>
                                          </p:val>
                                        </p:tav>
                                        <p:tav tm="100000">
                                          <p:val>
                                            <p:fltVal val="0"/>
                                          </p:val>
                                        </p:tav>
                                      </p:tavLst>
                                    </p:anim>
                                    <p:anim calcmode="lin" valueType="num">
                                      <p:cBhvr>
                                        <p:cTn id="63" dur="1100" fill="hold"/>
                                        <p:tgtEl>
                                          <p:spTgt spid="33"/>
                                        </p:tgtEl>
                                        <p:attrNameLst>
                                          <p:attrName>ppt_h</p:attrName>
                                        </p:attrNameLst>
                                      </p:cBhvr>
                                      <p:tavLst>
                                        <p:tav tm="0">
                                          <p:val>
                                            <p:fltVal val="0"/>
                                          </p:val>
                                        </p:tav>
                                        <p:tav tm="100000">
                                          <p:val>
                                            <p:strVal val="#ppt_h"/>
                                          </p:val>
                                        </p:tav>
                                      </p:tavLst>
                                    </p:anim>
                                    <p:anim calcmode="lin" valueType="num">
                                      <p:cBhvr>
                                        <p:cTn id="64" dur="1100" fill="hold"/>
                                        <p:tgtEl>
                                          <p:spTgt spid="33"/>
                                        </p:tgtEl>
                                        <p:attrNameLst>
                                          <p:attrName>ppt_w</p:attrName>
                                        </p:attrNameLst>
                                      </p:cBhvr>
                                      <p:tavLst>
                                        <p:tav tm="0">
                                          <p:val>
                                            <p:fltVal val="0"/>
                                          </p:val>
                                        </p:tav>
                                        <p:tav tm="100000">
                                          <p:val>
                                            <p:strVal val="#ppt_w"/>
                                          </p:val>
                                        </p:tav>
                                      </p:tavLst>
                                    </p:anim>
                                  </p:childTnLst>
                                </p:cTn>
                              </p:par>
                              <p:par>
                                <p:cTn id="65" presetID="35"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100"/>
                                        <p:tgtEl>
                                          <p:spTgt spid="34"/>
                                        </p:tgtEl>
                                      </p:cBhvr>
                                    </p:animEffect>
                                    <p:anim calcmode="lin" valueType="num">
                                      <p:cBhvr>
                                        <p:cTn id="68" dur="1100" fill="hold"/>
                                        <p:tgtEl>
                                          <p:spTgt spid="34"/>
                                        </p:tgtEl>
                                        <p:attrNameLst>
                                          <p:attrName>style.rotation</p:attrName>
                                        </p:attrNameLst>
                                      </p:cBhvr>
                                      <p:tavLst>
                                        <p:tav tm="0">
                                          <p:val>
                                            <p:fltVal val="720"/>
                                          </p:val>
                                        </p:tav>
                                        <p:tav tm="100000">
                                          <p:val>
                                            <p:fltVal val="0"/>
                                          </p:val>
                                        </p:tav>
                                      </p:tavLst>
                                    </p:anim>
                                    <p:anim calcmode="lin" valueType="num">
                                      <p:cBhvr>
                                        <p:cTn id="69" dur="1100" fill="hold"/>
                                        <p:tgtEl>
                                          <p:spTgt spid="34"/>
                                        </p:tgtEl>
                                        <p:attrNameLst>
                                          <p:attrName>ppt_h</p:attrName>
                                        </p:attrNameLst>
                                      </p:cBhvr>
                                      <p:tavLst>
                                        <p:tav tm="0">
                                          <p:val>
                                            <p:fltVal val="0"/>
                                          </p:val>
                                        </p:tav>
                                        <p:tav tm="100000">
                                          <p:val>
                                            <p:strVal val="#ppt_h"/>
                                          </p:val>
                                        </p:tav>
                                      </p:tavLst>
                                    </p:anim>
                                    <p:anim calcmode="lin" valueType="num">
                                      <p:cBhvr>
                                        <p:cTn id="70" dur="1100" fill="hold"/>
                                        <p:tgtEl>
                                          <p:spTgt spid="34"/>
                                        </p:tgtEl>
                                        <p:attrNameLst>
                                          <p:attrName>ppt_w</p:attrName>
                                        </p:attrNameLst>
                                      </p:cBhvr>
                                      <p:tavLst>
                                        <p:tav tm="0">
                                          <p:val>
                                            <p:fltVal val="0"/>
                                          </p:val>
                                        </p:tav>
                                        <p:tav tm="100000">
                                          <p:val>
                                            <p:strVal val="#ppt_w"/>
                                          </p:val>
                                        </p:tav>
                                      </p:tavLst>
                                    </p:anim>
                                  </p:childTnLst>
                                </p:cTn>
                              </p:par>
                              <p:par>
                                <p:cTn id="71" presetID="35"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1100"/>
                                        <p:tgtEl>
                                          <p:spTgt spid="36"/>
                                        </p:tgtEl>
                                      </p:cBhvr>
                                    </p:animEffect>
                                    <p:anim calcmode="lin" valueType="num">
                                      <p:cBhvr>
                                        <p:cTn id="74" dur="1100" fill="hold"/>
                                        <p:tgtEl>
                                          <p:spTgt spid="36"/>
                                        </p:tgtEl>
                                        <p:attrNameLst>
                                          <p:attrName>style.rotation</p:attrName>
                                        </p:attrNameLst>
                                      </p:cBhvr>
                                      <p:tavLst>
                                        <p:tav tm="0">
                                          <p:val>
                                            <p:fltVal val="720"/>
                                          </p:val>
                                        </p:tav>
                                        <p:tav tm="100000">
                                          <p:val>
                                            <p:fltVal val="0"/>
                                          </p:val>
                                        </p:tav>
                                      </p:tavLst>
                                    </p:anim>
                                    <p:anim calcmode="lin" valueType="num">
                                      <p:cBhvr>
                                        <p:cTn id="75" dur="1100" fill="hold"/>
                                        <p:tgtEl>
                                          <p:spTgt spid="36"/>
                                        </p:tgtEl>
                                        <p:attrNameLst>
                                          <p:attrName>ppt_h</p:attrName>
                                        </p:attrNameLst>
                                      </p:cBhvr>
                                      <p:tavLst>
                                        <p:tav tm="0">
                                          <p:val>
                                            <p:fltVal val="0"/>
                                          </p:val>
                                        </p:tav>
                                        <p:tav tm="100000">
                                          <p:val>
                                            <p:strVal val="#ppt_h"/>
                                          </p:val>
                                        </p:tav>
                                      </p:tavLst>
                                    </p:anim>
                                    <p:anim calcmode="lin" valueType="num">
                                      <p:cBhvr>
                                        <p:cTn id="76" dur="1100" fill="hold"/>
                                        <p:tgtEl>
                                          <p:spTgt spid="3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17" grpId="0" animBg="1"/>
      <p:bldP spid="18" grpId="0" animBg="1"/>
      <p:bldP spid="2" grpId="0" animBg="1"/>
      <p:bldP spid="3" grpId="0" animBg="1"/>
      <p:bldP spid="5" grpId="0" animBg="1"/>
      <p:bldP spid="10" grpId="0" animBg="1"/>
      <p:bldP spid="28" grpId="0" animBg="1"/>
      <p:bldP spid="33" grpId="0" animBg="1"/>
      <p:bldP spid="34" grpId="0" animBg="1"/>
      <p:bldP spid="36"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rientações">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963C5A78-36AC-4DC3-91E9-B1168153FE1C}"/>
              </a:ext>
            </a:extLst>
          </p:cNvPr>
          <p:cNvSpPr/>
          <p:nvPr userDrawn="1"/>
        </p:nvSpPr>
        <p:spPr>
          <a:xfrm>
            <a:off x="34925" y="666750"/>
            <a:ext cx="9109075" cy="6191250"/>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a:p>
        </p:txBody>
      </p:sp>
      <p:sp>
        <p:nvSpPr>
          <p:cNvPr id="6" name="Retângulo 5">
            <a:extLst>
              <a:ext uri="{FF2B5EF4-FFF2-40B4-BE49-F238E27FC236}">
                <a16:creationId xmlns:a16="http://schemas.microsoft.com/office/drawing/2014/main" id="{BFCC3EF9-EFE1-42F6-AF89-C307108FF02A}"/>
              </a:ext>
            </a:extLst>
          </p:cNvPr>
          <p:cNvSpPr/>
          <p:nvPr userDrawn="1"/>
        </p:nvSpPr>
        <p:spPr>
          <a:xfrm>
            <a:off x="15875" y="0"/>
            <a:ext cx="9144000" cy="666750"/>
          </a:xfrm>
          <a:prstGeom prst="rect">
            <a:avLst/>
          </a:prstGeom>
          <a:gradFill flip="none" rotWithShape="1">
            <a:gsLst>
              <a:gs pos="0">
                <a:srgbClr val="000000"/>
              </a:gs>
              <a:gs pos="17000">
                <a:srgbClr val="4A452A"/>
              </a:gs>
              <a:gs pos="37000">
                <a:srgbClr val="4F6228"/>
              </a:gs>
              <a:gs pos="54000">
                <a:srgbClr val="77933C"/>
              </a:gs>
              <a:gs pos="72000">
                <a:srgbClr val="C3D69B"/>
              </a:gs>
              <a:gs pos="87000">
                <a:srgbClr val="C8E0AF"/>
              </a:gs>
              <a:gs pos="100000">
                <a:srgbClr val="D7E4BD"/>
              </a:gs>
            </a:gsLst>
            <a:lin ang="0" scaled="1"/>
            <a:tileRect/>
          </a:gra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3600" b="1" dirty="0">
                <a:ln>
                  <a:solidFill>
                    <a:schemeClr val="tx1"/>
                  </a:solidFill>
                </a:ln>
                <a:solidFill>
                  <a:srgbClr val="FFFF00"/>
                </a:solidFill>
              </a:rPr>
              <a:t>Orientação aos Professores</a:t>
            </a:r>
          </a:p>
        </p:txBody>
      </p:sp>
      <p:sp>
        <p:nvSpPr>
          <p:cNvPr id="7" name="CaixaDeTexto 6">
            <a:extLst>
              <a:ext uri="{FF2B5EF4-FFF2-40B4-BE49-F238E27FC236}">
                <a16:creationId xmlns:a16="http://schemas.microsoft.com/office/drawing/2014/main" id="{A44857A5-1D10-4BFC-8C69-E0241B0C4CC3}"/>
              </a:ext>
            </a:extLst>
          </p:cNvPr>
          <p:cNvSpPr txBox="1"/>
          <p:nvPr userDrawn="1"/>
        </p:nvSpPr>
        <p:spPr>
          <a:xfrm>
            <a:off x="55055" y="666750"/>
            <a:ext cx="9054020" cy="532903"/>
          </a:xfrm>
          <a:prstGeom prst="rect">
            <a:avLst/>
          </a:prstGeom>
          <a:noFill/>
        </p:spPr>
        <p:txBody>
          <a:bodyPr wrap="square">
            <a:spAutoFit/>
          </a:bodyPr>
          <a:lstStyle/>
          <a:p>
            <a:pPr marR="101600" algn="ctr">
              <a:lnSpc>
                <a:spcPct val="107000"/>
              </a:lnSpc>
              <a:spcAft>
                <a:spcPts val="0"/>
              </a:spcAft>
            </a:pPr>
            <a:r>
              <a:rPr lang="pt-BR" sz="2800" b="1" i="1" dirty="0">
                <a:solidFill>
                  <a:srgbClr val="FF0000"/>
                </a:solidFill>
              </a:rPr>
              <a:t>Dicas da história </a:t>
            </a:r>
          </a:p>
        </p:txBody>
      </p:sp>
    </p:spTree>
    <p:extLst>
      <p:ext uri="{BB962C8B-B14F-4D97-AF65-F5344CB8AC3E}">
        <p14:creationId xmlns:p14="http://schemas.microsoft.com/office/powerpoint/2010/main" val="2805412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sões no Mundo">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57CDAB3-A9FF-E6AE-758D-AC8024CAFE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4459" y="711018"/>
            <a:ext cx="7733884" cy="6081667"/>
          </a:xfrm>
          <a:prstGeom prst="rect">
            <a:avLst/>
          </a:prstGeom>
        </p:spPr>
      </p:pic>
      <p:sp>
        <p:nvSpPr>
          <p:cNvPr id="6" name="CaixaDeTexto 5">
            <a:extLst>
              <a:ext uri="{FF2B5EF4-FFF2-40B4-BE49-F238E27FC236}">
                <a16:creationId xmlns:a16="http://schemas.microsoft.com/office/drawing/2014/main" id="{D7768CD0-647A-220C-1E58-9844982E5EDD}"/>
              </a:ext>
            </a:extLst>
          </p:cNvPr>
          <p:cNvSpPr txBox="1"/>
          <p:nvPr userDrawn="1"/>
        </p:nvSpPr>
        <p:spPr>
          <a:xfrm>
            <a:off x="1304113" y="55094"/>
            <a:ext cx="7733884" cy="646331"/>
          </a:xfrm>
          <a:prstGeom prst="rect">
            <a:avLst/>
          </a:prstGeom>
          <a:noFill/>
        </p:spPr>
        <p:txBody>
          <a:bodyPr wrap="square" rtlCol="0">
            <a:spAutoFit/>
          </a:bodyPr>
          <a:lstStyle/>
          <a:p>
            <a:r>
              <a:rPr lang="pt-BR" sz="3600" b="1" dirty="0">
                <a:ln>
                  <a:solidFill>
                    <a:schemeClr val="tx1"/>
                  </a:solidFill>
                </a:ln>
                <a:solidFill>
                  <a:schemeClr val="bg1"/>
                </a:solidFill>
              </a:rPr>
              <a:t>Divisões da Igreja Adventista no mundo</a:t>
            </a:r>
          </a:p>
        </p:txBody>
      </p:sp>
      <p:sp>
        <p:nvSpPr>
          <p:cNvPr id="8" name="Retângulo: Cantos Arredondados 7">
            <a:extLst>
              <a:ext uri="{FF2B5EF4-FFF2-40B4-BE49-F238E27FC236}">
                <a16:creationId xmlns:a16="http://schemas.microsoft.com/office/drawing/2014/main" id="{C418778E-44C7-CF0D-BCAE-42ABB799D49E}"/>
              </a:ext>
            </a:extLst>
          </p:cNvPr>
          <p:cNvSpPr/>
          <p:nvPr userDrawn="1"/>
        </p:nvSpPr>
        <p:spPr>
          <a:xfrm>
            <a:off x="1364459" y="711018"/>
            <a:ext cx="7733884" cy="41372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sz="1600" b="1" dirty="0">
                <a:solidFill>
                  <a:srgbClr val="FF0000"/>
                </a:solidFill>
              </a:rPr>
              <a:t>Conferência Geral</a:t>
            </a:r>
          </a:p>
        </p:txBody>
      </p:sp>
      <p:sp>
        <p:nvSpPr>
          <p:cNvPr id="10" name="CaixaDeTexto 9">
            <a:extLst>
              <a:ext uri="{FF2B5EF4-FFF2-40B4-BE49-F238E27FC236}">
                <a16:creationId xmlns:a16="http://schemas.microsoft.com/office/drawing/2014/main" id="{4A20460D-B6CC-3B12-F438-E4241B16FDFC}"/>
              </a:ext>
            </a:extLst>
          </p:cNvPr>
          <p:cNvSpPr txBox="1"/>
          <p:nvPr userDrawn="1"/>
        </p:nvSpPr>
        <p:spPr>
          <a:xfrm>
            <a:off x="1835696" y="5661248"/>
            <a:ext cx="1695144" cy="646331"/>
          </a:xfrm>
          <a:prstGeom prst="rect">
            <a:avLst/>
          </a:prstGeom>
          <a:solidFill>
            <a:schemeClr val="bg1"/>
          </a:solidFill>
        </p:spPr>
        <p:txBody>
          <a:bodyPr wrap="none" rtlCol="0">
            <a:spAutoFit/>
          </a:bodyPr>
          <a:lstStyle/>
          <a:p>
            <a:r>
              <a:rPr lang="pt-BR" sz="1200" b="1" dirty="0"/>
              <a:t>Norte Americana (NAD)</a:t>
            </a:r>
          </a:p>
          <a:p>
            <a:r>
              <a:rPr lang="pt-BR" sz="1200" b="1" dirty="0"/>
              <a:t>Interamericana (IAD)</a:t>
            </a:r>
          </a:p>
          <a:p>
            <a:r>
              <a:rPr lang="pt-BR" sz="1200" b="1" dirty="0"/>
              <a:t>Sul Americana (SAD)</a:t>
            </a:r>
          </a:p>
        </p:txBody>
      </p:sp>
      <p:sp>
        <p:nvSpPr>
          <p:cNvPr id="12" name="CaixaDeTexto 11">
            <a:extLst>
              <a:ext uri="{FF2B5EF4-FFF2-40B4-BE49-F238E27FC236}">
                <a16:creationId xmlns:a16="http://schemas.microsoft.com/office/drawing/2014/main" id="{631E1F79-C27B-FB77-CA4B-B3D903F8E4C1}"/>
              </a:ext>
            </a:extLst>
          </p:cNvPr>
          <p:cNvSpPr txBox="1"/>
          <p:nvPr userDrawn="1"/>
        </p:nvSpPr>
        <p:spPr>
          <a:xfrm>
            <a:off x="4211960" y="5291915"/>
            <a:ext cx="2448272" cy="1384995"/>
          </a:xfrm>
          <a:prstGeom prst="rect">
            <a:avLst/>
          </a:prstGeom>
          <a:solidFill>
            <a:schemeClr val="bg1"/>
          </a:solidFill>
        </p:spPr>
        <p:txBody>
          <a:bodyPr wrap="square" rtlCol="0">
            <a:spAutoFit/>
          </a:bodyPr>
          <a:lstStyle/>
          <a:p>
            <a:r>
              <a:rPr lang="pt-BR" sz="1200" b="1" dirty="0"/>
              <a:t>Transeuropeia (TED) </a:t>
            </a:r>
          </a:p>
          <a:p>
            <a:r>
              <a:rPr lang="pt-BR" sz="1200" b="1" dirty="0"/>
              <a:t>Intereuropeia (EUD)</a:t>
            </a:r>
          </a:p>
          <a:p>
            <a:r>
              <a:rPr lang="pt-BR" sz="1200" b="1" dirty="0"/>
              <a:t>Oriente Médio/Norte África(MENA)</a:t>
            </a:r>
          </a:p>
          <a:p>
            <a:r>
              <a:rPr lang="pt-BR" sz="1200" b="1" dirty="0"/>
              <a:t>Campo de Israel (IF)</a:t>
            </a:r>
          </a:p>
          <a:p>
            <a:r>
              <a:rPr lang="pt-BR" sz="1200" b="1" dirty="0"/>
              <a:t>Centro Oeste Africana (WAD)</a:t>
            </a:r>
          </a:p>
          <a:p>
            <a:r>
              <a:rPr lang="pt-BR" sz="1200" b="1" dirty="0"/>
              <a:t>Centro Leste Africana (ECD)</a:t>
            </a:r>
          </a:p>
          <a:p>
            <a:r>
              <a:rPr lang="pt-BR" sz="1200" b="1" i="0" dirty="0"/>
              <a:t>Sul-Africana Oceano </a:t>
            </a:r>
            <a:r>
              <a:rPr lang="pt-BR" sz="1100" b="1" dirty="0"/>
              <a:t>Índico (SID)</a:t>
            </a:r>
          </a:p>
        </p:txBody>
      </p:sp>
      <p:sp>
        <p:nvSpPr>
          <p:cNvPr id="14" name="CaixaDeTexto 13">
            <a:extLst>
              <a:ext uri="{FF2B5EF4-FFF2-40B4-BE49-F238E27FC236}">
                <a16:creationId xmlns:a16="http://schemas.microsoft.com/office/drawing/2014/main" id="{655558B7-D1D9-E2B7-6A1C-54849A9631FA}"/>
              </a:ext>
            </a:extLst>
          </p:cNvPr>
          <p:cNvSpPr txBox="1"/>
          <p:nvPr userDrawn="1"/>
        </p:nvSpPr>
        <p:spPr>
          <a:xfrm>
            <a:off x="6866095" y="5278084"/>
            <a:ext cx="2232248" cy="1015663"/>
          </a:xfrm>
          <a:prstGeom prst="rect">
            <a:avLst/>
          </a:prstGeom>
          <a:solidFill>
            <a:schemeClr val="bg1"/>
          </a:solidFill>
        </p:spPr>
        <p:txBody>
          <a:bodyPr wrap="square" rtlCol="0">
            <a:spAutoFit/>
          </a:bodyPr>
          <a:lstStyle/>
          <a:p>
            <a:r>
              <a:rPr lang="pt-BR" sz="1200" b="1" dirty="0"/>
              <a:t>Euroasiática (ESD)</a:t>
            </a:r>
          </a:p>
          <a:p>
            <a:r>
              <a:rPr lang="pt-BR" sz="1200" b="1" dirty="0"/>
              <a:t>Pacífico Norte Asiático (NSD) Pacífico Sul Asiático (SSD) </a:t>
            </a:r>
          </a:p>
          <a:p>
            <a:r>
              <a:rPr lang="pt-BR" sz="1200" b="1" dirty="0"/>
              <a:t>Sul Asiático (SUD)</a:t>
            </a:r>
          </a:p>
          <a:p>
            <a:r>
              <a:rPr lang="pt-BR" sz="1200" b="1" dirty="0"/>
              <a:t>Sul do Pacífico (SPD)</a:t>
            </a:r>
            <a:endParaRPr lang="pt-BR" sz="1100" b="1" dirty="0"/>
          </a:p>
        </p:txBody>
      </p:sp>
    </p:spTree>
    <p:extLst>
      <p:ext uri="{BB962C8B-B14F-4D97-AF65-F5344CB8AC3E}">
        <p14:creationId xmlns:p14="http://schemas.microsoft.com/office/powerpoint/2010/main" val="864524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inal">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963C5A78-36AC-4DC3-91E9-B1168153FE1C}"/>
              </a:ext>
            </a:extLst>
          </p:cNvPr>
          <p:cNvSpPr/>
          <p:nvPr userDrawn="1"/>
        </p:nvSpPr>
        <p:spPr>
          <a:xfrm>
            <a:off x="34925" y="666750"/>
            <a:ext cx="9109075" cy="6191250"/>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a:p>
        </p:txBody>
      </p:sp>
      <p:sp>
        <p:nvSpPr>
          <p:cNvPr id="5" name="Retângulo 4">
            <a:extLst>
              <a:ext uri="{FF2B5EF4-FFF2-40B4-BE49-F238E27FC236}">
                <a16:creationId xmlns:a16="http://schemas.microsoft.com/office/drawing/2014/main" id="{C3690757-2233-41B7-B19F-57929FBC3A8B}"/>
              </a:ext>
            </a:extLst>
          </p:cNvPr>
          <p:cNvSpPr/>
          <p:nvPr userDrawn="1"/>
        </p:nvSpPr>
        <p:spPr>
          <a:xfrm>
            <a:off x="15875" y="0"/>
            <a:ext cx="9144000" cy="666750"/>
          </a:xfrm>
          <a:prstGeom prst="rect">
            <a:avLst/>
          </a:prstGeom>
          <a:gradFill flip="none" rotWithShape="1">
            <a:gsLst>
              <a:gs pos="0">
                <a:srgbClr val="000000"/>
              </a:gs>
              <a:gs pos="17000">
                <a:srgbClr val="4A452A"/>
              </a:gs>
              <a:gs pos="37000">
                <a:srgbClr val="4F6228"/>
              </a:gs>
              <a:gs pos="54000">
                <a:srgbClr val="77933C"/>
              </a:gs>
              <a:gs pos="72000">
                <a:srgbClr val="C3D69B"/>
              </a:gs>
              <a:gs pos="87000">
                <a:srgbClr val="C8E0AF"/>
              </a:gs>
              <a:gs pos="100000">
                <a:srgbClr val="D7E4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a:p>
        </p:txBody>
      </p:sp>
      <p:sp>
        <p:nvSpPr>
          <p:cNvPr id="9" name="Espaço Reservado para Texto 8"/>
          <p:cNvSpPr>
            <a:spLocks noGrp="1"/>
          </p:cNvSpPr>
          <p:nvPr>
            <p:ph type="body" sz="quarter" idx="11" hasCustomPrompt="1"/>
          </p:nvPr>
        </p:nvSpPr>
        <p:spPr>
          <a:xfrm>
            <a:off x="15875" y="0"/>
            <a:ext cx="9109075" cy="666750"/>
          </a:xfrm>
          <a:prstGeom prst="rect">
            <a:avLst/>
          </a:prstGeom>
        </p:spPr>
        <p:txBody>
          <a:bodyPr/>
          <a:lstStyle>
            <a:lvl1pPr marL="0" indent="0">
              <a:buNone/>
              <a:defRPr b="1">
                <a:solidFill>
                  <a:srgbClr val="FFFF00"/>
                </a:solidFill>
              </a:defRPr>
            </a:lvl1pPr>
            <a:lvl2pPr marL="457200" indent="0">
              <a:buNone/>
              <a:defRPr b="1">
                <a:solidFill>
                  <a:srgbClr val="FFFF00"/>
                </a:solidFill>
              </a:defRPr>
            </a:lvl2pPr>
            <a:lvl3pPr marL="914400" indent="0">
              <a:buNone/>
              <a:defRPr b="1">
                <a:solidFill>
                  <a:srgbClr val="FFFF00"/>
                </a:solidFill>
              </a:defRPr>
            </a:lvl3pPr>
            <a:lvl4pPr marL="1371600" indent="0">
              <a:buNone/>
              <a:defRPr b="1">
                <a:solidFill>
                  <a:srgbClr val="FFFF00"/>
                </a:solidFill>
              </a:defRPr>
            </a:lvl4pPr>
            <a:lvl5pPr marL="1828800" indent="0">
              <a:buNone/>
              <a:defRPr b="1">
                <a:solidFill>
                  <a:srgbClr val="FFFF00"/>
                </a:solidFill>
              </a:defRPr>
            </a:lvl5pPr>
          </a:lstStyle>
          <a:p>
            <a:pPr lvl="0"/>
            <a:r>
              <a:rPr lang="pt-BR" dirty="0"/>
              <a:t> </a:t>
            </a:r>
          </a:p>
        </p:txBody>
      </p:sp>
      <p:sp>
        <p:nvSpPr>
          <p:cNvPr id="6" name="CaixaDeTexto 2">
            <a:extLst>
              <a:ext uri="{FF2B5EF4-FFF2-40B4-BE49-F238E27FC236}">
                <a16:creationId xmlns:a16="http://schemas.microsoft.com/office/drawing/2014/main" id="{24418F8F-55AE-4F30-A4F5-B7D5BACE023D}"/>
              </a:ext>
            </a:extLst>
          </p:cNvPr>
          <p:cNvSpPr txBox="1">
            <a:spLocks noChangeArrowheads="1"/>
          </p:cNvSpPr>
          <p:nvPr userDrawn="1"/>
        </p:nvSpPr>
        <p:spPr bwMode="auto">
          <a:xfrm>
            <a:off x="107950" y="981075"/>
            <a:ext cx="9036050"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spcAft>
                <a:spcPts val="1200"/>
              </a:spcAft>
            </a:pPr>
            <a:r>
              <a:rPr lang="pt-BR" altLang="pt-BR" sz="2400" b="1" dirty="0"/>
              <a:t>As imagens que temos utilizado aqui são sempre imagens tiradas da internet. Procuramos não utilizar imagens que tenham alguma restrição quanto à direitos autorais.</a:t>
            </a:r>
          </a:p>
          <a:p>
            <a:pPr marL="0" marR="0" lvl="0" indent="0" algn="just" defTabSz="914400" rtl="0" eaLnBrk="1" fontAlgn="auto" latinLnBrk="0" hangingPunct="1">
              <a:lnSpc>
                <a:spcPct val="100000"/>
              </a:lnSpc>
              <a:spcBef>
                <a:spcPts val="0"/>
              </a:spcBef>
              <a:spcAft>
                <a:spcPts val="1200"/>
              </a:spcAft>
              <a:buClrTx/>
              <a:buSzTx/>
              <a:buFontTx/>
              <a:buNone/>
              <a:tabLst/>
              <a:defRPr/>
            </a:pPr>
            <a:r>
              <a:rPr lang="pt-BR" altLang="pt-BR" sz="2400" b="1" dirty="0">
                <a:latin typeface="Calibri" pitchFamily="34" charset="0"/>
              </a:rPr>
              <a:t>Neste trimestre contamos com a colaboração de </a:t>
            </a:r>
            <a:r>
              <a:rPr lang="pt-BR" altLang="pt-BR" sz="2400" b="1" dirty="0">
                <a:solidFill>
                  <a:srgbClr val="FF0000"/>
                </a:solidFill>
                <a:latin typeface="Calibri" pitchFamily="34" charset="0"/>
              </a:rPr>
              <a:t>Eliane Batista </a:t>
            </a:r>
            <a:r>
              <a:rPr lang="pt-BR" altLang="pt-BR" sz="2400" b="1" dirty="0">
                <a:latin typeface="Calibri" pitchFamily="34" charset="0"/>
              </a:rPr>
              <a:t>para a pesquisa dos animais  </a:t>
            </a:r>
            <a:endParaRPr lang="pt-BR" altLang="pt-BR" sz="2400" b="1" dirty="0"/>
          </a:p>
          <a:p>
            <a:pPr algn="just" eaLnBrk="1" hangingPunct="1">
              <a:spcAft>
                <a:spcPts val="1200"/>
              </a:spcAft>
            </a:pPr>
            <a:r>
              <a:rPr lang="pt-BR" altLang="pt-BR" sz="2400" b="1" dirty="0"/>
              <a:t>Se por acaso estivermos utilizando de maneira indevida alguma imagem, por favor me avise que retirarei imediatamente a imagem deste material.</a:t>
            </a:r>
          </a:p>
        </p:txBody>
      </p:sp>
      <p:sp>
        <p:nvSpPr>
          <p:cNvPr id="10" name="Retângulo 3">
            <a:extLst>
              <a:ext uri="{FF2B5EF4-FFF2-40B4-BE49-F238E27FC236}">
                <a16:creationId xmlns:a16="http://schemas.microsoft.com/office/drawing/2014/main" id="{1A7E6371-DDD0-428D-ADA7-00C93FFBF8EE}"/>
              </a:ext>
            </a:extLst>
          </p:cNvPr>
          <p:cNvSpPr>
            <a:spLocks noChangeArrowheads="1"/>
          </p:cNvSpPr>
          <p:nvPr userDrawn="1"/>
        </p:nvSpPr>
        <p:spPr bwMode="auto">
          <a:xfrm>
            <a:off x="107950" y="4751567"/>
            <a:ext cx="90360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br>
              <a:rPr lang="pt-BR" sz="2400" b="1" dirty="0"/>
            </a:br>
            <a:endParaRPr lang="pt-BR" altLang="pt-BR" sz="2400" b="1" dirty="0">
              <a:solidFill>
                <a:srgbClr val="FF0000"/>
              </a:solidFill>
            </a:endParaRPr>
          </a:p>
        </p:txBody>
      </p:sp>
    </p:spTree>
    <p:extLst>
      <p:ext uri="{BB962C8B-B14F-4D97-AF65-F5344CB8AC3E}">
        <p14:creationId xmlns:p14="http://schemas.microsoft.com/office/powerpoint/2010/main" val="16419207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ral">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2156401C-DE18-48C8-8A43-D90D8C472295}"/>
              </a:ext>
            </a:extLst>
          </p:cNvPr>
          <p:cNvSpPr/>
          <p:nvPr userDrawn="1"/>
        </p:nvSpPr>
        <p:spPr>
          <a:xfrm>
            <a:off x="34925" y="0"/>
            <a:ext cx="9109075" cy="6858000"/>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a:p>
        </p:txBody>
      </p:sp>
    </p:spTree>
    <p:extLst>
      <p:ext uri="{BB962C8B-B14F-4D97-AF65-F5344CB8AC3E}">
        <p14:creationId xmlns:p14="http://schemas.microsoft.com/office/powerpoint/2010/main" val="4004881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eral com destaque">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943A4D7-F464-46AA-B306-627A8F22A378}"/>
              </a:ext>
            </a:extLst>
          </p:cNvPr>
          <p:cNvSpPr/>
          <p:nvPr userDrawn="1"/>
        </p:nvSpPr>
        <p:spPr>
          <a:xfrm>
            <a:off x="34925" y="666750"/>
            <a:ext cx="9109075" cy="6191250"/>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5" name="Retângulo 4">
            <a:extLst>
              <a:ext uri="{FF2B5EF4-FFF2-40B4-BE49-F238E27FC236}">
                <a16:creationId xmlns:a16="http://schemas.microsoft.com/office/drawing/2014/main" id="{1CFD6F98-CF4C-4DA7-BEC7-012D4060B618}"/>
              </a:ext>
            </a:extLst>
          </p:cNvPr>
          <p:cNvSpPr/>
          <p:nvPr userDrawn="1"/>
        </p:nvSpPr>
        <p:spPr>
          <a:xfrm>
            <a:off x="15875" y="0"/>
            <a:ext cx="9144000" cy="666750"/>
          </a:xfrm>
          <a:prstGeom prst="rect">
            <a:avLst/>
          </a:prstGeom>
          <a:gradFill flip="none" rotWithShape="1">
            <a:gsLst>
              <a:gs pos="0">
                <a:srgbClr val="000000"/>
              </a:gs>
              <a:gs pos="17000">
                <a:srgbClr val="4A452A"/>
              </a:gs>
              <a:gs pos="37000">
                <a:srgbClr val="4F6228"/>
              </a:gs>
              <a:gs pos="54000">
                <a:srgbClr val="77933C"/>
              </a:gs>
              <a:gs pos="72000">
                <a:srgbClr val="C3D69B"/>
              </a:gs>
              <a:gs pos="87000">
                <a:srgbClr val="C8E0AF"/>
              </a:gs>
              <a:gs pos="100000">
                <a:srgbClr val="D7E4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9" name="Espaço Reservado para Texto 8">
            <a:extLst>
              <a:ext uri="{FF2B5EF4-FFF2-40B4-BE49-F238E27FC236}">
                <a16:creationId xmlns:a16="http://schemas.microsoft.com/office/drawing/2014/main" id="{D6FA0C53-8B40-4915-9B42-9E61F8719303}"/>
              </a:ext>
            </a:extLst>
          </p:cNvPr>
          <p:cNvSpPr>
            <a:spLocks noGrp="1"/>
          </p:cNvSpPr>
          <p:nvPr>
            <p:ph type="body" sz="quarter" idx="11"/>
          </p:nvPr>
        </p:nvSpPr>
        <p:spPr>
          <a:xfrm>
            <a:off x="15875" y="0"/>
            <a:ext cx="9109075" cy="666750"/>
          </a:xfrm>
          <a:prstGeom prst="rect">
            <a:avLst/>
          </a:prstGeom>
        </p:spPr>
        <p:txBody>
          <a:bodyPr/>
          <a:lstStyle>
            <a:lvl1pPr marL="0" indent="0">
              <a:buNone/>
              <a:defRPr sz="3600" b="1">
                <a:ln>
                  <a:solidFill>
                    <a:schemeClr val="tx1"/>
                  </a:solidFill>
                </a:ln>
                <a:solidFill>
                  <a:srgbClr val="FFFF00"/>
                </a:solidFill>
              </a:defRPr>
            </a:lvl1pPr>
            <a:lvl2pPr marL="457200" indent="0">
              <a:buNone/>
              <a:defRPr b="1">
                <a:solidFill>
                  <a:srgbClr val="FFFF00"/>
                </a:solidFill>
              </a:defRPr>
            </a:lvl2pPr>
            <a:lvl3pPr marL="914400" indent="0">
              <a:buNone/>
              <a:defRPr b="1">
                <a:solidFill>
                  <a:srgbClr val="FFFF00"/>
                </a:solidFill>
              </a:defRPr>
            </a:lvl3pPr>
            <a:lvl4pPr marL="1371600" indent="0">
              <a:buNone/>
              <a:defRPr b="1">
                <a:solidFill>
                  <a:srgbClr val="FFFF00"/>
                </a:solidFill>
              </a:defRPr>
            </a:lvl4pPr>
            <a:lvl5pPr marL="1828800" indent="0">
              <a:buNone/>
              <a:defRPr b="1">
                <a:solidFill>
                  <a:srgbClr val="FFFF00"/>
                </a:solidFill>
              </a:defRPr>
            </a:lvl5pPr>
          </a:lstStyle>
          <a:p>
            <a:pPr lvl="0"/>
            <a:endParaRPr lang="pt-BR" dirty="0"/>
          </a:p>
        </p:txBody>
      </p:sp>
    </p:spTree>
    <p:extLst>
      <p:ext uri="{BB962C8B-B14F-4D97-AF65-F5344CB8AC3E}">
        <p14:creationId xmlns:p14="http://schemas.microsoft.com/office/powerpoint/2010/main" val="4234544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estino das Ofertas">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943A4D7-F464-46AA-B306-627A8F22A378}"/>
              </a:ext>
            </a:extLst>
          </p:cNvPr>
          <p:cNvSpPr/>
          <p:nvPr userDrawn="1"/>
        </p:nvSpPr>
        <p:spPr>
          <a:xfrm>
            <a:off x="34925" y="666750"/>
            <a:ext cx="9109075" cy="6191250"/>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5" name="Retângulo 4">
            <a:extLst>
              <a:ext uri="{FF2B5EF4-FFF2-40B4-BE49-F238E27FC236}">
                <a16:creationId xmlns:a16="http://schemas.microsoft.com/office/drawing/2014/main" id="{1CFD6F98-CF4C-4DA7-BEC7-012D4060B618}"/>
              </a:ext>
            </a:extLst>
          </p:cNvPr>
          <p:cNvSpPr/>
          <p:nvPr userDrawn="1"/>
        </p:nvSpPr>
        <p:spPr>
          <a:xfrm>
            <a:off x="15875" y="0"/>
            <a:ext cx="9144000" cy="666750"/>
          </a:xfrm>
          <a:prstGeom prst="rect">
            <a:avLst/>
          </a:prstGeom>
          <a:gradFill flip="none" rotWithShape="1">
            <a:gsLst>
              <a:gs pos="0">
                <a:srgbClr val="000000"/>
              </a:gs>
              <a:gs pos="17000">
                <a:srgbClr val="4A452A"/>
              </a:gs>
              <a:gs pos="37000">
                <a:srgbClr val="4F6228"/>
              </a:gs>
              <a:gs pos="54000">
                <a:srgbClr val="77933C"/>
              </a:gs>
              <a:gs pos="72000">
                <a:srgbClr val="C3D69B"/>
              </a:gs>
              <a:gs pos="87000">
                <a:srgbClr val="C8E0AF"/>
              </a:gs>
              <a:gs pos="100000">
                <a:srgbClr val="D7E4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7" name="Espaço Reservado para Texto 6">
            <a:extLst>
              <a:ext uri="{FF2B5EF4-FFF2-40B4-BE49-F238E27FC236}">
                <a16:creationId xmlns:a16="http://schemas.microsoft.com/office/drawing/2014/main" id="{9F3C1C5C-7732-42B8-AE90-B43EE781EA05}"/>
              </a:ext>
            </a:extLst>
          </p:cNvPr>
          <p:cNvSpPr>
            <a:spLocks noGrp="1"/>
          </p:cNvSpPr>
          <p:nvPr>
            <p:ph type="body" sz="quarter" idx="10"/>
          </p:nvPr>
        </p:nvSpPr>
        <p:spPr>
          <a:xfrm>
            <a:off x="34925" y="689900"/>
            <a:ext cx="9109075" cy="523875"/>
          </a:xfrm>
          <a:prstGeom prst="rect">
            <a:avLst/>
          </a:prstGeom>
          <a:solidFill>
            <a:srgbClr val="00B050"/>
          </a:solidFill>
        </p:spPr>
        <p:txBody>
          <a:bodyPr/>
          <a:lstStyle>
            <a:lvl1pPr algn="ctr">
              <a:defRPr sz="2800" b="1">
                <a:solidFill>
                  <a:srgbClr val="FFFF00"/>
                </a:solidFill>
              </a:defRPr>
            </a:lvl1pPr>
            <a:lvl2pPr>
              <a:defRPr b="1">
                <a:solidFill>
                  <a:srgbClr val="FFFF00"/>
                </a:solidFill>
              </a:defRPr>
            </a:lvl2pPr>
            <a:lvl3pPr>
              <a:defRPr b="1">
                <a:solidFill>
                  <a:srgbClr val="FFFF00"/>
                </a:solidFill>
              </a:defRPr>
            </a:lvl3pPr>
            <a:lvl4pPr>
              <a:defRPr b="1">
                <a:solidFill>
                  <a:srgbClr val="FFFF00"/>
                </a:solidFill>
              </a:defRPr>
            </a:lvl4pPr>
            <a:lvl5pPr>
              <a:defRPr b="1">
                <a:solidFill>
                  <a:srgbClr val="FFFF00"/>
                </a:solidFill>
              </a:defRPr>
            </a:lvl5pPr>
          </a:lstStyle>
          <a:p>
            <a:pPr lvl="0"/>
            <a:r>
              <a:rPr lang="pt-BR" dirty="0"/>
              <a:t>Editar estilos de texto Mestre</a:t>
            </a:r>
          </a:p>
          <a:p>
            <a:pPr lvl="1"/>
            <a:r>
              <a:rPr lang="pt-BR" dirty="0"/>
              <a:t>Segundo nível</a:t>
            </a:r>
          </a:p>
          <a:p>
            <a:pPr lvl="2"/>
            <a:r>
              <a:rPr lang="pt-BR" dirty="0"/>
              <a:t>Terceiro nível</a:t>
            </a:r>
          </a:p>
          <a:p>
            <a:pPr lvl="3"/>
            <a:r>
              <a:rPr lang="pt-BR" dirty="0"/>
              <a:t>Quarto nível</a:t>
            </a:r>
          </a:p>
          <a:p>
            <a:pPr lvl="4"/>
            <a:r>
              <a:rPr lang="pt-BR" dirty="0"/>
              <a:t>Quinto nível</a:t>
            </a:r>
          </a:p>
        </p:txBody>
      </p:sp>
      <p:sp>
        <p:nvSpPr>
          <p:cNvPr id="9" name="Espaço Reservado para Texto 8">
            <a:extLst>
              <a:ext uri="{FF2B5EF4-FFF2-40B4-BE49-F238E27FC236}">
                <a16:creationId xmlns:a16="http://schemas.microsoft.com/office/drawing/2014/main" id="{D6FA0C53-8B40-4915-9B42-9E61F8719303}"/>
              </a:ext>
            </a:extLst>
          </p:cNvPr>
          <p:cNvSpPr>
            <a:spLocks noGrp="1"/>
          </p:cNvSpPr>
          <p:nvPr>
            <p:ph type="body" sz="quarter" idx="11"/>
          </p:nvPr>
        </p:nvSpPr>
        <p:spPr>
          <a:xfrm>
            <a:off x="15875" y="0"/>
            <a:ext cx="9109075" cy="666750"/>
          </a:xfrm>
          <a:prstGeom prst="rect">
            <a:avLst/>
          </a:prstGeom>
        </p:spPr>
        <p:txBody>
          <a:bodyPr/>
          <a:lstStyle>
            <a:lvl1pPr marL="0" indent="0">
              <a:buNone/>
              <a:defRPr b="1">
                <a:solidFill>
                  <a:srgbClr val="FFFF00"/>
                </a:solidFill>
              </a:defRPr>
            </a:lvl1pPr>
            <a:lvl2pPr marL="457200" indent="0">
              <a:buNone/>
              <a:defRPr b="1">
                <a:solidFill>
                  <a:srgbClr val="FFFF00"/>
                </a:solidFill>
              </a:defRPr>
            </a:lvl2pPr>
            <a:lvl3pPr marL="914400" indent="0">
              <a:buNone/>
              <a:defRPr b="1">
                <a:solidFill>
                  <a:srgbClr val="FFFF00"/>
                </a:solidFill>
              </a:defRPr>
            </a:lvl3pPr>
            <a:lvl4pPr marL="1371600" indent="0">
              <a:buNone/>
              <a:defRPr b="1">
                <a:solidFill>
                  <a:srgbClr val="FFFF00"/>
                </a:solidFill>
              </a:defRPr>
            </a:lvl4pPr>
            <a:lvl5pPr marL="1828800" indent="0">
              <a:buNone/>
              <a:defRPr b="1">
                <a:solidFill>
                  <a:srgbClr val="FFFF00"/>
                </a:solidFill>
              </a:defRPr>
            </a:lvl5pPr>
          </a:lstStyle>
          <a:p>
            <a:pPr lvl="0"/>
            <a:r>
              <a:rPr lang="pt-BR" dirty="0"/>
              <a:t>Editar estilos de texto Mestre</a:t>
            </a:r>
          </a:p>
          <a:p>
            <a:pPr lvl="1"/>
            <a:r>
              <a:rPr lang="pt-BR" dirty="0"/>
              <a:t>Segundo nível</a:t>
            </a:r>
          </a:p>
          <a:p>
            <a:pPr lvl="2"/>
            <a:r>
              <a:rPr lang="pt-BR" dirty="0"/>
              <a:t>Terceiro nível</a:t>
            </a:r>
          </a:p>
          <a:p>
            <a:pPr lvl="3"/>
            <a:r>
              <a:rPr lang="pt-BR" dirty="0"/>
              <a:t>Quarto nível</a:t>
            </a:r>
          </a:p>
          <a:p>
            <a:pPr lvl="4"/>
            <a:r>
              <a:rPr lang="pt-BR" dirty="0"/>
              <a:t>Quinto nível</a:t>
            </a:r>
          </a:p>
        </p:txBody>
      </p:sp>
    </p:spTree>
    <p:extLst>
      <p:ext uri="{BB962C8B-B14F-4D97-AF65-F5344CB8AC3E}">
        <p14:creationId xmlns:p14="http://schemas.microsoft.com/office/powerpoint/2010/main" val="32366742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riosidades V">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963C5A78-36AC-4DC3-91E9-B1168153FE1C}"/>
              </a:ext>
            </a:extLst>
          </p:cNvPr>
          <p:cNvSpPr/>
          <p:nvPr userDrawn="1"/>
        </p:nvSpPr>
        <p:spPr>
          <a:xfrm>
            <a:off x="37737" y="685695"/>
            <a:ext cx="9109075" cy="6191250"/>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a:p>
        </p:txBody>
      </p:sp>
      <p:sp>
        <p:nvSpPr>
          <p:cNvPr id="6" name="Retângulo 5">
            <a:extLst>
              <a:ext uri="{FF2B5EF4-FFF2-40B4-BE49-F238E27FC236}">
                <a16:creationId xmlns:a16="http://schemas.microsoft.com/office/drawing/2014/main" id="{83031C4F-6308-48D1-AE9D-A3E3CDBF91F7}"/>
              </a:ext>
            </a:extLst>
          </p:cNvPr>
          <p:cNvSpPr/>
          <p:nvPr userDrawn="1"/>
        </p:nvSpPr>
        <p:spPr>
          <a:xfrm>
            <a:off x="15875" y="0"/>
            <a:ext cx="9144000" cy="666750"/>
          </a:xfrm>
          <a:prstGeom prst="rect">
            <a:avLst/>
          </a:prstGeom>
          <a:gradFill flip="none" rotWithShape="1">
            <a:gsLst>
              <a:gs pos="0">
                <a:srgbClr val="000000"/>
              </a:gs>
              <a:gs pos="17000">
                <a:srgbClr val="4A452A"/>
              </a:gs>
              <a:gs pos="37000">
                <a:srgbClr val="4F6228"/>
              </a:gs>
              <a:gs pos="54000">
                <a:srgbClr val="77933C"/>
              </a:gs>
              <a:gs pos="72000">
                <a:srgbClr val="C3D69B"/>
              </a:gs>
              <a:gs pos="87000">
                <a:srgbClr val="C8E0AF"/>
              </a:gs>
              <a:gs pos="100000">
                <a:srgbClr val="D7E4BD"/>
              </a:gs>
            </a:gsLst>
            <a:lin ang="0" scaled="1"/>
            <a:tileRect/>
          </a:gra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3600" b="1" dirty="0">
                <a:ln>
                  <a:solidFill>
                    <a:schemeClr val="tx1"/>
                  </a:solidFill>
                </a:ln>
                <a:solidFill>
                  <a:srgbClr val="FFFF00"/>
                </a:solidFill>
              </a:rPr>
              <a:t>Divisão Transeuropeia</a:t>
            </a:r>
          </a:p>
        </p:txBody>
      </p:sp>
    </p:spTree>
    <p:extLst>
      <p:ext uri="{BB962C8B-B14F-4D97-AF65-F5344CB8AC3E}">
        <p14:creationId xmlns:p14="http://schemas.microsoft.com/office/powerpoint/2010/main" val="2194047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rmelho CAPA - 1º trimestre">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8ADDD79A-D920-41C3-8B42-9C09D536E12A}"/>
              </a:ext>
            </a:extLst>
          </p:cNvPr>
          <p:cNvSpPr/>
          <p:nvPr userDrawn="1"/>
        </p:nvSpPr>
        <p:spPr>
          <a:xfrm>
            <a:off x="7824788" y="0"/>
            <a:ext cx="1306512" cy="6858000"/>
          </a:xfrm>
          <a:prstGeom prst="rect">
            <a:avLst/>
          </a:prstGeom>
          <a:gradFill>
            <a:gsLst>
              <a:gs pos="0">
                <a:srgbClr val="FFCC99"/>
              </a:gs>
              <a:gs pos="35000">
                <a:srgbClr val="FFFFCC"/>
              </a:gs>
              <a:gs pos="69000">
                <a:schemeClr val="bg1"/>
              </a:gs>
              <a:gs pos="100000">
                <a:schemeClr val="bg1"/>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a:p>
        </p:txBody>
      </p:sp>
      <p:sp>
        <p:nvSpPr>
          <p:cNvPr id="7" name="Retângulo 6">
            <a:extLst>
              <a:ext uri="{FF2B5EF4-FFF2-40B4-BE49-F238E27FC236}">
                <a16:creationId xmlns:a16="http://schemas.microsoft.com/office/drawing/2014/main" id="{AC1FCAAA-BC94-45C3-A1C7-8AA7D59A2891}"/>
              </a:ext>
            </a:extLst>
          </p:cNvPr>
          <p:cNvSpPr/>
          <p:nvPr userDrawn="1"/>
        </p:nvSpPr>
        <p:spPr>
          <a:xfrm>
            <a:off x="1" y="0"/>
            <a:ext cx="1306513" cy="6858000"/>
          </a:xfrm>
          <a:prstGeom prst="rect">
            <a:avLst/>
          </a:prstGeom>
          <a:gradFill>
            <a:gsLst>
              <a:gs pos="0">
                <a:schemeClr val="tx1"/>
              </a:gs>
              <a:gs pos="35000">
                <a:schemeClr val="bg2">
                  <a:lumMod val="25000"/>
                </a:schemeClr>
              </a:gs>
              <a:gs pos="69000">
                <a:srgbClr val="C00000"/>
              </a:gs>
              <a:gs pos="100000">
                <a:srgbClr val="FF0000"/>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sz="1181"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p:txBody>
      </p:sp>
      <p:sp>
        <p:nvSpPr>
          <p:cNvPr id="8" name="Retângulo 7">
            <a:extLst>
              <a:ext uri="{FF2B5EF4-FFF2-40B4-BE49-F238E27FC236}">
                <a16:creationId xmlns:a16="http://schemas.microsoft.com/office/drawing/2014/main" id="{260E8798-3089-4654-B145-191D65A7559E}"/>
              </a:ext>
            </a:extLst>
          </p:cNvPr>
          <p:cNvSpPr/>
          <p:nvPr userDrawn="1"/>
        </p:nvSpPr>
        <p:spPr>
          <a:xfrm>
            <a:off x="1303339" y="0"/>
            <a:ext cx="1308100" cy="6858000"/>
          </a:xfrm>
          <a:prstGeom prst="rect">
            <a:avLst/>
          </a:prstGeom>
          <a:gradFill>
            <a:gsLst>
              <a:gs pos="0">
                <a:schemeClr val="bg2">
                  <a:lumMod val="25000"/>
                </a:schemeClr>
              </a:gs>
              <a:gs pos="35000">
                <a:srgbClr val="C00000"/>
              </a:gs>
              <a:gs pos="69000">
                <a:srgbClr val="FF0000"/>
              </a:gs>
              <a:gs pos="100000">
                <a:srgbClr val="FF6600"/>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p:txBody>
      </p:sp>
      <p:sp>
        <p:nvSpPr>
          <p:cNvPr id="9" name="Retângulo 8">
            <a:extLst>
              <a:ext uri="{FF2B5EF4-FFF2-40B4-BE49-F238E27FC236}">
                <a16:creationId xmlns:a16="http://schemas.microsoft.com/office/drawing/2014/main" id="{665E3C04-3FA6-4154-B10B-44D0705381B6}"/>
              </a:ext>
            </a:extLst>
          </p:cNvPr>
          <p:cNvSpPr/>
          <p:nvPr userDrawn="1"/>
        </p:nvSpPr>
        <p:spPr>
          <a:xfrm>
            <a:off x="2606677" y="0"/>
            <a:ext cx="1306513" cy="6858000"/>
          </a:xfrm>
          <a:prstGeom prst="rect">
            <a:avLst/>
          </a:prstGeom>
          <a:gradFill>
            <a:gsLst>
              <a:gs pos="0">
                <a:srgbClr val="C00000"/>
              </a:gs>
              <a:gs pos="35000">
                <a:srgbClr val="FF0000"/>
              </a:gs>
              <a:gs pos="69000">
                <a:srgbClr val="FF6600"/>
              </a:gs>
              <a:gs pos="100000">
                <a:srgbClr val="FF9966"/>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a:p>
        </p:txBody>
      </p:sp>
      <p:sp>
        <p:nvSpPr>
          <p:cNvPr id="10" name="Retângulo 9">
            <a:extLst>
              <a:ext uri="{FF2B5EF4-FFF2-40B4-BE49-F238E27FC236}">
                <a16:creationId xmlns:a16="http://schemas.microsoft.com/office/drawing/2014/main" id="{40001024-0A58-4D82-87CB-F596C2843D9A}"/>
              </a:ext>
            </a:extLst>
          </p:cNvPr>
          <p:cNvSpPr/>
          <p:nvPr userDrawn="1"/>
        </p:nvSpPr>
        <p:spPr>
          <a:xfrm>
            <a:off x="3911601" y="0"/>
            <a:ext cx="1308100" cy="6858000"/>
          </a:xfrm>
          <a:prstGeom prst="rect">
            <a:avLst/>
          </a:prstGeom>
          <a:gradFill>
            <a:gsLst>
              <a:gs pos="0">
                <a:srgbClr val="FF0000"/>
              </a:gs>
              <a:gs pos="35000">
                <a:srgbClr val="FF6600"/>
              </a:gs>
              <a:gs pos="69000">
                <a:srgbClr val="FF9966"/>
              </a:gs>
              <a:gs pos="100000">
                <a:srgbClr val="FFCC99"/>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a:p>
        </p:txBody>
      </p:sp>
      <p:sp>
        <p:nvSpPr>
          <p:cNvPr id="11" name="Retângulo 10">
            <a:extLst>
              <a:ext uri="{FF2B5EF4-FFF2-40B4-BE49-F238E27FC236}">
                <a16:creationId xmlns:a16="http://schemas.microsoft.com/office/drawing/2014/main" id="{EF903E1F-AC4D-418A-A81B-D801C0F54471}"/>
              </a:ext>
            </a:extLst>
          </p:cNvPr>
          <p:cNvSpPr/>
          <p:nvPr userDrawn="1"/>
        </p:nvSpPr>
        <p:spPr>
          <a:xfrm>
            <a:off x="5216526" y="0"/>
            <a:ext cx="1306513" cy="6858000"/>
          </a:xfrm>
          <a:prstGeom prst="rect">
            <a:avLst/>
          </a:prstGeom>
          <a:gradFill>
            <a:gsLst>
              <a:gs pos="0">
                <a:srgbClr val="FF6600"/>
              </a:gs>
              <a:gs pos="35000">
                <a:srgbClr val="FF9966"/>
              </a:gs>
              <a:gs pos="69000">
                <a:srgbClr val="FFCC99"/>
              </a:gs>
              <a:gs pos="100000">
                <a:srgbClr val="FFFFCC"/>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a:p>
        </p:txBody>
      </p:sp>
      <p:sp>
        <p:nvSpPr>
          <p:cNvPr id="12" name="Retângulo 11">
            <a:extLst>
              <a:ext uri="{FF2B5EF4-FFF2-40B4-BE49-F238E27FC236}">
                <a16:creationId xmlns:a16="http://schemas.microsoft.com/office/drawing/2014/main" id="{C6D2BD42-83ED-4F60-AE5F-0AA094B621B8}"/>
              </a:ext>
            </a:extLst>
          </p:cNvPr>
          <p:cNvSpPr/>
          <p:nvPr userDrawn="1"/>
        </p:nvSpPr>
        <p:spPr>
          <a:xfrm>
            <a:off x="6519863" y="0"/>
            <a:ext cx="1308100" cy="6858000"/>
          </a:xfrm>
          <a:prstGeom prst="rect">
            <a:avLst/>
          </a:prstGeom>
          <a:gradFill>
            <a:gsLst>
              <a:gs pos="0">
                <a:srgbClr val="FF9966"/>
              </a:gs>
              <a:gs pos="35000">
                <a:srgbClr val="FFCC99"/>
              </a:gs>
              <a:gs pos="69000">
                <a:srgbClr val="FFFFCC"/>
              </a:gs>
              <a:gs pos="100000">
                <a:schemeClr val="bg1"/>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a:p>
        </p:txBody>
      </p:sp>
      <p:pic>
        <p:nvPicPr>
          <p:cNvPr id="46" name="Imagem 2">
            <a:extLst>
              <a:ext uri="{FF2B5EF4-FFF2-40B4-BE49-F238E27FC236}">
                <a16:creationId xmlns:a16="http://schemas.microsoft.com/office/drawing/2014/main" id="{01F08265-58D1-4C43-9E8C-AC72294D4CB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21625" y="5584825"/>
            <a:ext cx="1157288"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CaixaDeTexto 18">
            <a:extLst>
              <a:ext uri="{FF2B5EF4-FFF2-40B4-BE49-F238E27FC236}">
                <a16:creationId xmlns:a16="http://schemas.microsoft.com/office/drawing/2014/main" id="{AD7A2F3C-E450-4C0C-AFA6-6C1436B883F4}"/>
              </a:ext>
            </a:extLst>
          </p:cNvPr>
          <p:cNvSpPr txBox="1">
            <a:spLocks noChangeArrowheads="1"/>
          </p:cNvSpPr>
          <p:nvPr userDrawn="1"/>
        </p:nvSpPr>
        <p:spPr bwMode="auto">
          <a:xfrm>
            <a:off x="27449" y="1243331"/>
            <a:ext cx="12731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pt-BR" altLang="pt-BR" sz="1400" dirty="0">
                <a:solidFill>
                  <a:schemeClr val="bg1"/>
                </a:solidFill>
              </a:rPr>
              <a:t>HISTÓRIAS</a:t>
            </a:r>
          </a:p>
          <a:p>
            <a:pPr algn="ctr">
              <a:defRPr/>
            </a:pPr>
            <a:r>
              <a:rPr lang="pt-BR" altLang="pt-BR" sz="1400" dirty="0">
                <a:solidFill>
                  <a:schemeClr val="bg1"/>
                </a:solidFill>
              </a:rPr>
              <a:t>DOS CAMPOS</a:t>
            </a:r>
          </a:p>
        </p:txBody>
      </p:sp>
      <p:sp>
        <p:nvSpPr>
          <p:cNvPr id="52" name="Retângulo 51">
            <a:extLst>
              <a:ext uri="{FF2B5EF4-FFF2-40B4-BE49-F238E27FC236}">
                <a16:creationId xmlns:a16="http://schemas.microsoft.com/office/drawing/2014/main" id="{5294DCDC-BF99-42DD-B755-23507D8B9EC6}"/>
              </a:ext>
            </a:extLst>
          </p:cNvPr>
          <p:cNvSpPr/>
          <p:nvPr userDrawn="1"/>
        </p:nvSpPr>
        <p:spPr>
          <a:xfrm>
            <a:off x="1749597" y="620688"/>
            <a:ext cx="423862" cy="3416320"/>
          </a:xfrm>
          <a:prstGeom prst="rect">
            <a:avLst/>
          </a:prstGeom>
        </p:spPr>
        <p:txBody>
          <a:bodyPr wrap="square">
            <a:spAutoFit/>
          </a:bodyPr>
          <a:lstStyle/>
          <a:p>
            <a:pPr algn="ctr"/>
            <a:r>
              <a:rPr lang="pt-BR" altLang="pt-BR" sz="1800" dirty="0">
                <a:solidFill>
                  <a:schemeClr val="bg1"/>
                </a:solidFill>
              </a:rPr>
              <a:t>MI</a:t>
            </a:r>
          </a:p>
          <a:p>
            <a:pPr algn="ctr"/>
            <a:r>
              <a:rPr lang="pt-BR" altLang="pt-BR" sz="1800" dirty="0">
                <a:solidFill>
                  <a:schemeClr val="bg1"/>
                </a:solidFill>
              </a:rPr>
              <a:t>S</a:t>
            </a:r>
          </a:p>
          <a:p>
            <a:pPr algn="ctr"/>
            <a:r>
              <a:rPr lang="pt-BR" altLang="pt-BR" sz="1800" dirty="0">
                <a:solidFill>
                  <a:schemeClr val="bg1"/>
                </a:solidFill>
              </a:rPr>
              <a:t>S</a:t>
            </a:r>
          </a:p>
          <a:p>
            <a:pPr algn="ctr"/>
            <a:r>
              <a:rPr lang="pt-BR" altLang="pt-BR" sz="1800" dirty="0">
                <a:solidFill>
                  <a:schemeClr val="bg1"/>
                </a:solidFill>
              </a:rPr>
              <a:t>I</a:t>
            </a:r>
          </a:p>
          <a:p>
            <a:pPr algn="ctr"/>
            <a:r>
              <a:rPr lang="pt-BR" altLang="pt-BR" sz="1800" dirty="0">
                <a:solidFill>
                  <a:schemeClr val="bg1"/>
                </a:solidFill>
              </a:rPr>
              <a:t>ONÁR</a:t>
            </a:r>
          </a:p>
          <a:p>
            <a:pPr algn="ctr"/>
            <a:r>
              <a:rPr lang="pt-BR" altLang="pt-BR" sz="1800" dirty="0">
                <a:solidFill>
                  <a:schemeClr val="bg1"/>
                </a:solidFill>
              </a:rPr>
              <a:t>I</a:t>
            </a:r>
          </a:p>
          <a:p>
            <a:pPr algn="ctr"/>
            <a:r>
              <a:rPr lang="pt-BR" altLang="pt-BR" sz="1800" dirty="0">
                <a:solidFill>
                  <a:schemeClr val="bg1"/>
                </a:solidFill>
              </a:rPr>
              <a:t>OS</a:t>
            </a:r>
            <a:endParaRPr lang="pt-BR" dirty="0"/>
          </a:p>
        </p:txBody>
      </p:sp>
      <p:sp>
        <p:nvSpPr>
          <p:cNvPr id="53" name="CaixaDeTexto 52">
            <a:extLst>
              <a:ext uri="{FF2B5EF4-FFF2-40B4-BE49-F238E27FC236}">
                <a16:creationId xmlns:a16="http://schemas.microsoft.com/office/drawing/2014/main" id="{63A2022D-4ECE-4CD7-BD00-A5B36B255E13}"/>
              </a:ext>
            </a:extLst>
          </p:cNvPr>
          <p:cNvSpPr txBox="1"/>
          <p:nvPr userDrawn="1"/>
        </p:nvSpPr>
        <p:spPr>
          <a:xfrm>
            <a:off x="2620963" y="4221088"/>
            <a:ext cx="1268411" cy="923330"/>
          </a:xfrm>
          <a:prstGeom prst="rect">
            <a:avLst/>
          </a:prstGeom>
          <a:noFill/>
        </p:spPr>
        <p:txBody>
          <a:bodyPr wrap="square" rtlCol="0">
            <a:spAutoFit/>
          </a:bodyPr>
          <a:lstStyle/>
          <a:p>
            <a:pPr algn="ctr"/>
            <a:endParaRPr lang="pt-BR" sz="1800" dirty="0"/>
          </a:p>
          <a:p>
            <a:pPr algn="ctr"/>
            <a:r>
              <a:rPr lang="pt-BR" sz="1800" dirty="0"/>
              <a:t>TRIMESTRE</a:t>
            </a:r>
          </a:p>
          <a:p>
            <a:pPr algn="ctr"/>
            <a:r>
              <a:rPr lang="pt-BR" sz="1800" dirty="0"/>
              <a:t>2026</a:t>
            </a:r>
          </a:p>
        </p:txBody>
      </p:sp>
      <p:sp>
        <p:nvSpPr>
          <p:cNvPr id="54" name="Espaço Reservado para Texto 29">
            <a:extLst>
              <a:ext uri="{FF2B5EF4-FFF2-40B4-BE49-F238E27FC236}">
                <a16:creationId xmlns:a16="http://schemas.microsoft.com/office/drawing/2014/main" id="{06CE0D7E-B716-4BBC-9486-741B166395BF}"/>
              </a:ext>
            </a:extLst>
          </p:cNvPr>
          <p:cNvSpPr>
            <a:spLocks noGrp="1"/>
          </p:cNvSpPr>
          <p:nvPr>
            <p:ph type="body" sz="quarter" idx="10" hasCustomPrompt="1"/>
          </p:nvPr>
        </p:nvSpPr>
        <p:spPr>
          <a:xfrm>
            <a:off x="2686052" y="3789040"/>
            <a:ext cx="1131886" cy="792485"/>
          </a:xfrm>
          <a:prstGeom prst="rect">
            <a:avLst/>
          </a:prstGeom>
        </p:spPr>
        <p:txBody>
          <a:bodyPr/>
          <a:lstStyle>
            <a:lvl1pPr marL="0" indent="0" algn="ctr">
              <a:buNone/>
              <a:defRPr/>
            </a:lvl1pPr>
          </a:lstStyle>
          <a:p>
            <a:pPr lvl="0"/>
            <a:r>
              <a:rPr lang="pt-BR" dirty="0"/>
              <a:t>Tri</a:t>
            </a:r>
          </a:p>
        </p:txBody>
      </p:sp>
      <p:pic>
        <p:nvPicPr>
          <p:cNvPr id="19" name="Imagem 18">
            <a:extLst>
              <a:ext uri="{FF2B5EF4-FFF2-40B4-BE49-F238E27FC236}">
                <a16:creationId xmlns:a16="http://schemas.microsoft.com/office/drawing/2014/main" id="{D399F7EC-F1BF-4D54-9F6B-4AA9FF9A2BAC}"/>
              </a:ext>
            </a:extLst>
          </p:cNvPr>
          <p:cNvPicPr>
            <a:picLocks noChangeAspect="1"/>
          </p:cNvPicPr>
          <p:nvPr userDrawn="1"/>
        </p:nvPicPr>
        <p:blipFill rotWithShape="1">
          <a:blip r:embed="rId3"/>
          <a:srcRect l="10521" t="40057" r="76962" b="30390"/>
          <a:stretch/>
        </p:blipFill>
        <p:spPr>
          <a:xfrm>
            <a:off x="75331" y="3684627"/>
            <a:ext cx="1144589" cy="1519287"/>
          </a:xfrm>
          <a:prstGeom prst="rect">
            <a:avLst/>
          </a:prstGeom>
        </p:spPr>
      </p:pic>
      <p:pic>
        <p:nvPicPr>
          <p:cNvPr id="20" name="Imagem 19">
            <a:extLst>
              <a:ext uri="{FF2B5EF4-FFF2-40B4-BE49-F238E27FC236}">
                <a16:creationId xmlns:a16="http://schemas.microsoft.com/office/drawing/2014/main" id="{9495359E-3BDE-46C3-8079-EA6416CA8A41}"/>
              </a:ext>
            </a:extLst>
          </p:cNvPr>
          <p:cNvPicPr>
            <a:picLocks noChangeAspect="1"/>
          </p:cNvPicPr>
          <p:nvPr userDrawn="1"/>
        </p:nvPicPr>
        <p:blipFill rotWithShape="1">
          <a:blip r:embed="rId3"/>
          <a:srcRect l="23226" t="42997" r="48425" b="34592"/>
          <a:stretch/>
        </p:blipFill>
        <p:spPr>
          <a:xfrm>
            <a:off x="48140" y="5589240"/>
            <a:ext cx="1213489" cy="539329"/>
          </a:xfrm>
          <a:prstGeom prst="rect">
            <a:avLst/>
          </a:prstGeom>
        </p:spPr>
      </p:pic>
    </p:spTree>
    <p:extLst>
      <p:ext uri="{BB962C8B-B14F-4D97-AF65-F5344CB8AC3E}">
        <p14:creationId xmlns:p14="http://schemas.microsoft.com/office/powerpoint/2010/main" val="29200507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to de Capa trimestral">
    <p:spTree>
      <p:nvGrpSpPr>
        <p:cNvPr id="1" name=""/>
        <p:cNvGrpSpPr/>
        <p:nvPr/>
      </p:nvGrpSpPr>
      <p:grpSpPr>
        <a:xfrm>
          <a:off x="0" y="0"/>
          <a:ext cx="0" cy="0"/>
          <a:chOff x="0" y="0"/>
          <a:chExt cx="0" cy="0"/>
        </a:xfrm>
      </p:grpSpPr>
      <p:sp>
        <p:nvSpPr>
          <p:cNvPr id="19" name="Espaço Reservado para Imagem 16">
            <a:extLst>
              <a:ext uri="{FF2B5EF4-FFF2-40B4-BE49-F238E27FC236}">
                <a16:creationId xmlns:a16="http://schemas.microsoft.com/office/drawing/2014/main" id="{D7E7BD83-803E-438A-B006-170176C7B2D1}"/>
              </a:ext>
            </a:extLst>
          </p:cNvPr>
          <p:cNvSpPr>
            <a:spLocks noGrp="1"/>
          </p:cNvSpPr>
          <p:nvPr>
            <p:ph type="pic" sz="quarter" idx="11"/>
          </p:nvPr>
        </p:nvSpPr>
        <p:spPr>
          <a:xfrm>
            <a:off x="1368233" y="1713871"/>
            <a:ext cx="7740352" cy="5112000"/>
          </a:xfrm>
          <a:prstGeom prst="rect">
            <a:avLst/>
          </a:prstGeom>
        </p:spPr>
        <p:txBody>
          <a:bodyPr/>
          <a:lstStyle/>
          <a:p>
            <a:pPr lvl="0"/>
            <a:r>
              <a:rPr lang="pt-BR" noProof="0" dirty="0"/>
              <a:t>Clique no ícone para adicionar uma imagem</a:t>
            </a:r>
          </a:p>
        </p:txBody>
      </p:sp>
      <p:sp>
        <p:nvSpPr>
          <p:cNvPr id="2" name="CaixaDeTexto 1">
            <a:extLst>
              <a:ext uri="{FF2B5EF4-FFF2-40B4-BE49-F238E27FC236}">
                <a16:creationId xmlns:a16="http://schemas.microsoft.com/office/drawing/2014/main" id="{30732175-8E83-42F7-B365-D255D1178ADA}"/>
              </a:ext>
            </a:extLst>
          </p:cNvPr>
          <p:cNvSpPr txBox="1"/>
          <p:nvPr userDrawn="1"/>
        </p:nvSpPr>
        <p:spPr>
          <a:xfrm>
            <a:off x="6623641" y="204510"/>
            <a:ext cx="2520361" cy="461665"/>
          </a:xfrm>
          <a:prstGeom prst="rect">
            <a:avLst/>
          </a:prstGeom>
          <a:noFill/>
        </p:spPr>
        <p:txBody>
          <a:bodyPr wrap="square" rtlCol="0">
            <a:spAutoFit/>
          </a:bodyPr>
          <a:lstStyle/>
          <a:p>
            <a:pPr algn="r"/>
            <a:r>
              <a:rPr lang="pt-BR" sz="2400" b="1" dirty="0">
                <a:latin typeface="Arial" panose="020B0604020202020204" pitchFamily="34" charset="0"/>
                <a:cs typeface="Arial" panose="020B0604020202020204" pitchFamily="34" charset="0"/>
              </a:rPr>
              <a:t>Para Menores</a:t>
            </a:r>
          </a:p>
        </p:txBody>
      </p:sp>
      <p:sp>
        <p:nvSpPr>
          <p:cNvPr id="4" name="CaixaDeTexto 3">
            <a:extLst>
              <a:ext uri="{FF2B5EF4-FFF2-40B4-BE49-F238E27FC236}">
                <a16:creationId xmlns:a16="http://schemas.microsoft.com/office/drawing/2014/main" id="{4CE44E63-61CA-4CC5-84C6-0337E5E151A5}"/>
              </a:ext>
            </a:extLst>
          </p:cNvPr>
          <p:cNvSpPr txBox="1"/>
          <p:nvPr userDrawn="1"/>
        </p:nvSpPr>
        <p:spPr>
          <a:xfrm>
            <a:off x="1332000" y="687600"/>
            <a:ext cx="7812000" cy="990000"/>
          </a:xfrm>
          <a:prstGeom prst="rect">
            <a:avLst/>
          </a:prstGeom>
          <a:solidFill>
            <a:schemeClr val="accent2">
              <a:lumMod val="75000"/>
            </a:schemeClr>
          </a:solidFill>
        </p:spPr>
        <p:txBody>
          <a:bodyPr anchor="ctr" anchorCtr="0"/>
          <a:lstStyle>
            <a:lvl1pPr indent="0" algn="ctr" eaLnBrk="0" fontAlgn="base" hangingPunct="0">
              <a:spcBef>
                <a:spcPct val="20000"/>
              </a:spcBef>
              <a:spcAft>
                <a:spcPct val="0"/>
              </a:spcAft>
              <a:buFont typeface="Arial" panose="020B0604020202020204" pitchFamily="34" charset="0"/>
              <a:buNone/>
              <a:defRPr sz="6600">
                <a:solidFill>
                  <a:schemeClr val="bg1"/>
                </a:solidFill>
              </a:defRPr>
            </a:lvl1pPr>
            <a:lvl2pPr marL="742950" indent="-285750" eaLnBrk="0" fontAlgn="base" hangingPunct="0">
              <a:spcBef>
                <a:spcPct val="20000"/>
              </a:spcBef>
              <a:spcAft>
                <a:spcPct val="0"/>
              </a:spcAft>
              <a:buFont typeface="Arial" panose="020B0604020202020204" pitchFamily="34" charset="0"/>
              <a:buChar char="–"/>
              <a:defRPr sz="2800"/>
            </a:lvl2pPr>
            <a:lvl3pPr marL="1143000" indent="-228600" eaLnBrk="0" fontAlgn="base" hangingPunct="0">
              <a:spcBef>
                <a:spcPct val="20000"/>
              </a:spcBef>
              <a:spcAft>
                <a:spcPct val="0"/>
              </a:spcAft>
              <a:buFont typeface="Arial" panose="020B0604020202020204" pitchFamily="34" charset="0"/>
              <a:buChar char="•"/>
              <a:defRPr sz="2400"/>
            </a:lvl3pPr>
            <a:lvl4pPr marL="1600200" indent="-228600" eaLnBrk="0" fontAlgn="base" hangingPunct="0">
              <a:spcBef>
                <a:spcPct val="20000"/>
              </a:spcBef>
              <a:spcAft>
                <a:spcPct val="0"/>
              </a:spcAft>
              <a:buFont typeface="Arial" panose="020B0604020202020204" pitchFamily="34" charset="0"/>
              <a:buChar char="–"/>
              <a:defRPr sz="2000"/>
            </a:lvl4pPr>
            <a:lvl5pPr marL="2057400" indent="-228600" eaLnBrk="0" fontAlgn="base" hangingPunct="0">
              <a:spcBef>
                <a:spcPct val="20000"/>
              </a:spcBef>
              <a:spcAft>
                <a:spcPct val="0"/>
              </a:spcAft>
              <a:buFont typeface="Arial" panose="020B0604020202020204"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lvl="0"/>
            <a:r>
              <a:rPr lang="pt-BR" sz="6600" dirty="0"/>
              <a:t>Informativo   </a:t>
            </a:r>
            <a:r>
              <a:rPr lang="pt-BR" sz="2800" dirty="0"/>
              <a:t>Mundial das Missões </a:t>
            </a:r>
            <a:endParaRPr lang="pt-BR" sz="6600" dirty="0"/>
          </a:p>
        </p:txBody>
      </p:sp>
      <p:sp>
        <p:nvSpPr>
          <p:cNvPr id="3" name="Espaço Reservado para Conteúdo 2">
            <a:extLst>
              <a:ext uri="{FF2B5EF4-FFF2-40B4-BE49-F238E27FC236}">
                <a16:creationId xmlns:a16="http://schemas.microsoft.com/office/drawing/2014/main" id="{E49A79CD-F44D-41E3-95D5-403F534FC26C}"/>
              </a:ext>
            </a:extLst>
          </p:cNvPr>
          <p:cNvSpPr>
            <a:spLocks noGrp="1"/>
          </p:cNvSpPr>
          <p:nvPr>
            <p:ph sz="quarter" idx="13" hasCustomPrompt="1"/>
          </p:nvPr>
        </p:nvSpPr>
        <p:spPr>
          <a:xfrm>
            <a:off x="7163899" y="1674845"/>
            <a:ext cx="1944687" cy="988841"/>
          </a:xfrm>
          <a:prstGeom prst="rect">
            <a:avLst/>
          </a:prstGeom>
        </p:spPr>
        <p:txBody>
          <a:bodyPr/>
          <a:lstStyle>
            <a:lvl1pPr marL="0" indent="0">
              <a:buNone/>
              <a:defRPr b="1"/>
            </a:lvl1pPr>
          </a:lstStyle>
          <a:p>
            <a:pPr lvl="0"/>
            <a:r>
              <a:rPr lang="pt-BR" dirty="0"/>
              <a:t>Informe o trimestre</a:t>
            </a:r>
          </a:p>
        </p:txBody>
      </p:sp>
    </p:spTree>
    <p:extLst>
      <p:ext uri="{BB962C8B-B14F-4D97-AF65-F5344CB8AC3E}">
        <p14:creationId xmlns:p14="http://schemas.microsoft.com/office/powerpoint/2010/main" val="21495610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estino das Ofertas">
    <p:spTree>
      <p:nvGrpSpPr>
        <p:cNvPr id="1" name=""/>
        <p:cNvGrpSpPr/>
        <p:nvPr/>
      </p:nvGrpSpPr>
      <p:grpSpPr>
        <a:xfrm>
          <a:off x="0" y="0"/>
          <a:ext cx="0" cy="0"/>
          <a:chOff x="0" y="0"/>
          <a:chExt cx="0" cy="0"/>
        </a:xfrm>
      </p:grpSpPr>
      <p:sp>
        <p:nvSpPr>
          <p:cNvPr id="27" name="CaixaDeTexto 26">
            <a:extLst>
              <a:ext uri="{FF2B5EF4-FFF2-40B4-BE49-F238E27FC236}">
                <a16:creationId xmlns:a16="http://schemas.microsoft.com/office/drawing/2014/main" id="{E8B630B2-FF9D-4777-94CB-92BC3F8F2942}"/>
              </a:ext>
            </a:extLst>
          </p:cNvPr>
          <p:cNvSpPr txBox="1">
            <a:spLocks/>
          </p:cNvSpPr>
          <p:nvPr userDrawn="1"/>
        </p:nvSpPr>
        <p:spPr>
          <a:xfrm>
            <a:off x="21600" y="31614"/>
            <a:ext cx="9110400" cy="584775"/>
          </a:xfrm>
          <a:prstGeom prst="rect">
            <a:avLst/>
          </a:prstGeom>
          <a:gradFill flip="none" rotWithShape="1">
            <a:gsLst>
              <a:gs pos="54000">
                <a:srgbClr val="FF0C00"/>
              </a:gs>
              <a:gs pos="100000">
                <a:srgbClr val="FFD4A1"/>
              </a:gs>
              <a:gs pos="17000">
                <a:srgbClr val="593C25"/>
              </a:gs>
              <a:gs pos="0">
                <a:srgbClr val="050503"/>
              </a:gs>
              <a:gs pos="37000">
                <a:srgbClr val="C70000"/>
              </a:gs>
              <a:gs pos="72000">
                <a:srgbClr val="FF6D0F"/>
              </a:gs>
              <a:gs pos="100000">
                <a:schemeClr val="bg1"/>
              </a:gs>
            </a:gsLst>
            <a:lin ang="0" scaled="1"/>
            <a:tileRect/>
          </a:gradFill>
          <a:ln w="25400">
            <a:solidFill>
              <a:srgbClr val="FF0000"/>
            </a:solidFill>
          </a:ln>
        </p:spPr>
        <p:txBody>
          <a:bodyPr wrap="square" rtlCol="0" anchor="ctr" anchorCtr="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pt-BR" sz="2000" b="1" dirty="0">
                <a:ln>
                  <a:solidFill>
                    <a:schemeClr val="tx1"/>
                  </a:solidFill>
                </a:ln>
                <a:solidFill>
                  <a:srgbClr val="FFFF00"/>
                </a:solidFill>
              </a:rPr>
              <a:t>DESTINO DAS OFERTAS </a:t>
            </a:r>
            <a:r>
              <a:rPr lang="pt-BR" sz="3200" b="1" dirty="0">
                <a:ln>
                  <a:solidFill>
                    <a:schemeClr val="tx1"/>
                  </a:solidFill>
                </a:ln>
                <a:solidFill>
                  <a:srgbClr val="FFFF00"/>
                </a:solidFill>
              </a:rPr>
              <a:t>– </a:t>
            </a:r>
            <a:r>
              <a:rPr lang="pt-BR" sz="2800" b="1" kern="1200" dirty="0">
                <a:ln>
                  <a:solidFill>
                    <a:schemeClr val="tx1"/>
                  </a:solidFill>
                </a:ln>
                <a:solidFill>
                  <a:srgbClr val="FFFF00"/>
                </a:solidFill>
                <a:latin typeface="+mn-lt"/>
                <a:ea typeface="+mn-ea"/>
                <a:cs typeface="+mn-cs"/>
              </a:rPr>
              <a:t>Divisão</a:t>
            </a:r>
            <a:r>
              <a:rPr lang="pt-BR" sz="2800" b="1" kern="1200" dirty="0">
                <a:ln>
                  <a:solidFill>
                    <a:schemeClr val="tx1"/>
                  </a:solidFill>
                </a:ln>
                <a:solidFill>
                  <a:srgbClr val="FF0000"/>
                </a:solidFill>
                <a:latin typeface="+mn-lt"/>
                <a:ea typeface="+mn-ea"/>
                <a:cs typeface="+mn-cs"/>
              </a:rPr>
              <a:t> Transeuropeia</a:t>
            </a:r>
            <a:endParaRPr lang="pt-BR" sz="2800" b="1" dirty="0">
              <a:ln>
                <a:solidFill>
                  <a:schemeClr val="tx1"/>
                </a:solidFill>
              </a:ln>
              <a:solidFill>
                <a:srgbClr val="FF0000"/>
              </a:solidFill>
            </a:endParaRPr>
          </a:p>
        </p:txBody>
      </p:sp>
    </p:spTree>
    <p:extLst>
      <p:ext uri="{BB962C8B-B14F-4D97-AF65-F5344CB8AC3E}">
        <p14:creationId xmlns:p14="http://schemas.microsoft.com/office/powerpoint/2010/main" val="840803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istória">
    <p:spTree>
      <p:nvGrpSpPr>
        <p:cNvPr id="1" name=""/>
        <p:cNvGrpSpPr/>
        <p:nvPr/>
      </p:nvGrpSpPr>
      <p:grpSpPr>
        <a:xfrm>
          <a:off x="0" y="0"/>
          <a:ext cx="0" cy="0"/>
          <a:chOff x="0" y="0"/>
          <a:chExt cx="0" cy="0"/>
        </a:xfrm>
      </p:grpSpPr>
      <p:sp>
        <p:nvSpPr>
          <p:cNvPr id="71" name="CaixaDeTexto 70">
            <a:extLst>
              <a:ext uri="{FF2B5EF4-FFF2-40B4-BE49-F238E27FC236}">
                <a16:creationId xmlns:a16="http://schemas.microsoft.com/office/drawing/2014/main" id="{A3AF1E5C-7717-4B05-9AB9-67626B3E0F83}"/>
              </a:ext>
            </a:extLst>
          </p:cNvPr>
          <p:cNvSpPr txBox="1">
            <a:spLocks/>
          </p:cNvSpPr>
          <p:nvPr userDrawn="1"/>
        </p:nvSpPr>
        <p:spPr>
          <a:xfrm>
            <a:off x="21600" y="31614"/>
            <a:ext cx="9110400" cy="584775"/>
          </a:xfrm>
          <a:prstGeom prst="rect">
            <a:avLst/>
          </a:prstGeom>
          <a:gradFill flip="none" rotWithShape="1">
            <a:gsLst>
              <a:gs pos="54000">
                <a:srgbClr val="FF0C00"/>
              </a:gs>
              <a:gs pos="100000">
                <a:srgbClr val="FFD4A1"/>
              </a:gs>
              <a:gs pos="17000">
                <a:srgbClr val="593C25"/>
              </a:gs>
              <a:gs pos="0">
                <a:srgbClr val="050503"/>
              </a:gs>
              <a:gs pos="37000">
                <a:srgbClr val="C70000"/>
              </a:gs>
              <a:gs pos="72000">
                <a:srgbClr val="FF6D0F"/>
              </a:gs>
              <a:gs pos="100000">
                <a:schemeClr val="bg1"/>
              </a:gs>
            </a:gsLst>
            <a:lin ang="0" scaled="1"/>
            <a:tileRect/>
          </a:gradFill>
          <a:ln w="25400">
            <a:solidFill>
              <a:srgbClr val="FF0000"/>
            </a:solidFill>
          </a:ln>
        </p:spPr>
        <p:txBody>
          <a:bodyPr wrap="square" rtlCol="0" anchor="ctr" anchorCtr="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pt-BR" sz="3200" b="1" kern="1200" dirty="0">
              <a:ln>
                <a:solidFill>
                  <a:schemeClr val="tx1"/>
                </a:solidFill>
              </a:ln>
              <a:solidFill>
                <a:srgbClr val="FF0000"/>
              </a:solidFill>
              <a:latin typeface="+mn-lt"/>
              <a:ea typeface="+mn-ea"/>
              <a:cs typeface="+mn-cs"/>
            </a:endParaRPr>
          </a:p>
        </p:txBody>
      </p:sp>
      <p:sp>
        <p:nvSpPr>
          <p:cNvPr id="47" name="Retângulo 46">
            <a:extLst>
              <a:ext uri="{FF2B5EF4-FFF2-40B4-BE49-F238E27FC236}">
                <a16:creationId xmlns:a16="http://schemas.microsoft.com/office/drawing/2014/main" id="{C912A2C0-A225-4B1A-977D-FB7C01174AC3}"/>
              </a:ext>
            </a:extLst>
          </p:cNvPr>
          <p:cNvSpPr/>
          <p:nvPr userDrawn="1"/>
        </p:nvSpPr>
        <p:spPr>
          <a:xfrm>
            <a:off x="23812" y="640624"/>
            <a:ext cx="9109075" cy="6191250"/>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dirty="0"/>
          </a:p>
        </p:txBody>
      </p:sp>
      <p:sp>
        <p:nvSpPr>
          <p:cNvPr id="48" name="Retângulo 47">
            <a:extLst>
              <a:ext uri="{FF2B5EF4-FFF2-40B4-BE49-F238E27FC236}">
                <a16:creationId xmlns:a16="http://schemas.microsoft.com/office/drawing/2014/main" id="{B7E925AE-8B36-45F2-A038-A57AFF834FD0}"/>
              </a:ext>
            </a:extLst>
          </p:cNvPr>
          <p:cNvSpPr/>
          <p:nvPr userDrawn="1"/>
        </p:nvSpPr>
        <p:spPr>
          <a:xfrm>
            <a:off x="9248" y="692876"/>
            <a:ext cx="9109075" cy="6165124"/>
          </a:xfrm>
          <a:prstGeom prst="rect">
            <a:avLst/>
          </a:prstGeom>
          <a:solidFill>
            <a:srgbClr val="F4E2E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indent="0" algn="ctr" fontAlgn="auto">
              <a:spcBef>
                <a:spcPts val="0"/>
              </a:spcBef>
              <a:spcAft>
                <a:spcPts val="0"/>
              </a:spcAft>
              <a:buAutoNum type="arabicPeriod"/>
            </a:pPr>
            <a:endParaRPr lang="pt-BR" sz="1200" b="1" dirty="0">
              <a:solidFill>
                <a:schemeClr val="tx1"/>
              </a:solidFill>
            </a:endParaRPr>
          </a:p>
          <a:p>
            <a:pPr marL="0" indent="0" algn="ctr" fontAlgn="auto">
              <a:spcBef>
                <a:spcPts val="0"/>
              </a:spcBef>
              <a:spcAft>
                <a:spcPts val="0"/>
              </a:spcAft>
              <a:buAutoNum type="arabicPeriod"/>
            </a:pPr>
            <a:endParaRPr lang="pt-BR" sz="1200" b="1" dirty="0">
              <a:solidFill>
                <a:schemeClr val="tx1"/>
              </a:solidFill>
            </a:endParaRPr>
          </a:p>
        </p:txBody>
      </p:sp>
      <p:sp>
        <p:nvSpPr>
          <p:cNvPr id="51" name="Espaço Reservado para Texto 8">
            <a:extLst>
              <a:ext uri="{FF2B5EF4-FFF2-40B4-BE49-F238E27FC236}">
                <a16:creationId xmlns:a16="http://schemas.microsoft.com/office/drawing/2014/main" id="{B6D2DC35-9328-46DD-9C57-FF0615CE472B}"/>
              </a:ext>
            </a:extLst>
          </p:cNvPr>
          <p:cNvSpPr>
            <a:spLocks noGrp="1"/>
          </p:cNvSpPr>
          <p:nvPr>
            <p:ph type="body" sz="quarter" idx="11" hasCustomPrompt="1"/>
          </p:nvPr>
        </p:nvSpPr>
        <p:spPr>
          <a:xfrm>
            <a:off x="15875" y="0"/>
            <a:ext cx="9109075" cy="666750"/>
          </a:xfrm>
          <a:prstGeom prst="rect">
            <a:avLst/>
          </a:prstGeom>
        </p:spPr>
        <p:txBody>
          <a:bodyPr/>
          <a:lstStyle>
            <a:lvl1pPr marL="0" indent="0" algn="ctr">
              <a:buNone/>
              <a:defRPr sz="4000" b="1">
                <a:ln>
                  <a:solidFill>
                    <a:schemeClr val="tx1"/>
                  </a:solidFill>
                </a:ln>
                <a:solidFill>
                  <a:srgbClr val="FFFF00"/>
                </a:solidFill>
              </a:defRPr>
            </a:lvl1pPr>
            <a:lvl2pPr marL="457200" indent="0">
              <a:buNone/>
              <a:defRPr b="1">
                <a:solidFill>
                  <a:srgbClr val="FFFF00"/>
                </a:solidFill>
              </a:defRPr>
            </a:lvl2pPr>
            <a:lvl3pPr marL="914400" indent="0">
              <a:buNone/>
              <a:defRPr b="1">
                <a:solidFill>
                  <a:srgbClr val="FFFF00"/>
                </a:solidFill>
              </a:defRPr>
            </a:lvl3pPr>
            <a:lvl4pPr marL="1371600" indent="0">
              <a:buNone/>
              <a:defRPr b="1">
                <a:solidFill>
                  <a:srgbClr val="FFFF00"/>
                </a:solidFill>
              </a:defRPr>
            </a:lvl4pPr>
            <a:lvl5pPr marL="1828800" indent="0">
              <a:buNone/>
              <a:defRPr b="1">
                <a:solidFill>
                  <a:srgbClr val="FFFF00"/>
                </a:solidFill>
              </a:defRPr>
            </a:lvl5pPr>
          </a:lstStyle>
          <a:p>
            <a:pPr lvl="0"/>
            <a:r>
              <a:rPr lang="pt-BR" dirty="0"/>
              <a:t>S99 – Missões – 9 de </a:t>
            </a:r>
            <a:r>
              <a:rPr lang="pt-BR" dirty="0" err="1"/>
              <a:t>xxx</a:t>
            </a:r>
            <a:endParaRPr lang="pt-BR" dirty="0"/>
          </a:p>
        </p:txBody>
      </p:sp>
      <p:sp>
        <p:nvSpPr>
          <p:cNvPr id="52" name="Espaço Reservado para Texto 2">
            <a:extLst>
              <a:ext uri="{FF2B5EF4-FFF2-40B4-BE49-F238E27FC236}">
                <a16:creationId xmlns:a16="http://schemas.microsoft.com/office/drawing/2014/main" id="{0DAE8A47-40C1-48BA-A195-1C3C631DC7BF}"/>
              </a:ext>
            </a:extLst>
          </p:cNvPr>
          <p:cNvSpPr>
            <a:spLocks noGrp="1"/>
          </p:cNvSpPr>
          <p:nvPr>
            <p:ph type="body" sz="quarter" idx="12" hasCustomPrompt="1"/>
          </p:nvPr>
        </p:nvSpPr>
        <p:spPr>
          <a:xfrm>
            <a:off x="34925" y="774700"/>
            <a:ext cx="9019681" cy="806769"/>
          </a:xfrm>
          <a:prstGeom prst="rect">
            <a:avLst/>
          </a:prstGeom>
        </p:spPr>
        <p:txBody>
          <a:bodyPr/>
          <a:lstStyle>
            <a:lvl1pPr marL="0" indent="0" algn="ctr" defTabSz="914400" rtl="0" eaLnBrk="1" latinLnBrk="0" hangingPunct="1">
              <a:buNone/>
              <a:defRPr lang="pt-BR" sz="4000" b="1" i="1" kern="1200" dirty="0">
                <a:ln w="11430">
                  <a:solidFill>
                    <a:srgbClr val="FF0000"/>
                  </a:solidFill>
                </a:ln>
                <a:solidFill>
                  <a:srgbClr val="FFFF00"/>
                </a:solidFill>
                <a:effectLst>
                  <a:outerShdw blurRad="38100" dist="38100" dir="2700000" algn="tl">
                    <a:srgbClr val="000000">
                      <a:alpha val="43137"/>
                    </a:srgbClr>
                  </a:outerShdw>
                </a:effectLst>
                <a:latin typeface="Comic Sans MS" pitchFamily="66" charset="0"/>
                <a:ea typeface="+mn-ea"/>
                <a:cs typeface="Arial" charset="0"/>
              </a:defRPr>
            </a:lvl1pPr>
          </a:lstStyle>
          <a:p>
            <a:pPr lvl="0"/>
            <a:r>
              <a:rPr lang="pt-BR" dirty="0"/>
              <a:t>Editar Título</a:t>
            </a:r>
          </a:p>
        </p:txBody>
      </p:sp>
      <p:sp>
        <p:nvSpPr>
          <p:cNvPr id="53" name="Espaço Reservado para Imagem 17">
            <a:extLst>
              <a:ext uri="{FF2B5EF4-FFF2-40B4-BE49-F238E27FC236}">
                <a16:creationId xmlns:a16="http://schemas.microsoft.com/office/drawing/2014/main" id="{FC8189E3-7A85-4019-B1DE-662F38456DA4}"/>
              </a:ext>
            </a:extLst>
          </p:cNvPr>
          <p:cNvSpPr>
            <a:spLocks noGrp="1"/>
          </p:cNvSpPr>
          <p:nvPr>
            <p:ph type="pic" sz="quarter" idx="13" hasCustomPrompt="1"/>
          </p:nvPr>
        </p:nvSpPr>
        <p:spPr>
          <a:xfrm>
            <a:off x="3602639" y="5771595"/>
            <a:ext cx="1866911" cy="1028965"/>
          </a:xfrm>
          <a:prstGeom prst="rect">
            <a:avLst/>
          </a:prstGeom>
          <a:ln w="6350">
            <a:solidFill>
              <a:schemeClr val="tx1"/>
            </a:solidFill>
          </a:ln>
        </p:spPr>
        <p:txBody>
          <a:bodyPr/>
          <a:lstStyle>
            <a:lvl1pPr marL="0" indent="0">
              <a:buNone/>
              <a:defRPr sz="2000"/>
            </a:lvl1pPr>
          </a:lstStyle>
          <a:p>
            <a:r>
              <a:rPr lang="pt-BR" dirty="0"/>
              <a:t>Imagem Bandeira</a:t>
            </a:r>
          </a:p>
        </p:txBody>
      </p:sp>
      <p:sp>
        <p:nvSpPr>
          <p:cNvPr id="54" name="Espaço Reservado para Imagem 19">
            <a:extLst>
              <a:ext uri="{FF2B5EF4-FFF2-40B4-BE49-F238E27FC236}">
                <a16:creationId xmlns:a16="http://schemas.microsoft.com/office/drawing/2014/main" id="{F504BE71-63B9-4022-8331-CBF336C8F5C8}"/>
              </a:ext>
            </a:extLst>
          </p:cNvPr>
          <p:cNvSpPr>
            <a:spLocks noGrp="1"/>
          </p:cNvSpPr>
          <p:nvPr>
            <p:ph type="pic" sz="quarter" idx="14" hasCustomPrompt="1"/>
          </p:nvPr>
        </p:nvSpPr>
        <p:spPr>
          <a:xfrm>
            <a:off x="107009" y="1626095"/>
            <a:ext cx="3672903" cy="4119374"/>
          </a:xfrm>
          <a:prstGeom prst="rect">
            <a:avLst/>
          </a:prstGeom>
        </p:spPr>
        <p:txBody>
          <a:bodyPr/>
          <a:lstStyle>
            <a:lvl1pPr marL="0" indent="0">
              <a:buNone/>
              <a:defRPr sz="2000"/>
            </a:lvl1pPr>
          </a:lstStyle>
          <a:p>
            <a:r>
              <a:rPr lang="pt-BR" dirty="0"/>
              <a:t>Imagem Pessoa</a:t>
            </a:r>
          </a:p>
        </p:txBody>
      </p:sp>
      <p:sp>
        <p:nvSpPr>
          <p:cNvPr id="55" name="Espaço Reservado para Texto 21">
            <a:extLst>
              <a:ext uri="{FF2B5EF4-FFF2-40B4-BE49-F238E27FC236}">
                <a16:creationId xmlns:a16="http://schemas.microsoft.com/office/drawing/2014/main" id="{AF1777BD-F9FF-4CAF-8313-F2723F6BAD01}"/>
              </a:ext>
            </a:extLst>
          </p:cNvPr>
          <p:cNvSpPr>
            <a:spLocks noGrp="1"/>
          </p:cNvSpPr>
          <p:nvPr>
            <p:ph type="body" sz="quarter" idx="15" hasCustomPrompt="1"/>
          </p:nvPr>
        </p:nvSpPr>
        <p:spPr>
          <a:xfrm>
            <a:off x="107009" y="5764301"/>
            <a:ext cx="3444785" cy="315619"/>
          </a:xfrm>
          <a:prstGeom prst="rect">
            <a:avLst/>
          </a:prstGeom>
        </p:spPr>
        <p:txBody>
          <a:bodyPr/>
          <a:lstStyle>
            <a:lvl1pPr marL="0" indent="0" algn="ctr">
              <a:buNone/>
              <a:defRPr sz="2400" b="1"/>
            </a:lvl1pPr>
            <a:lvl2pPr>
              <a:defRPr sz="1800" b="1"/>
            </a:lvl2pPr>
            <a:lvl3pPr>
              <a:defRPr sz="1800" b="1"/>
            </a:lvl3pPr>
            <a:lvl4pPr>
              <a:defRPr sz="1800" b="1"/>
            </a:lvl4pPr>
            <a:lvl5pPr>
              <a:defRPr sz="1800" b="1"/>
            </a:lvl5pPr>
          </a:lstStyle>
          <a:p>
            <a:pPr lvl="0"/>
            <a:r>
              <a:rPr lang="pt-BR" dirty="0"/>
              <a:t>Editar nome</a:t>
            </a:r>
          </a:p>
        </p:txBody>
      </p:sp>
      <p:sp>
        <p:nvSpPr>
          <p:cNvPr id="56" name="Espaço Reservado para Texto 23">
            <a:extLst>
              <a:ext uri="{FF2B5EF4-FFF2-40B4-BE49-F238E27FC236}">
                <a16:creationId xmlns:a16="http://schemas.microsoft.com/office/drawing/2014/main" id="{40C1736B-F4BA-4036-88B1-BAFD641D44D3}"/>
              </a:ext>
            </a:extLst>
          </p:cNvPr>
          <p:cNvSpPr>
            <a:spLocks noGrp="1"/>
          </p:cNvSpPr>
          <p:nvPr>
            <p:ph type="body" sz="quarter" idx="16" hasCustomPrompt="1"/>
          </p:nvPr>
        </p:nvSpPr>
        <p:spPr>
          <a:xfrm>
            <a:off x="5531856" y="6203691"/>
            <a:ext cx="3216608" cy="459601"/>
          </a:xfrm>
          <a:prstGeom prst="rect">
            <a:avLst/>
          </a:prstGeom>
        </p:spPr>
        <p:txBody>
          <a:bodyPr wrap="none" lIns="90000" anchor="ctr" anchorCtr="0">
            <a:noAutofit/>
          </a:bodyPr>
          <a:lstStyle>
            <a:lvl1pPr marL="0" indent="0" algn="l">
              <a:buNone/>
              <a:defRPr sz="2400" b="1"/>
            </a:lvl1pPr>
          </a:lstStyle>
          <a:p>
            <a:pPr lvl="0"/>
            <a:r>
              <a:rPr lang="pt-BR" dirty="0"/>
              <a:t>Editar País</a:t>
            </a:r>
          </a:p>
        </p:txBody>
      </p:sp>
      <p:sp>
        <p:nvSpPr>
          <p:cNvPr id="57" name="CaixaDeTexto 56">
            <a:extLst>
              <a:ext uri="{FF2B5EF4-FFF2-40B4-BE49-F238E27FC236}">
                <a16:creationId xmlns:a16="http://schemas.microsoft.com/office/drawing/2014/main" id="{2B9D99AC-8BC6-407C-97EF-13BA4C09852F}"/>
              </a:ext>
            </a:extLst>
          </p:cNvPr>
          <p:cNvSpPr txBox="1"/>
          <p:nvPr userDrawn="1"/>
        </p:nvSpPr>
        <p:spPr>
          <a:xfrm>
            <a:off x="5500052" y="1692436"/>
            <a:ext cx="3554554" cy="261610"/>
          </a:xfrm>
          <a:prstGeom prst="rect">
            <a:avLst/>
          </a:prstGeom>
          <a:solidFill>
            <a:schemeClr val="bg1">
              <a:alpha val="50000"/>
            </a:schemeClr>
          </a:solidFill>
          <a:ln w="38100">
            <a:solidFill>
              <a:srgbClr val="FF690E"/>
            </a:solidFill>
          </a:ln>
        </p:spPr>
        <p:txBody>
          <a:bodyPr wrap="square">
            <a:spAutoFit/>
          </a:bodyPr>
          <a:lstStyle/>
          <a:p>
            <a:pPr algn="ctr" fontAlgn="auto">
              <a:spcBef>
                <a:spcPts val="0"/>
              </a:spcBef>
              <a:spcAft>
                <a:spcPts val="0"/>
              </a:spcAft>
            </a:pPr>
            <a:r>
              <a:rPr lang="pt-BR" sz="1100" b="1" dirty="0">
                <a:solidFill>
                  <a:schemeClr val="tx1"/>
                </a:solidFill>
              </a:rPr>
              <a:t>4° trimestre 2025</a:t>
            </a:r>
            <a:endParaRPr lang="pt-BR" sz="1000" b="1" dirty="0">
              <a:solidFill>
                <a:schemeClr val="tx1"/>
              </a:solidFill>
            </a:endParaRPr>
          </a:p>
        </p:txBody>
      </p:sp>
      <p:sp>
        <p:nvSpPr>
          <p:cNvPr id="58" name="Retângulo 57">
            <a:extLst>
              <a:ext uri="{FF2B5EF4-FFF2-40B4-BE49-F238E27FC236}">
                <a16:creationId xmlns:a16="http://schemas.microsoft.com/office/drawing/2014/main" id="{BF913E9D-D9FE-4A28-9815-54F8D06585C3}"/>
              </a:ext>
            </a:extLst>
          </p:cNvPr>
          <p:cNvSpPr/>
          <p:nvPr userDrawn="1"/>
        </p:nvSpPr>
        <p:spPr>
          <a:xfrm>
            <a:off x="3806900" y="1700387"/>
            <a:ext cx="1697968" cy="4016041"/>
          </a:xfrm>
          <a:prstGeom prst="rect">
            <a:avLst/>
          </a:prstGeom>
          <a:noFill/>
          <a:ln w="38100">
            <a:solidFill>
              <a:srgbClr val="FF69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l" fontAlgn="auto">
              <a:spcBef>
                <a:spcPts val="0"/>
              </a:spcBef>
              <a:spcAft>
                <a:spcPts val="0"/>
              </a:spcAft>
              <a:buNone/>
            </a:pPr>
            <a:r>
              <a:rPr lang="pt-BR" sz="1200" b="1" dirty="0">
                <a:solidFill>
                  <a:schemeClr val="tx1"/>
                </a:solidFill>
              </a:rPr>
              <a:t>Projetos Infantis em    toda a divisão</a:t>
            </a:r>
          </a:p>
          <a:p>
            <a:pPr marL="0" indent="0" algn="l" fontAlgn="auto">
              <a:spcBef>
                <a:spcPts val="0"/>
              </a:spcBef>
              <a:spcAft>
                <a:spcPts val="0"/>
              </a:spcAft>
              <a:buNone/>
            </a:pPr>
            <a:r>
              <a:rPr lang="pt-BR" sz="1200" b="1" dirty="0">
                <a:solidFill>
                  <a:schemeClr val="tx1"/>
                </a:solidFill>
              </a:rPr>
              <a:t>Moradias para funcionários do Hospital Adventista de </a:t>
            </a:r>
            <a:r>
              <a:rPr lang="pt-BR" sz="1200" b="1" dirty="0" err="1">
                <a:solidFill>
                  <a:schemeClr val="tx1"/>
                </a:solidFill>
              </a:rPr>
              <a:t>Yuka</a:t>
            </a:r>
            <a:r>
              <a:rPr lang="pt-BR" sz="1200" b="1" dirty="0">
                <a:solidFill>
                  <a:schemeClr val="tx1"/>
                </a:solidFill>
              </a:rPr>
              <a:t>, em Kalabo, Zâmbia</a:t>
            </a:r>
          </a:p>
          <a:p>
            <a:pPr marL="0" indent="0" algn="l" fontAlgn="auto">
              <a:spcBef>
                <a:spcPts val="0"/>
              </a:spcBef>
              <a:spcAft>
                <a:spcPts val="0"/>
              </a:spcAft>
              <a:buNone/>
            </a:pPr>
            <a:r>
              <a:rPr lang="pt-BR" sz="1200" b="1" dirty="0">
                <a:solidFill>
                  <a:schemeClr val="tx1"/>
                </a:solidFill>
              </a:rPr>
              <a:t>Novo colégio de </a:t>
            </a:r>
          </a:p>
          <a:p>
            <a:pPr marL="0" indent="0" algn="l" fontAlgn="auto">
              <a:spcBef>
                <a:spcPts val="0"/>
              </a:spcBef>
              <a:spcAft>
                <a:spcPts val="0"/>
              </a:spcAft>
              <a:buNone/>
            </a:pPr>
            <a:r>
              <a:rPr lang="pt-BR" sz="1200" b="1" dirty="0">
                <a:solidFill>
                  <a:schemeClr val="tx1"/>
                </a:solidFill>
              </a:rPr>
              <a:t>Ensino Médio no norte da Zâmbia</a:t>
            </a:r>
          </a:p>
          <a:p>
            <a:pPr marL="0" indent="0" algn="l" fontAlgn="auto">
              <a:spcBef>
                <a:spcPts val="0"/>
              </a:spcBef>
              <a:spcAft>
                <a:spcPts val="0"/>
              </a:spcAft>
              <a:buNone/>
            </a:pPr>
            <a:r>
              <a:rPr lang="pt-BR" sz="1200" b="1" dirty="0">
                <a:solidFill>
                  <a:schemeClr val="tx1"/>
                </a:solidFill>
              </a:rPr>
              <a:t>Barco Missionário </a:t>
            </a:r>
          </a:p>
          <a:p>
            <a:pPr marL="0" indent="0" algn="l" fontAlgn="auto">
              <a:spcBef>
                <a:spcPts val="0"/>
              </a:spcBef>
              <a:spcAft>
                <a:spcPts val="0"/>
              </a:spcAft>
              <a:buNone/>
            </a:pPr>
            <a:r>
              <a:rPr lang="pt-BR" sz="1200" b="1" dirty="0">
                <a:solidFill>
                  <a:schemeClr val="tx1"/>
                </a:solidFill>
              </a:rPr>
              <a:t>para atuar no lago Bangweulu, Zâmbia</a:t>
            </a:r>
          </a:p>
          <a:p>
            <a:pPr marL="0" indent="0" algn="l" fontAlgn="auto">
              <a:spcBef>
                <a:spcPts val="0"/>
              </a:spcBef>
              <a:spcAft>
                <a:spcPts val="0"/>
              </a:spcAft>
              <a:buNone/>
            </a:pPr>
            <a:r>
              <a:rPr lang="pt-BR" sz="1200" b="1" dirty="0">
                <a:solidFill>
                  <a:schemeClr val="tx1"/>
                </a:solidFill>
              </a:rPr>
              <a:t>Cozinha e lavanderia </a:t>
            </a:r>
          </a:p>
          <a:p>
            <a:pPr marL="0" indent="0" algn="l" fontAlgn="auto">
              <a:spcBef>
                <a:spcPts val="0"/>
              </a:spcBef>
              <a:spcAft>
                <a:spcPts val="0"/>
              </a:spcAft>
              <a:buNone/>
            </a:pPr>
            <a:r>
              <a:rPr lang="pt-BR" sz="1200" b="1" dirty="0">
                <a:solidFill>
                  <a:schemeClr val="tx1"/>
                </a:solidFill>
              </a:rPr>
              <a:t>no Hospital Adventista Chitanda Lumamba. Em Chibombo, Zâmbia</a:t>
            </a:r>
          </a:p>
          <a:p>
            <a:pPr marL="0" indent="0" algn="l" fontAlgn="auto">
              <a:spcBef>
                <a:spcPts val="0"/>
              </a:spcBef>
              <a:spcAft>
                <a:spcPts val="0"/>
              </a:spcAft>
              <a:buNone/>
            </a:pPr>
            <a:r>
              <a:rPr lang="pt-BR" sz="1200" b="1" dirty="0">
                <a:solidFill>
                  <a:schemeClr val="tx1"/>
                </a:solidFill>
              </a:rPr>
              <a:t>Centro de influência </a:t>
            </a:r>
          </a:p>
          <a:p>
            <a:pPr marL="0" indent="0" algn="l" fontAlgn="auto">
              <a:spcBef>
                <a:spcPts val="0"/>
              </a:spcBef>
              <a:spcAft>
                <a:spcPts val="0"/>
              </a:spcAft>
              <a:buNone/>
            </a:pPr>
            <a:r>
              <a:rPr lang="pt-BR" sz="1200" b="1" dirty="0">
                <a:solidFill>
                  <a:schemeClr val="tx1"/>
                </a:solidFill>
              </a:rPr>
              <a:t>em saúde e bem estar em Umhlanga, África do Sul</a:t>
            </a:r>
          </a:p>
        </p:txBody>
      </p:sp>
      <p:sp>
        <p:nvSpPr>
          <p:cNvPr id="59" name="Elipse 58">
            <a:extLst>
              <a:ext uri="{FF2B5EF4-FFF2-40B4-BE49-F238E27FC236}">
                <a16:creationId xmlns:a16="http://schemas.microsoft.com/office/drawing/2014/main" id="{62F422FE-7AA9-43D1-9AA2-D1FD5C9CF8FC}"/>
              </a:ext>
            </a:extLst>
          </p:cNvPr>
          <p:cNvSpPr/>
          <p:nvPr userDrawn="1"/>
        </p:nvSpPr>
        <p:spPr>
          <a:xfrm flipH="1">
            <a:off x="5287900" y="1807310"/>
            <a:ext cx="180000" cy="180000"/>
          </a:xfrm>
          <a:prstGeom prst="ellipse">
            <a:avLst/>
          </a:prstGeom>
          <a:solidFill>
            <a:srgbClr val="FF69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dirty="0"/>
              <a:t>1</a:t>
            </a:r>
          </a:p>
        </p:txBody>
      </p:sp>
      <p:sp>
        <p:nvSpPr>
          <p:cNvPr id="60" name="Elipse 59">
            <a:extLst>
              <a:ext uri="{FF2B5EF4-FFF2-40B4-BE49-F238E27FC236}">
                <a16:creationId xmlns:a16="http://schemas.microsoft.com/office/drawing/2014/main" id="{EB0E4B3D-EC06-4C5C-8904-D1C98F2FDA2C}"/>
              </a:ext>
            </a:extLst>
          </p:cNvPr>
          <p:cNvSpPr/>
          <p:nvPr userDrawn="1"/>
        </p:nvSpPr>
        <p:spPr>
          <a:xfrm flipH="1">
            <a:off x="5287900" y="2170755"/>
            <a:ext cx="180000" cy="180000"/>
          </a:xfrm>
          <a:prstGeom prst="ellipse">
            <a:avLst/>
          </a:prstGeom>
          <a:solidFill>
            <a:srgbClr val="FF69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dirty="0"/>
              <a:t>2</a:t>
            </a:r>
          </a:p>
        </p:txBody>
      </p:sp>
      <p:sp>
        <p:nvSpPr>
          <p:cNvPr id="61" name="Elipse 60">
            <a:extLst>
              <a:ext uri="{FF2B5EF4-FFF2-40B4-BE49-F238E27FC236}">
                <a16:creationId xmlns:a16="http://schemas.microsoft.com/office/drawing/2014/main" id="{FB73C4C5-94C9-42C0-BF04-3CB84214D768}"/>
              </a:ext>
            </a:extLst>
          </p:cNvPr>
          <p:cNvSpPr/>
          <p:nvPr userDrawn="1"/>
        </p:nvSpPr>
        <p:spPr>
          <a:xfrm flipH="1">
            <a:off x="5287900" y="3104984"/>
            <a:ext cx="180000" cy="180000"/>
          </a:xfrm>
          <a:prstGeom prst="ellipse">
            <a:avLst/>
          </a:prstGeom>
          <a:solidFill>
            <a:srgbClr val="FF69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dirty="0"/>
              <a:t>3</a:t>
            </a:r>
          </a:p>
        </p:txBody>
      </p:sp>
      <p:sp>
        <p:nvSpPr>
          <p:cNvPr id="62" name="Elipse 61">
            <a:extLst>
              <a:ext uri="{FF2B5EF4-FFF2-40B4-BE49-F238E27FC236}">
                <a16:creationId xmlns:a16="http://schemas.microsoft.com/office/drawing/2014/main" id="{28AFD008-1947-4DFA-93C1-26D805F9BC86}"/>
              </a:ext>
            </a:extLst>
          </p:cNvPr>
          <p:cNvSpPr/>
          <p:nvPr userDrawn="1"/>
        </p:nvSpPr>
        <p:spPr>
          <a:xfrm flipH="1">
            <a:off x="5287900" y="3665595"/>
            <a:ext cx="180000" cy="180000"/>
          </a:xfrm>
          <a:prstGeom prst="ellipse">
            <a:avLst/>
          </a:prstGeom>
          <a:solidFill>
            <a:srgbClr val="FF69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dirty="0"/>
              <a:t>4</a:t>
            </a:r>
          </a:p>
        </p:txBody>
      </p:sp>
      <p:sp>
        <p:nvSpPr>
          <p:cNvPr id="63" name="Elipse 62">
            <a:extLst>
              <a:ext uri="{FF2B5EF4-FFF2-40B4-BE49-F238E27FC236}">
                <a16:creationId xmlns:a16="http://schemas.microsoft.com/office/drawing/2014/main" id="{55F6BDEC-F3D2-4E22-94A6-30F2FCE9094E}"/>
              </a:ext>
            </a:extLst>
          </p:cNvPr>
          <p:cNvSpPr/>
          <p:nvPr userDrawn="1"/>
        </p:nvSpPr>
        <p:spPr>
          <a:xfrm flipH="1">
            <a:off x="5287900" y="4215573"/>
            <a:ext cx="180000" cy="180000"/>
          </a:xfrm>
          <a:prstGeom prst="ellipse">
            <a:avLst/>
          </a:prstGeom>
          <a:solidFill>
            <a:srgbClr val="FF69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dirty="0"/>
              <a:t>5</a:t>
            </a:r>
          </a:p>
        </p:txBody>
      </p:sp>
      <p:sp>
        <p:nvSpPr>
          <p:cNvPr id="64" name="Elipse 63">
            <a:extLst>
              <a:ext uri="{FF2B5EF4-FFF2-40B4-BE49-F238E27FC236}">
                <a16:creationId xmlns:a16="http://schemas.microsoft.com/office/drawing/2014/main" id="{28CEEDAB-3BB5-467E-8DFF-FD75EB7802EB}"/>
              </a:ext>
            </a:extLst>
          </p:cNvPr>
          <p:cNvSpPr/>
          <p:nvPr userDrawn="1"/>
        </p:nvSpPr>
        <p:spPr>
          <a:xfrm flipH="1">
            <a:off x="5287900" y="4929486"/>
            <a:ext cx="180000" cy="180000"/>
          </a:xfrm>
          <a:prstGeom prst="ellipse">
            <a:avLst/>
          </a:prstGeom>
          <a:solidFill>
            <a:srgbClr val="FF69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dirty="0"/>
              <a:t>6</a:t>
            </a:r>
          </a:p>
        </p:txBody>
      </p:sp>
      <p:cxnSp>
        <p:nvCxnSpPr>
          <p:cNvPr id="65" name="Conector reto 64">
            <a:extLst>
              <a:ext uri="{FF2B5EF4-FFF2-40B4-BE49-F238E27FC236}">
                <a16:creationId xmlns:a16="http://schemas.microsoft.com/office/drawing/2014/main" id="{26241CC2-C2C7-48C2-9F31-5856E93003EC}"/>
              </a:ext>
            </a:extLst>
          </p:cNvPr>
          <p:cNvCxnSpPr>
            <a:cxnSpLocks/>
          </p:cNvCxnSpPr>
          <p:nvPr userDrawn="1"/>
        </p:nvCxnSpPr>
        <p:spPr>
          <a:xfrm>
            <a:off x="3814851" y="2146902"/>
            <a:ext cx="1717005" cy="0"/>
          </a:xfrm>
          <a:prstGeom prst="line">
            <a:avLst/>
          </a:prstGeom>
          <a:ln>
            <a:solidFill>
              <a:srgbClr val="FF690E"/>
            </a:solidFill>
          </a:ln>
        </p:spPr>
        <p:style>
          <a:lnRef idx="1">
            <a:schemeClr val="accent1"/>
          </a:lnRef>
          <a:fillRef idx="0">
            <a:schemeClr val="accent1"/>
          </a:fillRef>
          <a:effectRef idx="0">
            <a:schemeClr val="accent1"/>
          </a:effectRef>
          <a:fontRef idx="minor">
            <a:schemeClr val="tx1"/>
          </a:fontRef>
        </p:style>
      </p:cxnSp>
      <p:cxnSp>
        <p:nvCxnSpPr>
          <p:cNvPr id="66" name="Conector reto 65">
            <a:extLst>
              <a:ext uri="{FF2B5EF4-FFF2-40B4-BE49-F238E27FC236}">
                <a16:creationId xmlns:a16="http://schemas.microsoft.com/office/drawing/2014/main" id="{F4E477CF-9D66-4341-9825-76C585FA201C}"/>
              </a:ext>
            </a:extLst>
          </p:cNvPr>
          <p:cNvCxnSpPr>
            <a:cxnSpLocks/>
          </p:cNvCxnSpPr>
          <p:nvPr userDrawn="1"/>
        </p:nvCxnSpPr>
        <p:spPr>
          <a:xfrm>
            <a:off x="3814851" y="3071519"/>
            <a:ext cx="1717005" cy="0"/>
          </a:xfrm>
          <a:prstGeom prst="line">
            <a:avLst/>
          </a:prstGeom>
          <a:ln>
            <a:solidFill>
              <a:srgbClr val="FF690E"/>
            </a:solidFill>
          </a:ln>
        </p:spPr>
        <p:style>
          <a:lnRef idx="1">
            <a:schemeClr val="accent1"/>
          </a:lnRef>
          <a:fillRef idx="0">
            <a:schemeClr val="accent1"/>
          </a:fillRef>
          <a:effectRef idx="0">
            <a:schemeClr val="accent1"/>
          </a:effectRef>
          <a:fontRef idx="minor">
            <a:schemeClr val="tx1"/>
          </a:fontRef>
        </p:style>
      </p:cxnSp>
      <p:cxnSp>
        <p:nvCxnSpPr>
          <p:cNvPr id="67" name="Conector reto 66">
            <a:extLst>
              <a:ext uri="{FF2B5EF4-FFF2-40B4-BE49-F238E27FC236}">
                <a16:creationId xmlns:a16="http://schemas.microsoft.com/office/drawing/2014/main" id="{7A8AA774-246A-44D0-8333-944F06B8FF4B}"/>
              </a:ext>
            </a:extLst>
          </p:cNvPr>
          <p:cNvCxnSpPr>
            <a:cxnSpLocks/>
          </p:cNvCxnSpPr>
          <p:nvPr userDrawn="1"/>
        </p:nvCxnSpPr>
        <p:spPr>
          <a:xfrm>
            <a:off x="3814851" y="3626046"/>
            <a:ext cx="1717005" cy="0"/>
          </a:xfrm>
          <a:prstGeom prst="line">
            <a:avLst/>
          </a:prstGeom>
          <a:ln>
            <a:solidFill>
              <a:srgbClr val="FF690E"/>
            </a:solidFill>
          </a:ln>
        </p:spPr>
        <p:style>
          <a:lnRef idx="1">
            <a:schemeClr val="accent1"/>
          </a:lnRef>
          <a:fillRef idx="0">
            <a:schemeClr val="accent1"/>
          </a:fillRef>
          <a:effectRef idx="0">
            <a:schemeClr val="accent1"/>
          </a:effectRef>
          <a:fontRef idx="minor">
            <a:schemeClr val="tx1"/>
          </a:fontRef>
        </p:style>
      </p:cxnSp>
      <p:cxnSp>
        <p:nvCxnSpPr>
          <p:cNvPr id="68" name="Conector reto 67">
            <a:extLst>
              <a:ext uri="{FF2B5EF4-FFF2-40B4-BE49-F238E27FC236}">
                <a16:creationId xmlns:a16="http://schemas.microsoft.com/office/drawing/2014/main" id="{0F32FC8E-BB8B-473B-8C68-C8322E8ABD24}"/>
              </a:ext>
            </a:extLst>
          </p:cNvPr>
          <p:cNvCxnSpPr>
            <a:cxnSpLocks/>
          </p:cNvCxnSpPr>
          <p:nvPr userDrawn="1"/>
        </p:nvCxnSpPr>
        <p:spPr>
          <a:xfrm>
            <a:off x="3814851" y="4183769"/>
            <a:ext cx="1717005" cy="0"/>
          </a:xfrm>
          <a:prstGeom prst="line">
            <a:avLst/>
          </a:prstGeom>
          <a:ln>
            <a:solidFill>
              <a:srgbClr val="FF690E"/>
            </a:solidFill>
          </a:ln>
        </p:spPr>
        <p:style>
          <a:lnRef idx="1">
            <a:schemeClr val="accent1"/>
          </a:lnRef>
          <a:fillRef idx="0">
            <a:schemeClr val="accent1"/>
          </a:fillRef>
          <a:effectRef idx="0">
            <a:schemeClr val="accent1"/>
          </a:effectRef>
          <a:fontRef idx="minor">
            <a:schemeClr val="tx1"/>
          </a:fontRef>
        </p:style>
      </p:cxnSp>
      <p:cxnSp>
        <p:nvCxnSpPr>
          <p:cNvPr id="69" name="Conector reto 68">
            <a:extLst>
              <a:ext uri="{FF2B5EF4-FFF2-40B4-BE49-F238E27FC236}">
                <a16:creationId xmlns:a16="http://schemas.microsoft.com/office/drawing/2014/main" id="{7C88C35F-A7E6-44DA-821C-078DEA15ECF3}"/>
              </a:ext>
            </a:extLst>
          </p:cNvPr>
          <p:cNvCxnSpPr>
            <a:cxnSpLocks/>
          </p:cNvCxnSpPr>
          <p:nvPr userDrawn="1"/>
        </p:nvCxnSpPr>
        <p:spPr>
          <a:xfrm>
            <a:off x="3814851" y="4905184"/>
            <a:ext cx="1717005" cy="0"/>
          </a:xfrm>
          <a:prstGeom prst="line">
            <a:avLst/>
          </a:prstGeom>
          <a:ln>
            <a:solidFill>
              <a:srgbClr val="FF690E"/>
            </a:solidFill>
          </a:ln>
        </p:spPr>
        <p:style>
          <a:lnRef idx="1">
            <a:schemeClr val="accent1"/>
          </a:lnRef>
          <a:fillRef idx="0">
            <a:schemeClr val="accent1"/>
          </a:fillRef>
          <a:effectRef idx="0">
            <a:schemeClr val="accent1"/>
          </a:effectRef>
          <a:fontRef idx="minor">
            <a:schemeClr val="tx1"/>
          </a:fontRef>
        </p:style>
      </p:cxnSp>
      <p:sp>
        <p:nvSpPr>
          <p:cNvPr id="70" name="CaixaDeTexto 69">
            <a:extLst>
              <a:ext uri="{FF2B5EF4-FFF2-40B4-BE49-F238E27FC236}">
                <a16:creationId xmlns:a16="http://schemas.microsoft.com/office/drawing/2014/main" id="{7D36E0C6-09D5-4981-AFFC-1A8AEC6CADA8}"/>
              </a:ext>
            </a:extLst>
          </p:cNvPr>
          <p:cNvSpPr txBox="1"/>
          <p:nvPr userDrawn="1"/>
        </p:nvSpPr>
        <p:spPr>
          <a:xfrm>
            <a:off x="5500052" y="5823676"/>
            <a:ext cx="3554554" cy="261610"/>
          </a:xfrm>
          <a:prstGeom prst="rect">
            <a:avLst/>
          </a:prstGeom>
          <a:solidFill>
            <a:schemeClr val="bg1">
              <a:alpha val="50000"/>
            </a:schemeClr>
          </a:solidFill>
          <a:ln w="38100">
            <a:solidFill>
              <a:srgbClr val="FF690E"/>
            </a:solidFill>
          </a:ln>
        </p:spPr>
        <p:txBody>
          <a:bodyPr wrap="square">
            <a:spAutoFit/>
          </a:bodyPr>
          <a:lstStyle/>
          <a:p>
            <a:pPr algn="ctr" fontAlgn="auto">
              <a:spcBef>
                <a:spcPts val="0"/>
              </a:spcBef>
              <a:spcAft>
                <a:spcPts val="0"/>
              </a:spcAft>
            </a:pPr>
            <a:r>
              <a:rPr lang="pt-BR" sz="1100" b="1" dirty="0">
                <a:solidFill>
                  <a:schemeClr val="tx1"/>
                </a:solidFill>
              </a:rPr>
              <a:t>Divisão Sul-Africana Oceano Índico</a:t>
            </a:r>
            <a:endParaRPr lang="pt-BR" sz="1000" b="1" dirty="0">
              <a:solidFill>
                <a:schemeClr val="tx1"/>
              </a:solidFill>
            </a:endParaRPr>
          </a:p>
        </p:txBody>
      </p:sp>
    </p:spTree>
    <p:extLst>
      <p:ext uri="{BB962C8B-B14F-4D97-AF65-F5344CB8AC3E}">
        <p14:creationId xmlns:p14="http://schemas.microsoft.com/office/powerpoint/2010/main" val="5911479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riosidades_3">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64839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zul CAPA - 3º trimestre">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E1FB3B23-3C25-4165-95CB-0B4FE913D773}"/>
              </a:ext>
            </a:extLst>
          </p:cNvPr>
          <p:cNvSpPr/>
          <p:nvPr userDrawn="1"/>
        </p:nvSpPr>
        <p:spPr>
          <a:xfrm>
            <a:off x="7824788" y="0"/>
            <a:ext cx="1306512" cy="6858000"/>
          </a:xfrm>
          <a:prstGeom prst="rect">
            <a:avLst/>
          </a:prstGeom>
          <a:gradFill>
            <a:gsLst>
              <a:gs pos="0">
                <a:srgbClr val="BCCFE6"/>
              </a:gs>
              <a:gs pos="35000">
                <a:schemeClr val="accent1">
                  <a:lumMod val="20000"/>
                  <a:lumOff val="80000"/>
                </a:schemeClr>
              </a:gs>
              <a:gs pos="69000">
                <a:schemeClr val="bg1"/>
              </a:gs>
              <a:gs pos="100000">
                <a:schemeClr val="bg1"/>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a:p>
        </p:txBody>
      </p:sp>
      <p:sp>
        <p:nvSpPr>
          <p:cNvPr id="7" name="Retângulo 6">
            <a:extLst>
              <a:ext uri="{FF2B5EF4-FFF2-40B4-BE49-F238E27FC236}">
                <a16:creationId xmlns:a16="http://schemas.microsoft.com/office/drawing/2014/main" id="{BDD4ACB5-E193-49B7-8C93-C53FFEE930CC}"/>
              </a:ext>
            </a:extLst>
          </p:cNvPr>
          <p:cNvSpPr/>
          <p:nvPr userDrawn="1"/>
        </p:nvSpPr>
        <p:spPr>
          <a:xfrm>
            <a:off x="1" y="0"/>
            <a:ext cx="1306513" cy="6858000"/>
          </a:xfrm>
          <a:prstGeom prst="rect">
            <a:avLst/>
          </a:prstGeom>
          <a:gradFill>
            <a:gsLst>
              <a:gs pos="0">
                <a:schemeClr val="tx1"/>
              </a:gs>
              <a:gs pos="35000">
                <a:schemeClr val="bg2">
                  <a:lumMod val="25000"/>
                </a:schemeClr>
              </a:gs>
              <a:gs pos="69000">
                <a:schemeClr val="accent1">
                  <a:lumMod val="50000"/>
                </a:schemeClr>
              </a:gs>
              <a:gs pos="100000">
                <a:schemeClr val="accent1">
                  <a:lumMod val="7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p:txBody>
      </p:sp>
      <p:sp>
        <p:nvSpPr>
          <p:cNvPr id="8" name="Retângulo 7">
            <a:extLst>
              <a:ext uri="{FF2B5EF4-FFF2-40B4-BE49-F238E27FC236}">
                <a16:creationId xmlns:a16="http://schemas.microsoft.com/office/drawing/2014/main" id="{641B336A-2323-4378-A580-467DE65BC031}"/>
              </a:ext>
            </a:extLst>
          </p:cNvPr>
          <p:cNvSpPr/>
          <p:nvPr userDrawn="1"/>
        </p:nvSpPr>
        <p:spPr>
          <a:xfrm>
            <a:off x="1303339" y="0"/>
            <a:ext cx="1308100" cy="6858000"/>
          </a:xfrm>
          <a:prstGeom prst="rect">
            <a:avLst/>
          </a:prstGeom>
          <a:gradFill>
            <a:gsLst>
              <a:gs pos="0">
                <a:schemeClr val="bg2">
                  <a:lumMod val="25000"/>
                </a:schemeClr>
              </a:gs>
              <a:gs pos="35000">
                <a:schemeClr val="accent1">
                  <a:lumMod val="50000"/>
                </a:schemeClr>
              </a:gs>
              <a:gs pos="69000">
                <a:schemeClr val="accent1">
                  <a:lumMod val="75000"/>
                </a:schemeClr>
              </a:gs>
              <a:gs pos="100000">
                <a:schemeClr val="accent1">
                  <a:lumMod val="60000"/>
                  <a:lumOff val="40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p:txBody>
      </p:sp>
      <p:sp>
        <p:nvSpPr>
          <p:cNvPr id="9" name="Retângulo 8">
            <a:extLst>
              <a:ext uri="{FF2B5EF4-FFF2-40B4-BE49-F238E27FC236}">
                <a16:creationId xmlns:a16="http://schemas.microsoft.com/office/drawing/2014/main" id="{918A28C7-9B69-4A4A-AD1B-5228D07EAC6E}"/>
              </a:ext>
            </a:extLst>
          </p:cNvPr>
          <p:cNvSpPr/>
          <p:nvPr userDrawn="1"/>
        </p:nvSpPr>
        <p:spPr>
          <a:xfrm>
            <a:off x="2606677" y="0"/>
            <a:ext cx="1306513" cy="6858000"/>
          </a:xfrm>
          <a:prstGeom prst="rect">
            <a:avLst/>
          </a:prstGeom>
          <a:gradFill>
            <a:gsLst>
              <a:gs pos="0">
                <a:schemeClr val="accent1">
                  <a:lumMod val="50000"/>
                </a:schemeClr>
              </a:gs>
              <a:gs pos="35000">
                <a:schemeClr val="accent1">
                  <a:lumMod val="75000"/>
                </a:schemeClr>
              </a:gs>
              <a:gs pos="69000">
                <a:schemeClr val="accent1">
                  <a:lumMod val="60000"/>
                  <a:lumOff val="40000"/>
                </a:schemeClr>
              </a:gs>
              <a:gs pos="100000">
                <a:schemeClr val="accent1">
                  <a:lumMod val="40000"/>
                  <a:lumOff val="60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a:p>
        </p:txBody>
      </p:sp>
      <p:sp>
        <p:nvSpPr>
          <p:cNvPr id="10" name="Retângulo 9">
            <a:extLst>
              <a:ext uri="{FF2B5EF4-FFF2-40B4-BE49-F238E27FC236}">
                <a16:creationId xmlns:a16="http://schemas.microsoft.com/office/drawing/2014/main" id="{C85CBC48-20BC-47EE-A035-9C9922BB603F}"/>
              </a:ext>
            </a:extLst>
          </p:cNvPr>
          <p:cNvSpPr/>
          <p:nvPr userDrawn="1"/>
        </p:nvSpPr>
        <p:spPr>
          <a:xfrm>
            <a:off x="3911601" y="0"/>
            <a:ext cx="1308100" cy="6858000"/>
          </a:xfrm>
          <a:prstGeom prst="rect">
            <a:avLst/>
          </a:prstGeom>
          <a:gradFill>
            <a:gsLst>
              <a:gs pos="0">
                <a:schemeClr val="accent1">
                  <a:lumMod val="75000"/>
                </a:schemeClr>
              </a:gs>
              <a:gs pos="35000">
                <a:schemeClr val="accent1">
                  <a:lumMod val="60000"/>
                  <a:lumOff val="40000"/>
                </a:schemeClr>
              </a:gs>
              <a:gs pos="69000">
                <a:schemeClr val="accent1">
                  <a:lumMod val="40000"/>
                  <a:lumOff val="60000"/>
                </a:schemeClr>
              </a:gs>
              <a:gs pos="100000">
                <a:schemeClr val="accent1">
                  <a:lumMod val="20000"/>
                  <a:lumOff val="80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a:p>
        </p:txBody>
      </p:sp>
      <p:sp>
        <p:nvSpPr>
          <p:cNvPr id="11" name="Retângulo 10">
            <a:extLst>
              <a:ext uri="{FF2B5EF4-FFF2-40B4-BE49-F238E27FC236}">
                <a16:creationId xmlns:a16="http://schemas.microsoft.com/office/drawing/2014/main" id="{AC40F1AA-9D56-4F3D-A0F5-759B93AF0767}"/>
              </a:ext>
            </a:extLst>
          </p:cNvPr>
          <p:cNvSpPr/>
          <p:nvPr userDrawn="1"/>
        </p:nvSpPr>
        <p:spPr>
          <a:xfrm>
            <a:off x="5216526" y="0"/>
            <a:ext cx="1306513" cy="6858000"/>
          </a:xfrm>
          <a:prstGeom prst="rect">
            <a:avLst/>
          </a:prstGeom>
          <a:gradFill>
            <a:gsLst>
              <a:gs pos="0">
                <a:schemeClr val="accent1">
                  <a:lumMod val="60000"/>
                  <a:lumOff val="40000"/>
                </a:schemeClr>
              </a:gs>
              <a:gs pos="35000">
                <a:schemeClr val="accent1">
                  <a:lumMod val="40000"/>
                  <a:lumOff val="60000"/>
                </a:schemeClr>
              </a:gs>
              <a:gs pos="69000">
                <a:schemeClr val="accent1">
                  <a:lumMod val="20000"/>
                  <a:lumOff val="80000"/>
                </a:schemeClr>
              </a:gs>
              <a:gs pos="100000">
                <a:schemeClr val="bg1"/>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a:p>
        </p:txBody>
      </p:sp>
      <p:sp>
        <p:nvSpPr>
          <p:cNvPr id="12" name="Retângulo 11">
            <a:extLst>
              <a:ext uri="{FF2B5EF4-FFF2-40B4-BE49-F238E27FC236}">
                <a16:creationId xmlns:a16="http://schemas.microsoft.com/office/drawing/2014/main" id="{8A97BF47-003A-4772-8F32-138EA3E6EDE5}"/>
              </a:ext>
            </a:extLst>
          </p:cNvPr>
          <p:cNvSpPr/>
          <p:nvPr userDrawn="1"/>
        </p:nvSpPr>
        <p:spPr>
          <a:xfrm>
            <a:off x="6519863" y="0"/>
            <a:ext cx="1308100" cy="6858000"/>
          </a:xfrm>
          <a:prstGeom prst="rect">
            <a:avLst/>
          </a:prstGeom>
          <a:gradFill>
            <a:gsLst>
              <a:gs pos="0">
                <a:schemeClr val="accent1">
                  <a:lumMod val="40000"/>
                  <a:lumOff val="60000"/>
                </a:schemeClr>
              </a:gs>
              <a:gs pos="35000">
                <a:schemeClr val="accent1">
                  <a:lumMod val="20000"/>
                  <a:lumOff val="80000"/>
                </a:schemeClr>
              </a:gs>
              <a:gs pos="69000">
                <a:schemeClr val="bg1"/>
              </a:gs>
              <a:gs pos="100000">
                <a:schemeClr val="bg1"/>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a:p>
        </p:txBody>
      </p:sp>
      <p:pic>
        <p:nvPicPr>
          <p:cNvPr id="23" name="Imagem 2">
            <a:extLst>
              <a:ext uri="{FF2B5EF4-FFF2-40B4-BE49-F238E27FC236}">
                <a16:creationId xmlns:a16="http://schemas.microsoft.com/office/drawing/2014/main" id="{C4D98BF0-7ADE-4242-A2C2-D297625D6E1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21625" y="5584825"/>
            <a:ext cx="1157288"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CaixaDeTexto 18">
            <a:extLst>
              <a:ext uri="{FF2B5EF4-FFF2-40B4-BE49-F238E27FC236}">
                <a16:creationId xmlns:a16="http://schemas.microsoft.com/office/drawing/2014/main" id="{CEE8022C-1C1E-4D70-A142-C9C55D7F7F37}"/>
              </a:ext>
            </a:extLst>
          </p:cNvPr>
          <p:cNvSpPr txBox="1">
            <a:spLocks noChangeArrowheads="1"/>
          </p:cNvSpPr>
          <p:nvPr userDrawn="1"/>
        </p:nvSpPr>
        <p:spPr bwMode="auto">
          <a:xfrm>
            <a:off x="27449" y="1243331"/>
            <a:ext cx="12731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pt-BR" altLang="pt-BR" sz="1400" dirty="0">
                <a:solidFill>
                  <a:schemeClr val="bg1"/>
                </a:solidFill>
              </a:rPr>
              <a:t>HISTÓRIAS</a:t>
            </a:r>
          </a:p>
          <a:p>
            <a:pPr algn="ctr">
              <a:defRPr/>
            </a:pPr>
            <a:r>
              <a:rPr lang="pt-BR" altLang="pt-BR" sz="1400" dirty="0">
                <a:solidFill>
                  <a:schemeClr val="bg1"/>
                </a:solidFill>
              </a:rPr>
              <a:t>DOS CAMPOS</a:t>
            </a:r>
          </a:p>
        </p:txBody>
      </p:sp>
      <p:sp>
        <p:nvSpPr>
          <p:cNvPr id="38" name="Retângulo 37">
            <a:extLst>
              <a:ext uri="{FF2B5EF4-FFF2-40B4-BE49-F238E27FC236}">
                <a16:creationId xmlns:a16="http://schemas.microsoft.com/office/drawing/2014/main" id="{29D160F6-F16B-4338-B095-E8D7396C9AFC}"/>
              </a:ext>
            </a:extLst>
          </p:cNvPr>
          <p:cNvSpPr/>
          <p:nvPr userDrawn="1"/>
        </p:nvSpPr>
        <p:spPr>
          <a:xfrm>
            <a:off x="1749597" y="620688"/>
            <a:ext cx="423862" cy="3416320"/>
          </a:xfrm>
          <a:prstGeom prst="rect">
            <a:avLst/>
          </a:prstGeom>
        </p:spPr>
        <p:txBody>
          <a:bodyPr wrap="square">
            <a:spAutoFit/>
          </a:bodyPr>
          <a:lstStyle/>
          <a:p>
            <a:pPr algn="ctr"/>
            <a:r>
              <a:rPr lang="pt-BR" altLang="pt-BR" sz="1800" dirty="0">
                <a:solidFill>
                  <a:schemeClr val="bg1"/>
                </a:solidFill>
              </a:rPr>
              <a:t>MI</a:t>
            </a:r>
          </a:p>
          <a:p>
            <a:pPr algn="ctr"/>
            <a:r>
              <a:rPr lang="pt-BR" altLang="pt-BR" sz="1800" dirty="0">
                <a:solidFill>
                  <a:schemeClr val="bg1"/>
                </a:solidFill>
              </a:rPr>
              <a:t>S</a:t>
            </a:r>
          </a:p>
          <a:p>
            <a:pPr algn="ctr"/>
            <a:r>
              <a:rPr lang="pt-BR" altLang="pt-BR" sz="1800" dirty="0">
                <a:solidFill>
                  <a:schemeClr val="bg1"/>
                </a:solidFill>
              </a:rPr>
              <a:t>S</a:t>
            </a:r>
          </a:p>
          <a:p>
            <a:pPr algn="ctr"/>
            <a:r>
              <a:rPr lang="pt-BR" altLang="pt-BR" sz="1800" dirty="0">
                <a:solidFill>
                  <a:schemeClr val="bg1"/>
                </a:solidFill>
              </a:rPr>
              <a:t>I</a:t>
            </a:r>
          </a:p>
          <a:p>
            <a:pPr algn="ctr"/>
            <a:r>
              <a:rPr lang="pt-BR" altLang="pt-BR" sz="1800" dirty="0">
                <a:solidFill>
                  <a:schemeClr val="bg1"/>
                </a:solidFill>
              </a:rPr>
              <a:t>ONÁR</a:t>
            </a:r>
          </a:p>
          <a:p>
            <a:pPr algn="ctr"/>
            <a:r>
              <a:rPr lang="pt-BR" altLang="pt-BR" sz="1800" dirty="0">
                <a:solidFill>
                  <a:schemeClr val="bg1"/>
                </a:solidFill>
              </a:rPr>
              <a:t>I</a:t>
            </a:r>
          </a:p>
          <a:p>
            <a:pPr algn="ctr"/>
            <a:r>
              <a:rPr lang="pt-BR" altLang="pt-BR" sz="1800" dirty="0">
                <a:solidFill>
                  <a:schemeClr val="bg1"/>
                </a:solidFill>
              </a:rPr>
              <a:t>OS</a:t>
            </a:r>
            <a:endParaRPr lang="pt-BR" dirty="0"/>
          </a:p>
        </p:txBody>
      </p:sp>
      <p:sp>
        <p:nvSpPr>
          <p:cNvPr id="39" name="CaixaDeTexto 38">
            <a:extLst>
              <a:ext uri="{FF2B5EF4-FFF2-40B4-BE49-F238E27FC236}">
                <a16:creationId xmlns:a16="http://schemas.microsoft.com/office/drawing/2014/main" id="{5A46036A-5AFD-48BC-8C23-39101F27E736}"/>
              </a:ext>
            </a:extLst>
          </p:cNvPr>
          <p:cNvSpPr txBox="1"/>
          <p:nvPr userDrawn="1"/>
        </p:nvSpPr>
        <p:spPr>
          <a:xfrm>
            <a:off x="2620963" y="4221088"/>
            <a:ext cx="1268411" cy="923330"/>
          </a:xfrm>
          <a:prstGeom prst="rect">
            <a:avLst/>
          </a:prstGeom>
          <a:noFill/>
        </p:spPr>
        <p:txBody>
          <a:bodyPr wrap="square" rtlCol="0">
            <a:spAutoFit/>
          </a:bodyPr>
          <a:lstStyle/>
          <a:p>
            <a:pPr algn="ctr"/>
            <a:endParaRPr lang="pt-BR" sz="1800" dirty="0"/>
          </a:p>
          <a:p>
            <a:pPr algn="ctr"/>
            <a:r>
              <a:rPr lang="pt-BR" sz="1800" dirty="0"/>
              <a:t>TRIMESTRE</a:t>
            </a:r>
          </a:p>
          <a:p>
            <a:pPr algn="ctr"/>
            <a:r>
              <a:rPr lang="pt-BR" sz="1800" dirty="0"/>
              <a:t>2026</a:t>
            </a:r>
          </a:p>
        </p:txBody>
      </p:sp>
      <p:sp>
        <p:nvSpPr>
          <p:cNvPr id="40" name="Espaço Reservado para Texto 29">
            <a:extLst>
              <a:ext uri="{FF2B5EF4-FFF2-40B4-BE49-F238E27FC236}">
                <a16:creationId xmlns:a16="http://schemas.microsoft.com/office/drawing/2014/main" id="{F6961A19-02C0-4934-ABE2-439FF1995201}"/>
              </a:ext>
            </a:extLst>
          </p:cNvPr>
          <p:cNvSpPr>
            <a:spLocks noGrp="1"/>
          </p:cNvSpPr>
          <p:nvPr>
            <p:ph type="body" sz="quarter" idx="10" hasCustomPrompt="1"/>
          </p:nvPr>
        </p:nvSpPr>
        <p:spPr>
          <a:xfrm>
            <a:off x="2686052" y="3789040"/>
            <a:ext cx="1131886" cy="792485"/>
          </a:xfrm>
          <a:prstGeom prst="rect">
            <a:avLst/>
          </a:prstGeom>
        </p:spPr>
        <p:txBody>
          <a:bodyPr/>
          <a:lstStyle>
            <a:lvl1pPr marL="0" indent="0" algn="ctr">
              <a:buNone/>
              <a:defRPr/>
            </a:lvl1pPr>
          </a:lstStyle>
          <a:p>
            <a:pPr lvl="0"/>
            <a:r>
              <a:rPr lang="pt-BR" dirty="0"/>
              <a:t>Tri</a:t>
            </a:r>
          </a:p>
        </p:txBody>
      </p:sp>
      <p:pic>
        <p:nvPicPr>
          <p:cNvPr id="29" name="Imagem 28">
            <a:extLst>
              <a:ext uri="{FF2B5EF4-FFF2-40B4-BE49-F238E27FC236}">
                <a16:creationId xmlns:a16="http://schemas.microsoft.com/office/drawing/2014/main" id="{6D688E29-C3FC-4B26-96A7-D0CDD415D8B1}"/>
              </a:ext>
            </a:extLst>
          </p:cNvPr>
          <p:cNvPicPr>
            <a:picLocks noChangeAspect="1"/>
          </p:cNvPicPr>
          <p:nvPr userDrawn="1"/>
        </p:nvPicPr>
        <p:blipFill rotWithShape="1">
          <a:blip r:embed="rId3"/>
          <a:srcRect l="10521" t="40057" r="76962" b="30390"/>
          <a:stretch/>
        </p:blipFill>
        <p:spPr>
          <a:xfrm>
            <a:off x="75331" y="3684627"/>
            <a:ext cx="1144589" cy="1519287"/>
          </a:xfrm>
          <a:prstGeom prst="rect">
            <a:avLst/>
          </a:prstGeom>
        </p:spPr>
      </p:pic>
      <p:pic>
        <p:nvPicPr>
          <p:cNvPr id="30" name="Imagem 29">
            <a:extLst>
              <a:ext uri="{FF2B5EF4-FFF2-40B4-BE49-F238E27FC236}">
                <a16:creationId xmlns:a16="http://schemas.microsoft.com/office/drawing/2014/main" id="{BE15F6D9-3E41-4563-B7A1-33D45F7E5E05}"/>
              </a:ext>
            </a:extLst>
          </p:cNvPr>
          <p:cNvPicPr>
            <a:picLocks noChangeAspect="1"/>
          </p:cNvPicPr>
          <p:nvPr userDrawn="1"/>
        </p:nvPicPr>
        <p:blipFill rotWithShape="1">
          <a:blip r:embed="rId3"/>
          <a:srcRect l="23226" t="42997" r="48425" b="34592"/>
          <a:stretch/>
        </p:blipFill>
        <p:spPr>
          <a:xfrm>
            <a:off x="48140" y="5589240"/>
            <a:ext cx="1213489" cy="539329"/>
          </a:xfrm>
          <a:prstGeom prst="rect">
            <a:avLst/>
          </a:prstGeom>
        </p:spPr>
      </p:pic>
    </p:spTree>
    <p:extLst>
      <p:ext uri="{BB962C8B-B14F-4D97-AF65-F5344CB8AC3E}">
        <p14:creationId xmlns:p14="http://schemas.microsoft.com/office/powerpoint/2010/main" val="31836495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to de Capa trimestral">
    <p:spTree>
      <p:nvGrpSpPr>
        <p:cNvPr id="1" name=""/>
        <p:cNvGrpSpPr/>
        <p:nvPr/>
      </p:nvGrpSpPr>
      <p:grpSpPr>
        <a:xfrm>
          <a:off x="0" y="0"/>
          <a:ext cx="0" cy="0"/>
          <a:chOff x="0" y="0"/>
          <a:chExt cx="0" cy="0"/>
        </a:xfrm>
      </p:grpSpPr>
      <p:sp>
        <p:nvSpPr>
          <p:cNvPr id="6" name="Espaço Reservado para Imagem 16">
            <a:extLst>
              <a:ext uri="{FF2B5EF4-FFF2-40B4-BE49-F238E27FC236}">
                <a16:creationId xmlns:a16="http://schemas.microsoft.com/office/drawing/2014/main" id="{470CAC01-A3CD-400F-96CB-EF1492186F91}"/>
              </a:ext>
            </a:extLst>
          </p:cNvPr>
          <p:cNvSpPr>
            <a:spLocks noGrp="1"/>
          </p:cNvSpPr>
          <p:nvPr>
            <p:ph type="pic" sz="quarter" idx="11"/>
          </p:nvPr>
        </p:nvSpPr>
        <p:spPr>
          <a:xfrm>
            <a:off x="1368233" y="1713871"/>
            <a:ext cx="7740352" cy="5112000"/>
          </a:xfrm>
          <a:prstGeom prst="rect">
            <a:avLst/>
          </a:prstGeom>
        </p:spPr>
        <p:txBody>
          <a:bodyPr/>
          <a:lstStyle/>
          <a:p>
            <a:pPr lvl="0"/>
            <a:r>
              <a:rPr lang="pt-BR" noProof="0" dirty="0"/>
              <a:t>Clique no ícone para adicionar uma imagem</a:t>
            </a:r>
          </a:p>
        </p:txBody>
      </p:sp>
      <p:sp>
        <p:nvSpPr>
          <p:cNvPr id="7" name="CaixaDeTexto 6">
            <a:extLst>
              <a:ext uri="{FF2B5EF4-FFF2-40B4-BE49-F238E27FC236}">
                <a16:creationId xmlns:a16="http://schemas.microsoft.com/office/drawing/2014/main" id="{B714042C-CE94-4E81-8B79-49863EC957EC}"/>
              </a:ext>
            </a:extLst>
          </p:cNvPr>
          <p:cNvSpPr txBox="1"/>
          <p:nvPr userDrawn="1"/>
        </p:nvSpPr>
        <p:spPr>
          <a:xfrm>
            <a:off x="6623641" y="204510"/>
            <a:ext cx="2520361" cy="461665"/>
          </a:xfrm>
          <a:prstGeom prst="rect">
            <a:avLst/>
          </a:prstGeom>
          <a:noFill/>
        </p:spPr>
        <p:txBody>
          <a:bodyPr wrap="square" rtlCol="0">
            <a:spAutoFit/>
          </a:bodyPr>
          <a:lstStyle/>
          <a:p>
            <a:pPr algn="r"/>
            <a:r>
              <a:rPr lang="pt-BR" sz="2400" b="1" dirty="0">
                <a:latin typeface="Arial" panose="020B0604020202020204" pitchFamily="34" charset="0"/>
                <a:cs typeface="Arial" panose="020B0604020202020204" pitchFamily="34" charset="0"/>
              </a:rPr>
              <a:t>Para Menores</a:t>
            </a:r>
          </a:p>
        </p:txBody>
      </p:sp>
      <p:sp>
        <p:nvSpPr>
          <p:cNvPr id="8" name="CaixaDeTexto 7">
            <a:extLst>
              <a:ext uri="{FF2B5EF4-FFF2-40B4-BE49-F238E27FC236}">
                <a16:creationId xmlns:a16="http://schemas.microsoft.com/office/drawing/2014/main" id="{A6A8612F-C402-4485-B1DA-9324D8B3FBF6}"/>
              </a:ext>
            </a:extLst>
          </p:cNvPr>
          <p:cNvSpPr txBox="1"/>
          <p:nvPr userDrawn="1"/>
        </p:nvSpPr>
        <p:spPr>
          <a:xfrm>
            <a:off x="1332000" y="687600"/>
            <a:ext cx="7812000" cy="990000"/>
          </a:xfrm>
          <a:prstGeom prst="rect">
            <a:avLst/>
          </a:prstGeom>
          <a:solidFill>
            <a:srgbClr val="0070C0"/>
          </a:solidFill>
        </p:spPr>
        <p:txBody>
          <a:bodyPr anchor="ctr" anchorCtr="0"/>
          <a:lstStyle>
            <a:lvl1pPr indent="0" algn="ctr" eaLnBrk="0" fontAlgn="base" hangingPunct="0">
              <a:spcBef>
                <a:spcPct val="20000"/>
              </a:spcBef>
              <a:spcAft>
                <a:spcPct val="0"/>
              </a:spcAft>
              <a:buFont typeface="Arial" panose="020B0604020202020204" pitchFamily="34" charset="0"/>
              <a:buNone/>
              <a:defRPr sz="6600">
                <a:solidFill>
                  <a:schemeClr val="bg1"/>
                </a:solidFill>
              </a:defRPr>
            </a:lvl1pPr>
            <a:lvl2pPr marL="742950" indent="-285750" eaLnBrk="0" fontAlgn="base" hangingPunct="0">
              <a:spcBef>
                <a:spcPct val="20000"/>
              </a:spcBef>
              <a:spcAft>
                <a:spcPct val="0"/>
              </a:spcAft>
              <a:buFont typeface="Arial" panose="020B0604020202020204" pitchFamily="34" charset="0"/>
              <a:buChar char="–"/>
              <a:defRPr sz="2800"/>
            </a:lvl2pPr>
            <a:lvl3pPr marL="1143000" indent="-228600" eaLnBrk="0" fontAlgn="base" hangingPunct="0">
              <a:spcBef>
                <a:spcPct val="20000"/>
              </a:spcBef>
              <a:spcAft>
                <a:spcPct val="0"/>
              </a:spcAft>
              <a:buFont typeface="Arial" panose="020B0604020202020204" pitchFamily="34" charset="0"/>
              <a:buChar char="•"/>
              <a:defRPr sz="2400"/>
            </a:lvl3pPr>
            <a:lvl4pPr marL="1600200" indent="-228600" eaLnBrk="0" fontAlgn="base" hangingPunct="0">
              <a:spcBef>
                <a:spcPct val="20000"/>
              </a:spcBef>
              <a:spcAft>
                <a:spcPct val="0"/>
              </a:spcAft>
              <a:buFont typeface="Arial" panose="020B0604020202020204" pitchFamily="34" charset="0"/>
              <a:buChar char="–"/>
              <a:defRPr sz="2000"/>
            </a:lvl4pPr>
            <a:lvl5pPr marL="2057400" indent="-228600" eaLnBrk="0" fontAlgn="base" hangingPunct="0">
              <a:spcBef>
                <a:spcPct val="20000"/>
              </a:spcBef>
              <a:spcAft>
                <a:spcPct val="0"/>
              </a:spcAft>
              <a:buFont typeface="Arial" panose="020B0604020202020204"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lvl="0"/>
            <a:r>
              <a:rPr lang="pt-BR" sz="6600" dirty="0"/>
              <a:t>Informativo   </a:t>
            </a:r>
            <a:r>
              <a:rPr lang="pt-BR" sz="2800" dirty="0"/>
              <a:t>Mundial das Missões </a:t>
            </a:r>
            <a:endParaRPr lang="pt-BR" sz="6600" dirty="0"/>
          </a:p>
        </p:txBody>
      </p:sp>
      <p:sp>
        <p:nvSpPr>
          <p:cNvPr id="9" name="Espaço Reservado para Conteúdo 2">
            <a:extLst>
              <a:ext uri="{FF2B5EF4-FFF2-40B4-BE49-F238E27FC236}">
                <a16:creationId xmlns:a16="http://schemas.microsoft.com/office/drawing/2014/main" id="{2DDAFCD4-F5FE-4478-8647-038EC7B2B3E8}"/>
              </a:ext>
            </a:extLst>
          </p:cNvPr>
          <p:cNvSpPr>
            <a:spLocks noGrp="1"/>
          </p:cNvSpPr>
          <p:nvPr>
            <p:ph sz="quarter" idx="13" hasCustomPrompt="1"/>
          </p:nvPr>
        </p:nvSpPr>
        <p:spPr>
          <a:xfrm>
            <a:off x="7163899" y="1674845"/>
            <a:ext cx="1944687" cy="988841"/>
          </a:xfrm>
          <a:prstGeom prst="rect">
            <a:avLst/>
          </a:prstGeom>
        </p:spPr>
        <p:txBody>
          <a:bodyPr/>
          <a:lstStyle>
            <a:lvl1pPr marL="0" indent="0">
              <a:buNone/>
              <a:defRPr b="1"/>
            </a:lvl1pPr>
          </a:lstStyle>
          <a:p>
            <a:pPr lvl="0"/>
            <a:r>
              <a:rPr lang="pt-BR" dirty="0"/>
              <a:t>Informe o trimestre</a:t>
            </a:r>
          </a:p>
        </p:txBody>
      </p:sp>
    </p:spTree>
    <p:extLst>
      <p:ext uri="{BB962C8B-B14F-4D97-AF65-F5344CB8AC3E}">
        <p14:creationId xmlns:p14="http://schemas.microsoft.com/office/powerpoint/2010/main" val="15841131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estino das Ofertas">
    <p:spTree>
      <p:nvGrpSpPr>
        <p:cNvPr id="1" name=""/>
        <p:cNvGrpSpPr/>
        <p:nvPr/>
      </p:nvGrpSpPr>
      <p:grpSpPr>
        <a:xfrm>
          <a:off x="0" y="0"/>
          <a:ext cx="0" cy="0"/>
          <a:chOff x="0" y="0"/>
          <a:chExt cx="0" cy="0"/>
        </a:xfrm>
      </p:grpSpPr>
      <p:sp>
        <p:nvSpPr>
          <p:cNvPr id="27" name="CaixaDeTexto 26">
            <a:extLst>
              <a:ext uri="{FF2B5EF4-FFF2-40B4-BE49-F238E27FC236}">
                <a16:creationId xmlns:a16="http://schemas.microsoft.com/office/drawing/2014/main" id="{E8B630B2-FF9D-4777-94CB-92BC3F8F2942}"/>
              </a:ext>
            </a:extLst>
          </p:cNvPr>
          <p:cNvSpPr txBox="1"/>
          <p:nvPr userDrawn="1"/>
        </p:nvSpPr>
        <p:spPr>
          <a:xfrm>
            <a:off x="14400" y="0"/>
            <a:ext cx="9110400" cy="666900"/>
          </a:xfrm>
          <a:prstGeom prst="rect">
            <a:avLst/>
          </a:prstGeom>
          <a:gradFill flip="none" rotWithShape="1">
            <a:gsLst>
              <a:gs pos="87000">
                <a:srgbClr val="E6E6E6"/>
              </a:gs>
              <a:gs pos="72000">
                <a:srgbClr val="BDD0E6"/>
              </a:gs>
              <a:gs pos="54000">
                <a:srgbClr val="9BB7D9"/>
              </a:gs>
              <a:gs pos="37000">
                <a:srgbClr val="426A9A"/>
              </a:gs>
              <a:gs pos="17000">
                <a:srgbClr val="454431"/>
              </a:gs>
              <a:gs pos="0">
                <a:schemeClr val="accent1">
                  <a:lumMod val="20000"/>
                  <a:lumOff val="80000"/>
                </a:schemeClr>
              </a:gs>
              <a:gs pos="0">
                <a:srgbClr val="070704"/>
              </a:gs>
              <a:gs pos="100000">
                <a:schemeClr val="bg1"/>
              </a:gs>
              <a:gs pos="100000">
                <a:srgbClr val="E6E6E6"/>
              </a:gs>
            </a:gsLst>
            <a:lin ang="0" scaled="1"/>
            <a:tileRect/>
          </a:gradFill>
          <a:ln w="25400">
            <a:solidFill>
              <a:srgbClr val="0000FF"/>
            </a:solidFill>
          </a:ln>
        </p:spPr>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pt-BR" sz="2000" b="1" dirty="0">
                <a:ln>
                  <a:solidFill>
                    <a:schemeClr val="tx1"/>
                  </a:solidFill>
                </a:ln>
                <a:solidFill>
                  <a:srgbClr val="FFFF00"/>
                </a:solidFill>
              </a:rPr>
              <a:t>DESTINO DAS OFERTAS </a:t>
            </a:r>
            <a:r>
              <a:rPr lang="pt-BR" sz="3200" b="1" dirty="0">
                <a:ln>
                  <a:solidFill>
                    <a:schemeClr val="tx1"/>
                  </a:solidFill>
                </a:ln>
                <a:solidFill>
                  <a:srgbClr val="FFFF00"/>
                </a:solidFill>
              </a:rPr>
              <a:t>– </a:t>
            </a:r>
            <a:r>
              <a:rPr lang="pt-BR" sz="3200" b="1" kern="1200" dirty="0">
                <a:ln>
                  <a:solidFill>
                    <a:schemeClr val="tx1"/>
                  </a:solidFill>
                </a:ln>
                <a:solidFill>
                  <a:srgbClr val="FFFF00"/>
                </a:solidFill>
                <a:latin typeface="+mn-lt"/>
                <a:ea typeface="+mn-ea"/>
                <a:cs typeface="+mn-cs"/>
              </a:rPr>
              <a:t>Divisão</a:t>
            </a:r>
            <a:r>
              <a:rPr lang="pt-BR" sz="3200" b="1" kern="1200" dirty="0">
                <a:ln>
                  <a:solidFill>
                    <a:schemeClr val="tx1"/>
                  </a:solidFill>
                </a:ln>
                <a:solidFill>
                  <a:srgbClr val="FF0000"/>
                </a:solidFill>
                <a:latin typeface="+mn-lt"/>
                <a:ea typeface="+mn-ea"/>
                <a:cs typeface="+mn-cs"/>
              </a:rPr>
              <a:t> Transeuropeia</a:t>
            </a:r>
            <a:endParaRPr lang="pt-BR" sz="3200" b="1" dirty="0">
              <a:ln>
                <a:solidFill>
                  <a:schemeClr val="tx1"/>
                </a:solidFill>
              </a:ln>
              <a:solidFill>
                <a:srgbClr val="FF0000"/>
              </a:solidFill>
            </a:endParaRPr>
          </a:p>
        </p:txBody>
      </p:sp>
    </p:spTree>
    <p:extLst>
      <p:ext uri="{BB962C8B-B14F-4D97-AF65-F5344CB8AC3E}">
        <p14:creationId xmlns:p14="http://schemas.microsoft.com/office/powerpoint/2010/main" val="19006608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istória">
    <p:spTree>
      <p:nvGrpSpPr>
        <p:cNvPr id="1" name=""/>
        <p:cNvGrpSpPr/>
        <p:nvPr/>
      </p:nvGrpSpPr>
      <p:grpSpPr>
        <a:xfrm>
          <a:off x="0" y="0"/>
          <a:ext cx="0" cy="0"/>
          <a:chOff x="0" y="0"/>
          <a:chExt cx="0" cy="0"/>
        </a:xfrm>
      </p:grpSpPr>
      <p:sp>
        <p:nvSpPr>
          <p:cNvPr id="46" name="CaixaDeTexto 45">
            <a:extLst>
              <a:ext uri="{FF2B5EF4-FFF2-40B4-BE49-F238E27FC236}">
                <a16:creationId xmlns:a16="http://schemas.microsoft.com/office/drawing/2014/main" id="{4880BC1A-04B6-434C-8A83-B110B3C115E7}"/>
              </a:ext>
            </a:extLst>
          </p:cNvPr>
          <p:cNvSpPr txBox="1"/>
          <p:nvPr userDrawn="1"/>
        </p:nvSpPr>
        <p:spPr>
          <a:xfrm>
            <a:off x="42177" y="-15914"/>
            <a:ext cx="9110400" cy="666900"/>
          </a:xfrm>
          <a:prstGeom prst="rect">
            <a:avLst/>
          </a:prstGeom>
          <a:gradFill flip="none" rotWithShape="1">
            <a:gsLst>
              <a:gs pos="87000">
                <a:srgbClr val="E6E6E6"/>
              </a:gs>
              <a:gs pos="72000">
                <a:srgbClr val="BDD0E6"/>
              </a:gs>
              <a:gs pos="54000">
                <a:srgbClr val="9BB7D9"/>
              </a:gs>
              <a:gs pos="37000">
                <a:srgbClr val="426A9A"/>
              </a:gs>
              <a:gs pos="17000">
                <a:srgbClr val="454431"/>
              </a:gs>
              <a:gs pos="0">
                <a:schemeClr val="accent1">
                  <a:lumMod val="20000"/>
                  <a:lumOff val="80000"/>
                </a:schemeClr>
              </a:gs>
              <a:gs pos="0">
                <a:srgbClr val="070704"/>
              </a:gs>
              <a:gs pos="100000">
                <a:schemeClr val="bg1"/>
              </a:gs>
              <a:gs pos="100000">
                <a:srgbClr val="E6E6E6"/>
              </a:gs>
            </a:gsLst>
            <a:lin ang="0" scaled="1"/>
            <a:tileRect/>
          </a:gradFill>
          <a:ln w="25400">
            <a:solidFill>
              <a:srgbClr val="0000FF"/>
            </a:solidFill>
          </a:ln>
        </p:spPr>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pt-BR" sz="3200" b="1" dirty="0">
              <a:ln>
                <a:solidFill>
                  <a:schemeClr val="tx1"/>
                </a:solidFill>
              </a:ln>
              <a:solidFill>
                <a:srgbClr val="FF0000"/>
              </a:solidFill>
            </a:endParaRPr>
          </a:p>
        </p:txBody>
      </p:sp>
      <p:sp>
        <p:nvSpPr>
          <p:cNvPr id="16" name="Retângulo 15">
            <a:extLst>
              <a:ext uri="{FF2B5EF4-FFF2-40B4-BE49-F238E27FC236}">
                <a16:creationId xmlns:a16="http://schemas.microsoft.com/office/drawing/2014/main" id="{14966521-3188-4CB9-98FA-A350EF514195}"/>
              </a:ext>
            </a:extLst>
          </p:cNvPr>
          <p:cNvSpPr/>
          <p:nvPr userDrawn="1"/>
        </p:nvSpPr>
        <p:spPr>
          <a:xfrm>
            <a:off x="23812" y="640624"/>
            <a:ext cx="9109075" cy="6191250"/>
          </a:xfrm>
          <a:prstGeom prst="rect">
            <a:avLst/>
          </a:prstGeom>
          <a:solidFill>
            <a:schemeClr val="accent3">
              <a:lumMod val="40000"/>
              <a:lumOff val="60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dirty="0"/>
          </a:p>
        </p:txBody>
      </p:sp>
      <p:sp>
        <p:nvSpPr>
          <p:cNvPr id="17" name="Retângulo 16">
            <a:extLst>
              <a:ext uri="{FF2B5EF4-FFF2-40B4-BE49-F238E27FC236}">
                <a16:creationId xmlns:a16="http://schemas.microsoft.com/office/drawing/2014/main" id="{8096033A-5147-4B85-B025-E1B229813DF1}"/>
              </a:ext>
            </a:extLst>
          </p:cNvPr>
          <p:cNvSpPr/>
          <p:nvPr userDrawn="1"/>
        </p:nvSpPr>
        <p:spPr>
          <a:xfrm>
            <a:off x="23798" y="647432"/>
            <a:ext cx="9109075" cy="6165124"/>
          </a:xfrm>
          <a:prstGeom prst="rect">
            <a:avLst/>
          </a:prstGeom>
          <a:solidFill>
            <a:srgbClr val="CBDAEC"/>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indent="0" algn="ctr" fontAlgn="auto">
              <a:spcBef>
                <a:spcPts val="0"/>
              </a:spcBef>
              <a:spcAft>
                <a:spcPts val="0"/>
              </a:spcAft>
              <a:buAutoNum type="arabicPeriod"/>
            </a:pPr>
            <a:endParaRPr lang="pt-BR" sz="1200" b="1" dirty="0">
              <a:solidFill>
                <a:schemeClr val="tx1"/>
              </a:solidFill>
            </a:endParaRPr>
          </a:p>
          <a:p>
            <a:pPr marL="0" indent="0" algn="ctr" fontAlgn="auto">
              <a:spcBef>
                <a:spcPts val="0"/>
              </a:spcBef>
              <a:spcAft>
                <a:spcPts val="0"/>
              </a:spcAft>
              <a:buAutoNum type="arabicPeriod"/>
            </a:pPr>
            <a:endParaRPr lang="pt-BR" sz="1200" b="1" dirty="0">
              <a:solidFill>
                <a:schemeClr val="tx1"/>
              </a:solidFill>
            </a:endParaRPr>
          </a:p>
        </p:txBody>
      </p:sp>
      <p:sp>
        <p:nvSpPr>
          <p:cNvPr id="20" name="Espaço Reservado para Texto 8">
            <a:extLst>
              <a:ext uri="{FF2B5EF4-FFF2-40B4-BE49-F238E27FC236}">
                <a16:creationId xmlns:a16="http://schemas.microsoft.com/office/drawing/2014/main" id="{7FC7321B-C9C7-46A8-88E0-D1379F9C3BD6}"/>
              </a:ext>
            </a:extLst>
          </p:cNvPr>
          <p:cNvSpPr>
            <a:spLocks noGrp="1"/>
          </p:cNvSpPr>
          <p:nvPr>
            <p:ph type="body" sz="quarter" idx="11" hasCustomPrompt="1"/>
          </p:nvPr>
        </p:nvSpPr>
        <p:spPr>
          <a:xfrm>
            <a:off x="15875" y="0"/>
            <a:ext cx="9109075" cy="666750"/>
          </a:xfrm>
          <a:prstGeom prst="rect">
            <a:avLst/>
          </a:prstGeom>
          <a:ln>
            <a:solidFill>
              <a:srgbClr val="0000FF"/>
            </a:solidFill>
          </a:ln>
        </p:spPr>
        <p:txBody>
          <a:bodyPr/>
          <a:lstStyle>
            <a:lvl1pPr marL="0" indent="0" algn="ctr">
              <a:buNone/>
              <a:defRPr sz="4000" b="1">
                <a:ln>
                  <a:solidFill>
                    <a:schemeClr val="tx1"/>
                  </a:solidFill>
                </a:ln>
                <a:solidFill>
                  <a:srgbClr val="FFFF00"/>
                </a:solidFill>
              </a:defRPr>
            </a:lvl1pPr>
            <a:lvl2pPr marL="457200" indent="0">
              <a:buNone/>
              <a:defRPr b="1">
                <a:solidFill>
                  <a:srgbClr val="FFFF00"/>
                </a:solidFill>
              </a:defRPr>
            </a:lvl2pPr>
            <a:lvl3pPr marL="914400" indent="0">
              <a:buNone/>
              <a:defRPr b="1">
                <a:solidFill>
                  <a:srgbClr val="FFFF00"/>
                </a:solidFill>
              </a:defRPr>
            </a:lvl3pPr>
            <a:lvl4pPr marL="1371600" indent="0">
              <a:buNone/>
              <a:defRPr b="1">
                <a:solidFill>
                  <a:srgbClr val="FFFF00"/>
                </a:solidFill>
              </a:defRPr>
            </a:lvl4pPr>
            <a:lvl5pPr marL="1828800" indent="0">
              <a:buNone/>
              <a:defRPr b="1">
                <a:solidFill>
                  <a:srgbClr val="FFFF00"/>
                </a:solidFill>
              </a:defRPr>
            </a:lvl5pPr>
          </a:lstStyle>
          <a:p>
            <a:pPr lvl="0"/>
            <a:r>
              <a:rPr lang="pt-BR" dirty="0"/>
              <a:t>S99 – Missões – 9 de </a:t>
            </a:r>
            <a:r>
              <a:rPr lang="pt-BR" dirty="0" err="1"/>
              <a:t>xxx</a:t>
            </a:r>
            <a:endParaRPr lang="pt-BR" dirty="0"/>
          </a:p>
        </p:txBody>
      </p:sp>
      <p:sp>
        <p:nvSpPr>
          <p:cNvPr id="21" name="Espaço Reservado para Texto 2">
            <a:extLst>
              <a:ext uri="{FF2B5EF4-FFF2-40B4-BE49-F238E27FC236}">
                <a16:creationId xmlns:a16="http://schemas.microsoft.com/office/drawing/2014/main" id="{9CCEF742-C55A-4FF9-A4CE-4A619737B124}"/>
              </a:ext>
            </a:extLst>
          </p:cNvPr>
          <p:cNvSpPr>
            <a:spLocks noGrp="1"/>
          </p:cNvSpPr>
          <p:nvPr>
            <p:ph type="body" sz="quarter" idx="12" hasCustomPrompt="1"/>
          </p:nvPr>
        </p:nvSpPr>
        <p:spPr>
          <a:xfrm>
            <a:off x="34925" y="774700"/>
            <a:ext cx="9019681" cy="806769"/>
          </a:xfrm>
          <a:prstGeom prst="rect">
            <a:avLst/>
          </a:prstGeom>
        </p:spPr>
        <p:txBody>
          <a:bodyPr/>
          <a:lstStyle>
            <a:lvl1pPr marL="0" indent="0" algn="ctr" defTabSz="914400" rtl="0" eaLnBrk="1" latinLnBrk="0" hangingPunct="1">
              <a:buNone/>
              <a:defRPr lang="pt-BR" sz="4000" b="1" i="1" kern="1200" dirty="0">
                <a:ln w="11430">
                  <a:solidFill>
                    <a:srgbClr val="FF0000"/>
                  </a:solidFill>
                </a:ln>
                <a:solidFill>
                  <a:srgbClr val="FFFF00"/>
                </a:solidFill>
                <a:effectLst>
                  <a:outerShdw blurRad="38100" dist="38100" dir="2700000" algn="tl">
                    <a:srgbClr val="000000">
                      <a:alpha val="43137"/>
                    </a:srgbClr>
                  </a:outerShdw>
                </a:effectLst>
                <a:latin typeface="Comic Sans MS" pitchFamily="66" charset="0"/>
                <a:ea typeface="+mn-ea"/>
                <a:cs typeface="Arial" charset="0"/>
              </a:defRPr>
            </a:lvl1pPr>
          </a:lstStyle>
          <a:p>
            <a:pPr lvl="0"/>
            <a:r>
              <a:rPr lang="pt-BR" dirty="0"/>
              <a:t>Editar Título</a:t>
            </a:r>
          </a:p>
        </p:txBody>
      </p:sp>
      <p:sp>
        <p:nvSpPr>
          <p:cNvPr id="25" name="Espaço Reservado para Imagem 17">
            <a:extLst>
              <a:ext uri="{FF2B5EF4-FFF2-40B4-BE49-F238E27FC236}">
                <a16:creationId xmlns:a16="http://schemas.microsoft.com/office/drawing/2014/main" id="{78D692A0-7BE9-43EE-B6B5-98D7B02BAEB4}"/>
              </a:ext>
            </a:extLst>
          </p:cNvPr>
          <p:cNvSpPr>
            <a:spLocks noGrp="1"/>
          </p:cNvSpPr>
          <p:nvPr>
            <p:ph type="pic" sz="quarter" idx="13" hasCustomPrompt="1"/>
          </p:nvPr>
        </p:nvSpPr>
        <p:spPr>
          <a:xfrm>
            <a:off x="3602639" y="5771595"/>
            <a:ext cx="1866911" cy="1028965"/>
          </a:xfrm>
          <a:prstGeom prst="rect">
            <a:avLst/>
          </a:prstGeom>
          <a:ln w="6350">
            <a:solidFill>
              <a:schemeClr val="tx1"/>
            </a:solidFill>
          </a:ln>
        </p:spPr>
        <p:txBody>
          <a:bodyPr/>
          <a:lstStyle>
            <a:lvl1pPr marL="0" indent="0">
              <a:buNone/>
              <a:defRPr sz="2000"/>
            </a:lvl1pPr>
          </a:lstStyle>
          <a:p>
            <a:r>
              <a:rPr lang="pt-BR" dirty="0"/>
              <a:t>Imagem Bandeira</a:t>
            </a:r>
          </a:p>
        </p:txBody>
      </p:sp>
      <p:sp>
        <p:nvSpPr>
          <p:cNvPr id="29" name="Espaço Reservado para Imagem 19">
            <a:extLst>
              <a:ext uri="{FF2B5EF4-FFF2-40B4-BE49-F238E27FC236}">
                <a16:creationId xmlns:a16="http://schemas.microsoft.com/office/drawing/2014/main" id="{65153FFB-A466-42FC-96F6-7E240D76009F}"/>
              </a:ext>
            </a:extLst>
          </p:cNvPr>
          <p:cNvSpPr>
            <a:spLocks noGrp="1"/>
          </p:cNvSpPr>
          <p:nvPr>
            <p:ph type="pic" sz="quarter" idx="14" hasCustomPrompt="1"/>
          </p:nvPr>
        </p:nvSpPr>
        <p:spPr>
          <a:xfrm>
            <a:off x="107009" y="1626095"/>
            <a:ext cx="3672903" cy="4119374"/>
          </a:xfrm>
          <a:prstGeom prst="rect">
            <a:avLst/>
          </a:prstGeom>
        </p:spPr>
        <p:txBody>
          <a:bodyPr/>
          <a:lstStyle>
            <a:lvl1pPr marL="0" indent="0">
              <a:buNone/>
              <a:defRPr sz="2000"/>
            </a:lvl1pPr>
          </a:lstStyle>
          <a:p>
            <a:r>
              <a:rPr lang="pt-BR" dirty="0"/>
              <a:t>Imagem Pessoa</a:t>
            </a:r>
          </a:p>
        </p:txBody>
      </p:sp>
      <p:sp>
        <p:nvSpPr>
          <p:cNvPr id="30" name="Espaço Reservado para Texto 21">
            <a:extLst>
              <a:ext uri="{FF2B5EF4-FFF2-40B4-BE49-F238E27FC236}">
                <a16:creationId xmlns:a16="http://schemas.microsoft.com/office/drawing/2014/main" id="{8C198C6B-088B-43DD-A441-52DB476024AD}"/>
              </a:ext>
            </a:extLst>
          </p:cNvPr>
          <p:cNvSpPr>
            <a:spLocks noGrp="1"/>
          </p:cNvSpPr>
          <p:nvPr>
            <p:ph type="body" sz="quarter" idx="15" hasCustomPrompt="1"/>
          </p:nvPr>
        </p:nvSpPr>
        <p:spPr>
          <a:xfrm>
            <a:off x="107009" y="5764301"/>
            <a:ext cx="3444785" cy="315619"/>
          </a:xfrm>
          <a:prstGeom prst="rect">
            <a:avLst/>
          </a:prstGeom>
        </p:spPr>
        <p:txBody>
          <a:bodyPr/>
          <a:lstStyle>
            <a:lvl1pPr marL="0" indent="0" algn="ctr">
              <a:buNone/>
              <a:defRPr sz="2400" b="1"/>
            </a:lvl1pPr>
            <a:lvl2pPr>
              <a:defRPr sz="1800" b="1"/>
            </a:lvl2pPr>
            <a:lvl3pPr>
              <a:defRPr sz="1800" b="1"/>
            </a:lvl3pPr>
            <a:lvl4pPr>
              <a:defRPr sz="1800" b="1"/>
            </a:lvl4pPr>
            <a:lvl5pPr>
              <a:defRPr sz="1800" b="1"/>
            </a:lvl5pPr>
          </a:lstStyle>
          <a:p>
            <a:pPr lvl="0"/>
            <a:r>
              <a:rPr lang="pt-BR" dirty="0"/>
              <a:t>Editar nome</a:t>
            </a:r>
          </a:p>
        </p:txBody>
      </p:sp>
      <p:sp>
        <p:nvSpPr>
          <p:cNvPr id="31" name="Espaço Reservado para Texto 23">
            <a:extLst>
              <a:ext uri="{FF2B5EF4-FFF2-40B4-BE49-F238E27FC236}">
                <a16:creationId xmlns:a16="http://schemas.microsoft.com/office/drawing/2014/main" id="{A1C93616-52FF-444D-9691-7D73C8426852}"/>
              </a:ext>
            </a:extLst>
          </p:cNvPr>
          <p:cNvSpPr>
            <a:spLocks noGrp="1"/>
          </p:cNvSpPr>
          <p:nvPr>
            <p:ph type="body" sz="quarter" idx="16" hasCustomPrompt="1"/>
          </p:nvPr>
        </p:nvSpPr>
        <p:spPr>
          <a:xfrm>
            <a:off x="5531856" y="6203691"/>
            <a:ext cx="3216608" cy="459601"/>
          </a:xfrm>
          <a:prstGeom prst="rect">
            <a:avLst/>
          </a:prstGeom>
        </p:spPr>
        <p:txBody>
          <a:bodyPr wrap="none" lIns="90000" anchor="ctr" anchorCtr="0">
            <a:noAutofit/>
          </a:bodyPr>
          <a:lstStyle>
            <a:lvl1pPr marL="0" indent="0" algn="l">
              <a:buNone/>
              <a:defRPr sz="2400" b="1"/>
            </a:lvl1pPr>
          </a:lstStyle>
          <a:p>
            <a:pPr lvl="0"/>
            <a:r>
              <a:rPr lang="pt-BR" dirty="0"/>
              <a:t>Editar País</a:t>
            </a:r>
          </a:p>
        </p:txBody>
      </p:sp>
      <p:sp>
        <p:nvSpPr>
          <p:cNvPr id="32" name="CaixaDeTexto 31">
            <a:extLst>
              <a:ext uri="{FF2B5EF4-FFF2-40B4-BE49-F238E27FC236}">
                <a16:creationId xmlns:a16="http://schemas.microsoft.com/office/drawing/2014/main" id="{9D30216C-073B-411A-A18B-D6CC22B46C3F}"/>
              </a:ext>
            </a:extLst>
          </p:cNvPr>
          <p:cNvSpPr txBox="1"/>
          <p:nvPr userDrawn="1"/>
        </p:nvSpPr>
        <p:spPr>
          <a:xfrm>
            <a:off x="5500052" y="1692436"/>
            <a:ext cx="3554554" cy="261610"/>
          </a:xfrm>
          <a:prstGeom prst="rect">
            <a:avLst/>
          </a:prstGeom>
          <a:solidFill>
            <a:schemeClr val="bg1">
              <a:alpha val="50000"/>
            </a:schemeClr>
          </a:solidFill>
          <a:ln w="38100">
            <a:solidFill>
              <a:srgbClr val="FF690E"/>
            </a:solidFill>
          </a:ln>
        </p:spPr>
        <p:txBody>
          <a:bodyPr wrap="square">
            <a:spAutoFit/>
          </a:bodyPr>
          <a:lstStyle/>
          <a:p>
            <a:pPr algn="ctr" fontAlgn="auto">
              <a:spcBef>
                <a:spcPts val="0"/>
              </a:spcBef>
              <a:spcAft>
                <a:spcPts val="0"/>
              </a:spcAft>
            </a:pPr>
            <a:r>
              <a:rPr lang="pt-BR" sz="1100" b="1" dirty="0">
                <a:solidFill>
                  <a:schemeClr val="tx1"/>
                </a:solidFill>
              </a:rPr>
              <a:t>4° trimestre 2025</a:t>
            </a:r>
            <a:endParaRPr lang="pt-BR" sz="1000" b="1" dirty="0">
              <a:solidFill>
                <a:schemeClr val="tx1"/>
              </a:solidFill>
            </a:endParaRPr>
          </a:p>
        </p:txBody>
      </p:sp>
      <p:sp>
        <p:nvSpPr>
          <p:cNvPr id="33" name="Retângulo 32">
            <a:extLst>
              <a:ext uri="{FF2B5EF4-FFF2-40B4-BE49-F238E27FC236}">
                <a16:creationId xmlns:a16="http://schemas.microsoft.com/office/drawing/2014/main" id="{F5D12F32-72B5-4F66-97A5-1802F374AC13}"/>
              </a:ext>
            </a:extLst>
          </p:cNvPr>
          <p:cNvSpPr/>
          <p:nvPr userDrawn="1"/>
        </p:nvSpPr>
        <p:spPr>
          <a:xfrm>
            <a:off x="3806900" y="1700387"/>
            <a:ext cx="1697968" cy="4016041"/>
          </a:xfrm>
          <a:prstGeom prst="rect">
            <a:avLst/>
          </a:prstGeom>
          <a:noFill/>
          <a:ln w="38100">
            <a:solidFill>
              <a:srgbClr val="FF69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l" fontAlgn="auto">
              <a:spcBef>
                <a:spcPts val="0"/>
              </a:spcBef>
              <a:spcAft>
                <a:spcPts val="0"/>
              </a:spcAft>
              <a:buNone/>
            </a:pPr>
            <a:r>
              <a:rPr lang="pt-BR" sz="1200" b="1" dirty="0">
                <a:solidFill>
                  <a:schemeClr val="tx1"/>
                </a:solidFill>
              </a:rPr>
              <a:t>Projetos Infantis em    toda a divisão</a:t>
            </a:r>
          </a:p>
          <a:p>
            <a:pPr marL="0" indent="0" algn="l" fontAlgn="auto">
              <a:spcBef>
                <a:spcPts val="0"/>
              </a:spcBef>
              <a:spcAft>
                <a:spcPts val="0"/>
              </a:spcAft>
              <a:buNone/>
            </a:pPr>
            <a:r>
              <a:rPr lang="pt-BR" sz="1200" b="1" dirty="0">
                <a:solidFill>
                  <a:schemeClr val="tx1"/>
                </a:solidFill>
              </a:rPr>
              <a:t>Moradias para funcionários do Hospital Adventista de </a:t>
            </a:r>
            <a:r>
              <a:rPr lang="pt-BR" sz="1200" b="1" dirty="0" err="1">
                <a:solidFill>
                  <a:schemeClr val="tx1"/>
                </a:solidFill>
              </a:rPr>
              <a:t>Yuka</a:t>
            </a:r>
            <a:r>
              <a:rPr lang="pt-BR" sz="1200" b="1" dirty="0">
                <a:solidFill>
                  <a:schemeClr val="tx1"/>
                </a:solidFill>
              </a:rPr>
              <a:t>, em Kalabo, Zâmbia</a:t>
            </a:r>
          </a:p>
          <a:p>
            <a:pPr marL="0" indent="0" algn="l" fontAlgn="auto">
              <a:spcBef>
                <a:spcPts val="0"/>
              </a:spcBef>
              <a:spcAft>
                <a:spcPts val="0"/>
              </a:spcAft>
              <a:buNone/>
            </a:pPr>
            <a:r>
              <a:rPr lang="pt-BR" sz="1200" b="1" dirty="0">
                <a:solidFill>
                  <a:schemeClr val="tx1"/>
                </a:solidFill>
              </a:rPr>
              <a:t>Novo colégio de </a:t>
            </a:r>
          </a:p>
          <a:p>
            <a:pPr marL="0" indent="0" algn="l" fontAlgn="auto">
              <a:spcBef>
                <a:spcPts val="0"/>
              </a:spcBef>
              <a:spcAft>
                <a:spcPts val="0"/>
              </a:spcAft>
              <a:buNone/>
            </a:pPr>
            <a:r>
              <a:rPr lang="pt-BR" sz="1200" b="1" dirty="0">
                <a:solidFill>
                  <a:schemeClr val="tx1"/>
                </a:solidFill>
              </a:rPr>
              <a:t>Ensino Médio no norte da Zâmbia</a:t>
            </a:r>
          </a:p>
          <a:p>
            <a:pPr marL="0" indent="0" algn="l" fontAlgn="auto">
              <a:spcBef>
                <a:spcPts val="0"/>
              </a:spcBef>
              <a:spcAft>
                <a:spcPts val="0"/>
              </a:spcAft>
              <a:buNone/>
            </a:pPr>
            <a:r>
              <a:rPr lang="pt-BR" sz="1200" b="1" dirty="0">
                <a:solidFill>
                  <a:schemeClr val="tx1"/>
                </a:solidFill>
              </a:rPr>
              <a:t>Barco Missionário </a:t>
            </a:r>
          </a:p>
          <a:p>
            <a:pPr marL="0" indent="0" algn="l" fontAlgn="auto">
              <a:spcBef>
                <a:spcPts val="0"/>
              </a:spcBef>
              <a:spcAft>
                <a:spcPts val="0"/>
              </a:spcAft>
              <a:buNone/>
            </a:pPr>
            <a:r>
              <a:rPr lang="pt-BR" sz="1200" b="1" dirty="0">
                <a:solidFill>
                  <a:schemeClr val="tx1"/>
                </a:solidFill>
              </a:rPr>
              <a:t>para atuar no lago Bangweulu, Zâmbia</a:t>
            </a:r>
          </a:p>
          <a:p>
            <a:pPr marL="0" indent="0" algn="l" fontAlgn="auto">
              <a:spcBef>
                <a:spcPts val="0"/>
              </a:spcBef>
              <a:spcAft>
                <a:spcPts val="0"/>
              </a:spcAft>
              <a:buNone/>
            </a:pPr>
            <a:r>
              <a:rPr lang="pt-BR" sz="1200" b="1" dirty="0">
                <a:solidFill>
                  <a:schemeClr val="tx1"/>
                </a:solidFill>
              </a:rPr>
              <a:t>Cozinha e lavanderia </a:t>
            </a:r>
          </a:p>
          <a:p>
            <a:pPr marL="0" indent="0" algn="l" fontAlgn="auto">
              <a:spcBef>
                <a:spcPts val="0"/>
              </a:spcBef>
              <a:spcAft>
                <a:spcPts val="0"/>
              </a:spcAft>
              <a:buNone/>
            </a:pPr>
            <a:r>
              <a:rPr lang="pt-BR" sz="1200" b="1" dirty="0">
                <a:solidFill>
                  <a:schemeClr val="tx1"/>
                </a:solidFill>
              </a:rPr>
              <a:t>no Hospital Adventista Chitanda Lumamba. Em Chibombo, Zâmbia</a:t>
            </a:r>
          </a:p>
          <a:p>
            <a:pPr marL="0" indent="0" algn="l" fontAlgn="auto">
              <a:spcBef>
                <a:spcPts val="0"/>
              </a:spcBef>
              <a:spcAft>
                <a:spcPts val="0"/>
              </a:spcAft>
              <a:buNone/>
            </a:pPr>
            <a:r>
              <a:rPr lang="pt-BR" sz="1200" b="1" dirty="0">
                <a:solidFill>
                  <a:schemeClr val="tx1"/>
                </a:solidFill>
              </a:rPr>
              <a:t>Centro de influência </a:t>
            </a:r>
          </a:p>
          <a:p>
            <a:pPr marL="0" indent="0" algn="l" fontAlgn="auto">
              <a:spcBef>
                <a:spcPts val="0"/>
              </a:spcBef>
              <a:spcAft>
                <a:spcPts val="0"/>
              </a:spcAft>
              <a:buNone/>
            </a:pPr>
            <a:r>
              <a:rPr lang="pt-BR" sz="1200" b="1" dirty="0">
                <a:solidFill>
                  <a:schemeClr val="tx1"/>
                </a:solidFill>
              </a:rPr>
              <a:t>em saúde e bem estar em Umhlanga, África do Sul</a:t>
            </a:r>
          </a:p>
        </p:txBody>
      </p:sp>
      <p:sp>
        <p:nvSpPr>
          <p:cNvPr id="34" name="Elipse 33">
            <a:extLst>
              <a:ext uri="{FF2B5EF4-FFF2-40B4-BE49-F238E27FC236}">
                <a16:creationId xmlns:a16="http://schemas.microsoft.com/office/drawing/2014/main" id="{CD05B056-D698-4F8A-A19F-558115DF92D8}"/>
              </a:ext>
            </a:extLst>
          </p:cNvPr>
          <p:cNvSpPr/>
          <p:nvPr userDrawn="1"/>
        </p:nvSpPr>
        <p:spPr>
          <a:xfrm flipH="1">
            <a:off x="5287900" y="1807310"/>
            <a:ext cx="180000" cy="180000"/>
          </a:xfrm>
          <a:prstGeom prst="ellipse">
            <a:avLst/>
          </a:prstGeom>
          <a:solidFill>
            <a:srgbClr val="FF69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dirty="0"/>
              <a:t>1</a:t>
            </a:r>
          </a:p>
        </p:txBody>
      </p:sp>
      <p:sp>
        <p:nvSpPr>
          <p:cNvPr id="35" name="Elipse 34">
            <a:extLst>
              <a:ext uri="{FF2B5EF4-FFF2-40B4-BE49-F238E27FC236}">
                <a16:creationId xmlns:a16="http://schemas.microsoft.com/office/drawing/2014/main" id="{F5C0BCA5-8617-4111-A398-7DCBDFEED36B}"/>
              </a:ext>
            </a:extLst>
          </p:cNvPr>
          <p:cNvSpPr/>
          <p:nvPr userDrawn="1"/>
        </p:nvSpPr>
        <p:spPr>
          <a:xfrm flipH="1">
            <a:off x="5287900" y="2170755"/>
            <a:ext cx="180000" cy="180000"/>
          </a:xfrm>
          <a:prstGeom prst="ellipse">
            <a:avLst/>
          </a:prstGeom>
          <a:solidFill>
            <a:srgbClr val="FF69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dirty="0"/>
              <a:t>2</a:t>
            </a:r>
          </a:p>
        </p:txBody>
      </p:sp>
      <p:sp>
        <p:nvSpPr>
          <p:cNvPr id="36" name="Elipse 35">
            <a:extLst>
              <a:ext uri="{FF2B5EF4-FFF2-40B4-BE49-F238E27FC236}">
                <a16:creationId xmlns:a16="http://schemas.microsoft.com/office/drawing/2014/main" id="{5A5950A5-8041-41CC-8012-923465EACE93}"/>
              </a:ext>
            </a:extLst>
          </p:cNvPr>
          <p:cNvSpPr/>
          <p:nvPr userDrawn="1"/>
        </p:nvSpPr>
        <p:spPr>
          <a:xfrm flipH="1">
            <a:off x="5287900" y="3104984"/>
            <a:ext cx="180000" cy="180000"/>
          </a:xfrm>
          <a:prstGeom prst="ellipse">
            <a:avLst/>
          </a:prstGeom>
          <a:solidFill>
            <a:srgbClr val="FF69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dirty="0"/>
              <a:t>3</a:t>
            </a:r>
          </a:p>
        </p:txBody>
      </p:sp>
      <p:sp>
        <p:nvSpPr>
          <p:cNvPr id="37" name="Elipse 36">
            <a:extLst>
              <a:ext uri="{FF2B5EF4-FFF2-40B4-BE49-F238E27FC236}">
                <a16:creationId xmlns:a16="http://schemas.microsoft.com/office/drawing/2014/main" id="{A545F04F-9780-4115-B694-881395DDDCD6}"/>
              </a:ext>
            </a:extLst>
          </p:cNvPr>
          <p:cNvSpPr/>
          <p:nvPr userDrawn="1"/>
        </p:nvSpPr>
        <p:spPr>
          <a:xfrm flipH="1">
            <a:off x="5287900" y="3665595"/>
            <a:ext cx="180000" cy="180000"/>
          </a:xfrm>
          <a:prstGeom prst="ellipse">
            <a:avLst/>
          </a:prstGeom>
          <a:solidFill>
            <a:srgbClr val="FF69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dirty="0"/>
              <a:t>4</a:t>
            </a:r>
          </a:p>
        </p:txBody>
      </p:sp>
      <p:sp>
        <p:nvSpPr>
          <p:cNvPr id="38" name="Elipse 37">
            <a:extLst>
              <a:ext uri="{FF2B5EF4-FFF2-40B4-BE49-F238E27FC236}">
                <a16:creationId xmlns:a16="http://schemas.microsoft.com/office/drawing/2014/main" id="{FD65D507-09F0-4249-9755-4182D2DCC921}"/>
              </a:ext>
            </a:extLst>
          </p:cNvPr>
          <p:cNvSpPr/>
          <p:nvPr userDrawn="1"/>
        </p:nvSpPr>
        <p:spPr>
          <a:xfrm flipH="1">
            <a:off x="5287900" y="4215573"/>
            <a:ext cx="180000" cy="180000"/>
          </a:xfrm>
          <a:prstGeom prst="ellipse">
            <a:avLst/>
          </a:prstGeom>
          <a:solidFill>
            <a:srgbClr val="FF69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dirty="0"/>
              <a:t>5</a:t>
            </a:r>
          </a:p>
        </p:txBody>
      </p:sp>
      <p:sp>
        <p:nvSpPr>
          <p:cNvPr id="39" name="Elipse 38">
            <a:extLst>
              <a:ext uri="{FF2B5EF4-FFF2-40B4-BE49-F238E27FC236}">
                <a16:creationId xmlns:a16="http://schemas.microsoft.com/office/drawing/2014/main" id="{EEA2CDB3-5134-49CE-896B-24658B874D6D}"/>
              </a:ext>
            </a:extLst>
          </p:cNvPr>
          <p:cNvSpPr/>
          <p:nvPr userDrawn="1"/>
        </p:nvSpPr>
        <p:spPr>
          <a:xfrm flipH="1">
            <a:off x="5287900" y="4929486"/>
            <a:ext cx="180000" cy="180000"/>
          </a:xfrm>
          <a:prstGeom prst="ellipse">
            <a:avLst/>
          </a:prstGeom>
          <a:solidFill>
            <a:srgbClr val="FF69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dirty="0"/>
              <a:t>6</a:t>
            </a:r>
          </a:p>
        </p:txBody>
      </p:sp>
      <p:cxnSp>
        <p:nvCxnSpPr>
          <p:cNvPr id="40" name="Conector reto 39">
            <a:extLst>
              <a:ext uri="{FF2B5EF4-FFF2-40B4-BE49-F238E27FC236}">
                <a16:creationId xmlns:a16="http://schemas.microsoft.com/office/drawing/2014/main" id="{5584AE7B-57EC-4AE8-BB99-7AEAE49C9AE3}"/>
              </a:ext>
            </a:extLst>
          </p:cNvPr>
          <p:cNvCxnSpPr>
            <a:cxnSpLocks/>
          </p:cNvCxnSpPr>
          <p:nvPr userDrawn="1"/>
        </p:nvCxnSpPr>
        <p:spPr>
          <a:xfrm>
            <a:off x="3814851" y="2146902"/>
            <a:ext cx="1717005" cy="0"/>
          </a:xfrm>
          <a:prstGeom prst="line">
            <a:avLst/>
          </a:prstGeom>
          <a:ln>
            <a:solidFill>
              <a:srgbClr val="FF690E"/>
            </a:solidFill>
          </a:ln>
        </p:spPr>
        <p:style>
          <a:lnRef idx="1">
            <a:schemeClr val="accent1"/>
          </a:lnRef>
          <a:fillRef idx="0">
            <a:schemeClr val="accent1"/>
          </a:fillRef>
          <a:effectRef idx="0">
            <a:schemeClr val="accent1"/>
          </a:effectRef>
          <a:fontRef idx="minor">
            <a:schemeClr val="tx1"/>
          </a:fontRef>
        </p:style>
      </p:cxnSp>
      <p:cxnSp>
        <p:nvCxnSpPr>
          <p:cNvPr id="41" name="Conector reto 40">
            <a:extLst>
              <a:ext uri="{FF2B5EF4-FFF2-40B4-BE49-F238E27FC236}">
                <a16:creationId xmlns:a16="http://schemas.microsoft.com/office/drawing/2014/main" id="{DA863FF3-C5A5-45C3-8EE9-08757F6D2C38}"/>
              </a:ext>
            </a:extLst>
          </p:cNvPr>
          <p:cNvCxnSpPr>
            <a:cxnSpLocks/>
          </p:cNvCxnSpPr>
          <p:nvPr userDrawn="1"/>
        </p:nvCxnSpPr>
        <p:spPr>
          <a:xfrm>
            <a:off x="3814851" y="3071519"/>
            <a:ext cx="1717005" cy="0"/>
          </a:xfrm>
          <a:prstGeom prst="line">
            <a:avLst/>
          </a:prstGeom>
          <a:ln>
            <a:solidFill>
              <a:srgbClr val="FF690E"/>
            </a:solidFill>
          </a:ln>
        </p:spPr>
        <p:style>
          <a:lnRef idx="1">
            <a:schemeClr val="accent1"/>
          </a:lnRef>
          <a:fillRef idx="0">
            <a:schemeClr val="accent1"/>
          </a:fillRef>
          <a:effectRef idx="0">
            <a:schemeClr val="accent1"/>
          </a:effectRef>
          <a:fontRef idx="minor">
            <a:schemeClr val="tx1"/>
          </a:fontRef>
        </p:style>
      </p:cxnSp>
      <p:cxnSp>
        <p:nvCxnSpPr>
          <p:cNvPr id="42" name="Conector reto 41">
            <a:extLst>
              <a:ext uri="{FF2B5EF4-FFF2-40B4-BE49-F238E27FC236}">
                <a16:creationId xmlns:a16="http://schemas.microsoft.com/office/drawing/2014/main" id="{293DFC7E-6D7D-4F4A-BEC7-2ABFC2C363C1}"/>
              </a:ext>
            </a:extLst>
          </p:cNvPr>
          <p:cNvCxnSpPr>
            <a:cxnSpLocks/>
          </p:cNvCxnSpPr>
          <p:nvPr userDrawn="1"/>
        </p:nvCxnSpPr>
        <p:spPr>
          <a:xfrm>
            <a:off x="3814851" y="3626046"/>
            <a:ext cx="1717005" cy="0"/>
          </a:xfrm>
          <a:prstGeom prst="line">
            <a:avLst/>
          </a:prstGeom>
          <a:ln>
            <a:solidFill>
              <a:srgbClr val="FF690E"/>
            </a:solidFill>
          </a:ln>
        </p:spPr>
        <p:style>
          <a:lnRef idx="1">
            <a:schemeClr val="accent1"/>
          </a:lnRef>
          <a:fillRef idx="0">
            <a:schemeClr val="accent1"/>
          </a:fillRef>
          <a:effectRef idx="0">
            <a:schemeClr val="accent1"/>
          </a:effectRef>
          <a:fontRef idx="minor">
            <a:schemeClr val="tx1"/>
          </a:fontRef>
        </p:style>
      </p:cxnSp>
      <p:cxnSp>
        <p:nvCxnSpPr>
          <p:cNvPr id="43" name="Conector reto 42">
            <a:extLst>
              <a:ext uri="{FF2B5EF4-FFF2-40B4-BE49-F238E27FC236}">
                <a16:creationId xmlns:a16="http://schemas.microsoft.com/office/drawing/2014/main" id="{797C48C9-8723-41B9-89EF-ED6994EE3D07}"/>
              </a:ext>
            </a:extLst>
          </p:cNvPr>
          <p:cNvCxnSpPr>
            <a:cxnSpLocks/>
          </p:cNvCxnSpPr>
          <p:nvPr userDrawn="1"/>
        </p:nvCxnSpPr>
        <p:spPr>
          <a:xfrm>
            <a:off x="3814851" y="4183769"/>
            <a:ext cx="1717005" cy="0"/>
          </a:xfrm>
          <a:prstGeom prst="line">
            <a:avLst/>
          </a:prstGeom>
          <a:ln>
            <a:solidFill>
              <a:srgbClr val="FF690E"/>
            </a:solidFill>
          </a:ln>
        </p:spPr>
        <p:style>
          <a:lnRef idx="1">
            <a:schemeClr val="accent1"/>
          </a:lnRef>
          <a:fillRef idx="0">
            <a:schemeClr val="accent1"/>
          </a:fillRef>
          <a:effectRef idx="0">
            <a:schemeClr val="accent1"/>
          </a:effectRef>
          <a:fontRef idx="minor">
            <a:schemeClr val="tx1"/>
          </a:fontRef>
        </p:style>
      </p:cxnSp>
      <p:cxnSp>
        <p:nvCxnSpPr>
          <p:cNvPr id="44" name="Conector reto 43">
            <a:extLst>
              <a:ext uri="{FF2B5EF4-FFF2-40B4-BE49-F238E27FC236}">
                <a16:creationId xmlns:a16="http://schemas.microsoft.com/office/drawing/2014/main" id="{22FE7435-0F8F-4F65-8086-697C9DF387EF}"/>
              </a:ext>
            </a:extLst>
          </p:cNvPr>
          <p:cNvCxnSpPr>
            <a:cxnSpLocks/>
          </p:cNvCxnSpPr>
          <p:nvPr userDrawn="1"/>
        </p:nvCxnSpPr>
        <p:spPr>
          <a:xfrm>
            <a:off x="3814851" y="4905184"/>
            <a:ext cx="1717005" cy="0"/>
          </a:xfrm>
          <a:prstGeom prst="line">
            <a:avLst/>
          </a:prstGeom>
          <a:ln>
            <a:solidFill>
              <a:srgbClr val="FF690E"/>
            </a:solidFill>
          </a:ln>
        </p:spPr>
        <p:style>
          <a:lnRef idx="1">
            <a:schemeClr val="accent1"/>
          </a:lnRef>
          <a:fillRef idx="0">
            <a:schemeClr val="accent1"/>
          </a:fillRef>
          <a:effectRef idx="0">
            <a:schemeClr val="accent1"/>
          </a:effectRef>
          <a:fontRef idx="minor">
            <a:schemeClr val="tx1"/>
          </a:fontRef>
        </p:style>
      </p:cxnSp>
      <p:sp>
        <p:nvSpPr>
          <p:cNvPr id="45" name="CaixaDeTexto 44">
            <a:extLst>
              <a:ext uri="{FF2B5EF4-FFF2-40B4-BE49-F238E27FC236}">
                <a16:creationId xmlns:a16="http://schemas.microsoft.com/office/drawing/2014/main" id="{D315C188-D504-4B6B-AF84-FAA6AA791C00}"/>
              </a:ext>
            </a:extLst>
          </p:cNvPr>
          <p:cNvSpPr txBox="1"/>
          <p:nvPr userDrawn="1"/>
        </p:nvSpPr>
        <p:spPr>
          <a:xfrm>
            <a:off x="5500052" y="5823676"/>
            <a:ext cx="3554554" cy="261610"/>
          </a:xfrm>
          <a:prstGeom prst="rect">
            <a:avLst/>
          </a:prstGeom>
          <a:solidFill>
            <a:schemeClr val="bg1">
              <a:alpha val="50000"/>
            </a:schemeClr>
          </a:solidFill>
          <a:ln w="38100">
            <a:solidFill>
              <a:srgbClr val="FF690E"/>
            </a:solidFill>
          </a:ln>
        </p:spPr>
        <p:txBody>
          <a:bodyPr wrap="square">
            <a:spAutoFit/>
          </a:bodyPr>
          <a:lstStyle/>
          <a:p>
            <a:pPr algn="ctr" fontAlgn="auto">
              <a:spcBef>
                <a:spcPts val="0"/>
              </a:spcBef>
              <a:spcAft>
                <a:spcPts val="0"/>
              </a:spcAft>
            </a:pPr>
            <a:r>
              <a:rPr lang="pt-BR" sz="1100" b="1" dirty="0">
                <a:solidFill>
                  <a:schemeClr val="tx1"/>
                </a:solidFill>
              </a:rPr>
              <a:t>Divisão Transeuropeia</a:t>
            </a:r>
            <a:endParaRPr lang="pt-BR" sz="1000" b="1" dirty="0">
              <a:solidFill>
                <a:schemeClr val="tx1"/>
              </a:solidFill>
            </a:endParaRPr>
          </a:p>
        </p:txBody>
      </p:sp>
    </p:spTree>
    <p:extLst>
      <p:ext uri="{BB962C8B-B14F-4D97-AF65-F5344CB8AC3E}">
        <p14:creationId xmlns:p14="http://schemas.microsoft.com/office/powerpoint/2010/main" val="28923108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riosidades_3">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81043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marelo CAPA - 4º trimestre">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55C4FEF0-8A47-4AC6-A0E0-30CD42D95EE1}"/>
              </a:ext>
            </a:extLst>
          </p:cNvPr>
          <p:cNvSpPr/>
          <p:nvPr userDrawn="1"/>
        </p:nvSpPr>
        <p:spPr>
          <a:xfrm>
            <a:off x="7824788" y="0"/>
            <a:ext cx="1306512" cy="6858000"/>
          </a:xfrm>
          <a:prstGeom prst="rect">
            <a:avLst/>
          </a:prstGeom>
          <a:gradFill>
            <a:gsLst>
              <a:gs pos="0">
                <a:srgbClr val="FFFF99"/>
              </a:gs>
              <a:gs pos="35000">
                <a:srgbClr val="FFFFCC"/>
              </a:gs>
              <a:gs pos="69000">
                <a:srgbClr val="FFFFFF"/>
              </a:gs>
              <a:gs pos="100000">
                <a:schemeClr val="bg1"/>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sp>
        <p:nvSpPr>
          <p:cNvPr id="7" name="Retângulo 6">
            <a:extLst>
              <a:ext uri="{FF2B5EF4-FFF2-40B4-BE49-F238E27FC236}">
                <a16:creationId xmlns:a16="http://schemas.microsoft.com/office/drawing/2014/main" id="{7998C51B-5961-4332-9F95-1378C485AEC4}"/>
              </a:ext>
            </a:extLst>
          </p:cNvPr>
          <p:cNvSpPr/>
          <p:nvPr userDrawn="1"/>
        </p:nvSpPr>
        <p:spPr>
          <a:xfrm>
            <a:off x="1" y="0"/>
            <a:ext cx="1306513" cy="6858000"/>
          </a:xfrm>
          <a:prstGeom prst="rect">
            <a:avLst/>
          </a:prstGeom>
          <a:gradFill>
            <a:gsLst>
              <a:gs pos="0">
                <a:schemeClr val="bg2">
                  <a:lumMod val="25000"/>
                </a:schemeClr>
              </a:gs>
              <a:gs pos="35000">
                <a:schemeClr val="bg2">
                  <a:lumMod val="25000"/>
                </a:schemeClr>
              </a:gs>
              <a:gs pos="69000">
                <a:srgbClr val="D6A300"/>
              </a:gs>
              <a:gs pos="100000">
                <a:srgbClr val="FFFF00"/>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p:txBody>
      </p:sp>
      <p:sp>
        <p:nvSpPr>
          <p:cNvPr id="8" name="Retângulo 7">
            <a:extLst>
              <a:ext uri="{FF2B5EF4-FFF2-40B4-BE49-F238E27FC236}">
                <a16:creationId xmlns:a16="http://schemas.microsoft.com/office/drawing/2014/main" id="{B95C15DF-A763-467D-B824-0CB19D24092D}"/>
              </a:ext>
            </a:extLst>
          </p:cNvPr>
          <p:cNvSpPr/>
          <p:nvPr userDrawn="1"/>
        </p:nvSpPr>
        <p:spPr>
          <a:xfrm>
            <a:off x="1303339" y="0"/>
            <a:ext cx="1308100" cy="6858000"/>
          </a:xfrm>
          <a:prstGeom prst="rect">
            <a:avLst/>
          </a:prstGeom>
          <a:gradFill>
            <a:gsLst>
              <a:gs pos="0">
                <a:schemeClr val="bg2">
                  <a:lumMod val="25000"/>
                </a:schemeClr>
              </a:gs>
              <a:gs pos="35000">
                <a:srgbClr val="FFC000"/>
              </a:gs>
              <a:gs pos="69000">
                <a:srgbClr val="FFCC00"/>
              </a:gs>
              <a:gs pos="100000">
                <a:srgbClr val="FFFF00"/>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p:txBody>
      </p:sp>
      <p:sp>
        <p:nvSpPr>
          <p:cNvPr id="9" name="Retângulo 8">
            <a:extLst>
              <a:ext uri="{FF2B5EF4-FFF2-40B4-BE49-F238E27FC236}">
                <a16:creationId xmlns:a16="http://schemas.microsoft.com/office/drawing/2014/main" id="{5C83C081-DE6D-4125-B51B-BE5A43D08F53}"/>
              </a:ext>
            </a:extLst>
          </p:cNvPr>
          <p:cNvSpPr/>
          <p:nvPr userDrawn="1"/>
        </p:nvSpPr>
        <p:spPr>
          <a:xfrm>
            <a:off x="2606677" y="0"/>
            <a:ext cx="1306513" cy="6858000"/>
          </a:xfrm>
          <a:prstGeom prst="rect">
            <a:avLst/>
          </a:prstGeom>
          <a:gradFill>
            <a:gsLst>
              <a:gs pos="0">
                <a:srgbClr val="FFC000"/>
              </a:gs>
              <a:gs pos="35000">
                <a:srgbClr val="FFCC00"/>
              </a:gs>
              <a:gs pos="69000">
                <a:srgbClr val="FFFF00"/>
              </a:gs>
              <a:gs pos="100000">
                <a:srgbClr val="FFFF66"/>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sp>
        <p:nvSpPr>
          <p:cNvPr id="10" name="Retângulo 9">
            <a:extLst>
              <a:ext uri="{FF2B5EF4-FFF2-40B4-BE49-F238E27FC236}">
                <a16:creationId xmlns:a16="http://schemas.microsoft.com/office/drawing/2014/main" id="{5728AF6E-8F61-4B91-A810-08F10495D554}"/>
              </a:ext>
            </a:extLst>
          </p:cNvPr>
          <p:cNvSpPr/>
          <p:nvPr userDrawn="1"/>
        </p:nvSpPr>
        <p:spPr>
          <a:xfrm>
            <a:off x="3911601" y="0"/>
            <a:ext cx="1308100" cy="6858000"/>
          </a:xfrm>
          <a:prstGeom prst="rect">
            <a:avLst/>
          </a:prstGeom>
          <a:gradFill>
            <a:gsLst>
              <a:gs pos="0">
                <a:srgbClr val="FFCC00"/>
              </a:gs>
              <a:gs pos="35000">
                <a:srgbClr val="FFFF00"/>
              </a:gs>
              <a:gs pos="69000">
                <a:srgbClr val="FFFF99"/>
              </a:gs>
              <a:gs pos="100000">
                <a:srgbClr val="FFFF99"/>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sp>
        <p:nvSpPr>
          <p:cNvPr id="11" name="Retângulo 10">
            <a:extLst>
              <a:ext uri="{FF2B5EF4-FFF2-40B4-BE49-F238E27FC236}">
                <a16:creationId xmlns:a16="http://schemas.microsoft.com/office/drawing/2014/main" id="{A90DB37D-F52C-4018-A150-43DF63D0D086}"/>
              </a:ext>
            </a:extLst>
          </p:cNvPr>
          <p:cNvSpPr/>
          <p:nvPr userDrawn="1"/>
        </p:nvSpPr>
        <p:spPr>
          <a:xfrm>
            <a:off x="5216526" y="0"/>
            <a:ext cx="1306513" cy="6858000"/>
          </a:xfrm>
          <a:prstGeom prst="rect">
            <a:avLst/>
          </a:prstGeom>
          <a:gradFill>
            <a:gsLst>
              <a:gs pos="0">
                <a:srgbClr val="FFFF00"/>
              </a:gs>
              <a:gs pos="35000">
                <a:srgbClr val="FFFF66"/>
              </a:gs>
              <a:gs pos="69000">
                <a:srgbClr val="FFFF99"/>
              </a:gs>
              <a:gs pos="100000">
                <a:srgbClr val="FFFFCC"/>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sp>
        <p:nvSpPr>
          <p:cNvPr id="12" name="Retângulo 11">
            <a:extLst>
              <a:ext uri="{FF2B5EF4-FFF2-40B4-BE49-F238E27FC236}">
                <a16:creationId xmlns:a16="http://schemas.microsoft.com/office/drawing/2014/main" id="{24D6CC90-7387-499B-B3C5-1FA4E71D89A9}"/>
              </a:ext>
            </a:extLst>
          </p:cNvPr>
          <p:cNvSpPr/>
          <p:nvPr userDrawn="1"/>
        </p:nvSpPr>
        <p:spPr>
          <a:xfrm>
            <a:off x="6519863" y="0"/>
            <a:ext cx="1308100" cy="6858000"/>
          </a:xfrm>
          <a:prstGeom prst="rect">
            <a:avLst/>
          </a:prstGeom>
          <a:gradFill>
            <a:gsLst>
              <a:gs pos="0">
                <a:srgbClr val="FFFF66"/>
              </a:gs>
              <a:gs pos="35000">
                <a:srgbClr val="FFFF99"/>
              </a:gs>
              <a:gs pos="69000">
                <a:srgbClr val="FFFFCC"/>
              </a:gs>
              <a:gs pos="100000">
                <a:srgbClr val="FFFFFF"/>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pic>
        <p:nvPicPr>
          <p:cNvPr id="38" name="Imagem 2">
            <a:extLst>
              <a:ext uri="{FF2B5EF4-FFF2-40B4-BE49-F238E27FC236}">
                <a16:creationId xmlns:a16="http://schemas.microsoft.com/office/drawing/2014/main" id="{0DE04C82-A48C-4CD3-9AF3-3B85066EE4B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21625" y="5584825"/>
            <a:ext cx="1157288"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CaixaDeTexto 18">
            <a:extLst>
              <a:ext uri="{FF2B5EF4-FFF2-40B4-BE49-F238E27FC236}">
                <a16:creationId xmlns:a16="http://schemas.microsoft.com/office/drawing/2014/main" id="{0C7CA983-D7B9-4321-8DBE-F0E4CB7F0D34}"/>
              </a:ext>
            </a:extLst>
          </p:cNvPr>
          <p:cNvSpPr txBox="1">
            <a:spLocks noChangeArrowheads="1"/>
          </p:cNvSpPr>
          <p:nvPr userDrawn="1"/>
        </p:nvSpPr>
        <p:spPr bwMode="auto">
          <a:xfrm>
            <a:off x="27449" y="1243331"/>
            <a:ext cx="12731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pt-BR" altLang="pt-BR" sz="1400" dirty="0">
                <a:solidFill>
                  <a:schemeClr val="bg1"/>
                </a:solidFill>
              </a:rPr>
              <a:t>HISTÓRIAS</a:t>
            </a:r>
          </a:p>
          <a:p>
            <a:pPr algn="ctr">
              <a:defRPr/>
            </a:pPr>
            <a:r>
              <a:rPr lang="pt-BR" altLang="pt-BR" sz="1400" dirty="0">
                <a:solidFill>
                  <a:schemeClr val="bg1"/>
                </a:solidFill>
              </a:rPr>
              <a:t>DOS CAMPOS</a:t>
            </a:r>
          </a:p>
        </p:txBody>
      </p:sp>
      <p:sp>
        <p:nvSpPr>
          <p:cNvPr id="44" name="Retângulo 43">
            <a:extLst>
              <a:ext uri="{FF2B5EF4-FFF2-40B4-BE49-F238E27FC236}">
                <a16:creationId xmlns:a16="http://schemas.microsoft.com/office/drawing/2014/main" id="{40D2AD60-E677-424D-B123-67E477DCC32C}"/>
              </a:ext>
            </a:extLst>
          </p:cNvPr>
          <p:cNvSpPr/>
          <p:nvPr userDrawn="1"/>
        </p:nvSpPr>
        <p:spPr>
          <a:xfrm>
            <a:off x="1749597" y="620688"/>
            <a:ext cx="423862" cy="3416320"/>
          </a:xfrm>
          <a:prstGeom prst="rect">
            <a:avLst/>
          </a:prstGeom>
        </p:spPr>
        <p:txBody>
          <a:bodyPr wrap="square">
            <a:spAutoFit/>
          </a:bodyPr>
          <a:lstStyle/>
          <a:p>
            <a:pPr algn="ctr"/>
            <a:r>
              <a:rPr lang="pt-BR" altLang="pt-BR" sz="1800" dirty="0">
                <a:solidFill>
                  <a:schemeClr val="tx1"/>
                </a:solidFill>
              </a:rPr>
              <a:t>MI</a:t>
            </a:r>
          </a:p>
          <a:p>
            <a:pPr algn="ctr"/>
            <a:r>
              <a:rPr lang="pt-BR" altLang="pt-BR" sz="1800" dirty="0">
                <a:solidFill>
                  <a:schemeClr val="tx1"/>
                </a:solidFill>
              </a:rPr>
              <a:t>S</a:t>
            </a:r>
          </a:p>
          <a:p>
            <a:pPr algn="ctr"/>
            <a:r>
              <a:rPr lang="pt-BR" altLang="pt-BR" sz="1800" dirty="0">
                <a:solidFill>
                  <a:schemeClr val="tx1"/>
                </a:solidFill>
              </a:rPr>
              <a:t>S</a:t>
            </a:r>
          </a:p>
          <a:p>
            <a:pPr algn="ctr"/>
            <a:r>
              <a:rPr lang="pt-BR" altLang="pt-BR" sz="1800" dirty="0">
                <a:solidFill>
                  <a:schemeClr val="tx1"/>
                </a:solidFill>
              </a:rPr>
              <a:t>I</a:t>
            </a:r>
          </a:p>
          <a:p>
            <a:pPr algn="ctr"/>
            <a:r>
              <a:rPr lang="pt-BR" altLang="pt-BR" sz="1800" dirty="0">
                <a:solidFill>
                  <a:schemeClr val="tx1"/>
                </a:solidFill>
              </a:rPr>
              <a:t>ONÁR</a:t>
            </a:r>
          </a:p>
          <a:p>
            <a:pPr algn="ctr"/>
            <a:r>
              <a:rPr lang="pt-BR" altLang="pt-BR" sz="1800" dirty="0">
                <a:solidFill>
                  <a:schemeClr val="tx1"/>
                </a:solidFill>
              </a:rPr>
              <a:t>I</a:t>
            </a:r>
          </a:p>
          <a:p>
            <a:pPr algn="ctr"/>
            <a:r>
              <a:rPr lang="pt-BR" altLang="pt-BR" sz="1800" dirty="0">
                <a:solidFill>
                  <a:schemeClr val="tx1"/>
                </a:solidFill>
              </a:rPr>
              <a:t>OS</a:t>
            </a:r>
            <a:endParaRPr lang="pt-BR" dirty="0">
              <a:solidFill>
                <a:schemeClr val="tx1"/>
              </a:solidFill>
            </a:endParaRPr>
          </a:p>
        </p:txBody>
      </p:sp>
      <p:sp>
        <p:nvSpPr>
          <p:cNvPr id="45" name="CaixaDeTexto 44">
            <a:extLst>
              <a:ext uri="{FF2B5EF4-FFF2-40B4-BE49-F238E27FC236}">
                <a16:creationId xmlns:a16="http://schemas.microsoft.com/office/drawing/2014/main" id="{08FB6297-AECD-44EA-8FD4-DA3EE47FDEA6}"/>
              </a:ext>
            </a:extLst>
          </p:cNvPr>
          <p:cNvSpPr txBox="1"/>
          <p:nvPr userDrawn="1"/>
        </p:nvSpPr>
        <p:spPr>
          <a:xfrm>
            <a:off x="2620963" y="4221088"/>
            <a:ext cx="1268411" cy="923330"/>
          </a:xfrm>
          <a:prstGeom prst="rect">
            <a:avLst/>
          </a:prstGeom>
          <a:noFill/>
        </p:spPr>
        <p:txBody>
          <a:bodyPr wrap="square" rtlCol="0">
            <a:spAutoFit/>
          </a:bodyPr>
          <a:lstStyle/>
          <a:p>
            <a:pPr algn="ctr"/>
            <a:endParaRPr lang="pt-BR" sz="1800" dirty="0"/>
          </a:p>
          <a:p>
            <a:pPr algn="ctr"/>
            <a:r>
              <a:rPr lang="pt-BR" sz="1800" dirty="0"/>
              <a:t>TRIMESTRE</a:t>
            </a:r>
          </a:p>
          <a:p>
            <a:pPr algn="ctr"/>
            <a:r>
              <a:rPr lang="pt-BR" sz="1800" dirty="0"/>
              <a:t>2026</a:t>
            </a:r>
          </a:p>
        </p:txBody>
      </p:sp>
      <p:sp>
        <p:nvSpPr>
          <p:cNvPr id="46" name="Espaço Reservado para Texto 29">
            <a:extLst>
              <a:ext uri="{FF2B5EF4-FFF2-40B4-BE49-F238E27FC236}">
                <a16:creationId xmlns:a16="http://schemas.microsoft.com/office/drawing/2014/main" id="{9AA612ED-6240-4D9D-93C9-55496A15F8DE}"/>
              </a:ext>
            </a:extLst>
          </p:cNvPr>
          <p:cNvSpPr>
            <a:spLocks noGrp="1"/>
          </p:cNvSpPr>
          <p:nvPr>
            <p:ph type="body" sz="quarter" idx="10" hasCustomPrompt="1"/>
          </p:nvPr>
        </p:nvSpPr>
        <p:spPr>
          <a:xfrm>
            <a:off x="2686052" y="3789040"/>
            <a:ext cx="1131886" cy="792485"/>
          </a:xfrm>
          <a:prstGeom prst="rect">
            <a:avLst/>
          </a:prstGeom>
        </p:spPr>
        <p:txBody>
          <a:bodyPr/>
          <a:lstStyle>
            <a:lvl1pPr marL="0" indent="0" algn="ctr">
              <a:buNone/>
              <a:defRPr/>
            </a:lvl1pPr>
          </a:lstStyle>
          <a:p>
            <a:pPr lvl="0"/>
            <a:r>
              <a:rPr lang="pt-BR" dirty="0"/>
              <a:t>Tri</a:t>
            </a:r>
          </a:p>
        </p:txBody>
      </p:sp>
      <p:pic>
        <p:nvPicPr>
          <p:cNvPr id="23" name="Imagem 22">
            <a:extLst>
              <a:ext uri="{FF2B5EF4-FFF2-40B4-BE49-F238E27FC236}">
                <a16:creationId xmlns:a16="http://schemas.microsoft.com/office/drawing/2014/main" id="{7EAE9E45-60DC-4E9F-B77E-22B965B06D37}"/>
              </a:ext>
            </a:extLst>
          </p:cNvPr>
          <p:cNvPicPr>
            <a:picLocks noChangeAspect="1"/>
          </p:cNvPicPr>
          <p:nvPr userDrawn="1"/>
        </p:nvPicPr>
        <p:blipFill rotWithShape="1">
          <a:blip r:embed="rId3"/>
          <a:srcRect l="10521" t="40057" r="76962" b="30390"/>
          <a:stretch/>
        </p:blipFill>
        <p:spPr>
          <a:xfrm>
            <a:off x="75331" y="3684627"/>
            <a:ext cx="1144589" cy="1519287"/>
          </a:xfrm>
          <a:prstGeom prst="rect">
            <a:avLst/>
          </a:prstGeom>
        </p:spPr>
      </p:pic>
      <p:pic>
        <p:nvPicPr>
          <p:cNvPr id="24" name="Imagem 23">
            <a:extLst>
              <a:ext uri="{FF2B5EF4-FFF2-40B4-BE49-F238E27FC236}">
                <a16:creationId xmlns:a16="http://schemas.microsoft.com/office/drawing/2014/main" id="{3C658516-7D2F-4F27-9F2C-465DF726E6CE}"/>
              </a:ext>
            </a:extLst>
          </p:cNvPr>
          <p:cNvPicPr>
            <a:picLocks noChangeAspect="1"/>
          </p:cNvPicPr>
          <p:nvPr userDrawn="1"/>
        </p:nvPicPr>
        <p:blipFill rotWithShape="1">
          <a:blip r:embed="rId3"/>
          <a:srcRect l="23226" t="42997" r="48425" b="34592"/>
          <a:stretch/>
        </p:blipFill>
        <p:spPr>
          <a:xfrm>
            <a:off x="48140" y="5589240"/>
            <a:ext cx="1213489" cy="539329"/>
          </a:xfrm>
          <a:prstGeom prst="rect">
            <a:avLst/>
          </a:prstGeom>
        </p:spPr>
      </p:pic>
    </p:spTree>
    <p:extLst>
      <p:ext uri="{BB962C8B-B14F-4D97-AF65-F5344CB8AC3E}">
        <p14:creationId xmlns:p14="http://schemas.microsoft.com/office/powerpoint/2010/main" val="1995269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to de Capa trimestral">
    <p:spTree>
      <p:nvGrpSpPr>
        <p:cNvPr id="1" name=""/>
        <p:cNvGrpSpPr/>
        <p:nvPr/>
      </p:nvGrpSpPr>
      <p:grpSpPr>
        <a:xfrm>
          <a:off x="0" y="0"/>
          <a:ext cx="0" cy="0"/>
          <a:chOff x="0" y="0"/>
          <a:chExt cx="0" cy="0"/>
        </a:xfrm>
      </p:grpSpPr>
      <p:sp>
        <p:nvSpPr>
          <p:cNvPr id="6" name="Espaço Reservado para Imagem 16">
            <a:extLst>
              <a:ext uri="{FF2B5EF4-FFF2-40B4-BE49-F238E27FC236}">
                <a16:creationId xmlns:a16="http://schemas.microsoft.com/office/drawing/2014/main" id="{1BBE24D1-BA93-4BC0-BD11-66C2BC048ED7}"/>
              </a:ext>
            </a:extLst>
          </p:cNvPr>
          <p:cNvSpPr>
            <a:spLocks noGrp="1"/>
          </p:cNvSpPr>
          <p:nvPr>
            <p:ph type="pic" sz="quarter" idx="11"/>
          </p:nvPr>
        </p:nvSpPr>
        <p:spPr>
          <a:xfrm>
            <a:off x="1368233" y="1713871"/>
            <a:ext cx="7740352" cy="5112000"/>
          </a:xfrm>
          <a:prstGeom prst="rect">
            <a:avLst/>
          </a:prstGeom>
        </p:spPr>
        <p:txBody>
          <a:bodyPr/>
          <a:lstStyle/>
          <a:p>
            <a:pPr lvl="0"/>
            <a:r>
              <a:rPr lang="pt-BR" noProof="0" dirty="0"/>
              <a:t>Clique no ícone para adicionar uma imagem</a:t>
            </a:r>
          </a:p>
        </p:txBody>
      </p:sp>
      <p:sp>
        <p:nvSpPr>
          <p:cNvPr id="7" name="CaixaDeTexto 6">
            <a:extLst>
              <a:ext uri="{FF2B5EF4-FFF2-40B4-BE49-F238E27FC236}">
                <a16:creationId xmlns:a16="http://schemas.microsoft.com/office/drawing/2014/main" id="{B9A96DB1-1DCC-4BF7-A3A5-06162BFB64DF}"/>
              </a:ext>
            </a:extLst>
          </p:cNvPr>
          <p:cNvSpPr txBox="1"/>
          <p:nvPr userDrawn="1"/>
        </p:nvSpPr>
        <p:spPr>
          <a:xfrm>
            <a:off x="6623641" y="204510"/>
            <a:ext cx="2520361" cy="461665"/>
          </a:xfrm>
          <a:prstGeom prst="rect">
            <a:avLst/>
          </a:prstGeom>
          <a:noFill/>
        </p:spPr>
        <p:txBody>
          <a:bodyPr wrap="square" rtlCol="0">
            <a:spAutoFit/>
          </a:bodyPr>
          <a:lstStyle/>
          <a:p>
            <a:pPr algn="r"/>
            <a:r>
              <a:rPr lang="pt-BR" sz="2400" b="1" dirty="0">
                <a:latin typeface="Arial" panose="020B0604020202020204" pitchFamily="34" charset="0"/>
                <a:cs typeface="Arial" panose="020B0604020202020204" pitchFamily="34" charset="0"/>
              </a:rPr>
              <a:t>Para Menores</a:t>
            </a:r>
          </a:p>
        </p:txBody>
      </p:sp>
      <p:sp>
        <p:nvSpPr>
          <p:cNvPr id="8" name="CaixaDeTexto 7">
            <a:extLst>
              <a:ext uri="{FF2B5EF4-FFF2-40B4-BE49-F238E27FC236}">
                <a16:creationId xmlns:a16="http://schemas.microsoft.com/office/drawing/2014/main" id="{71423E87-8700-4B22-94DA-86A7C55E6461}"/>
              </a:ext>
            </a:extLst>
          </p:cNvPr>
          <p:cNvSpPr txBox="1"/>
          <p:nvPr userDrawn="1"/>
        </p:nvSpPr>
        <p:spPr>
          <a:xfrm>
            <a:off x="1332000" y="687600"/>
            <a:ext cx="7812000" cy="990000"/>
          </a:xfrm>
          <a:prstGeom prst="rect">
            <a:avLst/>
          </a:prstGeom>
          <a:solidFill>
            <a:srgbClr val="FFFF00"/>
          </a:solidFill>
        </p:spPr>
        <p:txBody>
          <a:bodyPr anchor="ctr" anchorCtr="0"/>
          <a:lstStyle>
            <a:lvl1pPr indent="0" algn="ctr" eaLnBrk="0" fontAlgn="base" hangingPunct="0">
              <a:spcBef>
                <a:spcPct val="20000"/>
              </a:spcBef>
              <a:spcAft>
                <a:spcPct val="0"/>
              </a:spcAft>
              <a:buFont typeface="Arial" panose="020B0604020202020204" pitchFamily="34" charset="0"/>
              <a:buNone/>
              <a:defRPr sz="6600">
                <a:solidFill>
                  <a:schemeClr val="bg1"/>
                </a:solidFill>
              </a:defRPr>
            </a:lvl1pPr>
            <a:lvl2pPr marL="742950" indent="-285750" eaLnBrk="0" fontAlgn="base" hangingPunct="0">
              <a:spcBef>
                <a:spcPct val="20000"/>
              </a:spcBef>
              <a:spcAft>
                <a:spcPct val="0"/>
              </a:spcAft>
              <a:buFont typeface="Arial" panose="020B0604020202020204" pitchFamily="34" charset="0"/>
              <a:buChar char="–"/>
              <a:defRPr sz="2800"/>
            </a:lvl2pPr>
            <a:lvl3pPr marL="1143000" indent="-228600" eaLnBrk="0" fontAlgn="base" hangingPunct="0">
              <a:spcBef>
                <a:spcPct val="20000"/>
              </a:spcBef>
              <a:spcAft>
                <a:spcPct val="0"/>
              </a:spcAft>
              <a:buFont typeface="Arial" panose="020B0604020202020204" pitchFamily="34" charset="0"/>
              <a:buChar char="•"/>
              <a:defRPr sz="2400"/>
            </a:lvl3pPr>
            <a:lvl4pPr marL="1600200" indent="-228600" eaLnBrk="0" fontAlgn="base" hangingPunct="0">
              <a:spcBef>
                <a:spcPct val="20000"/>
              </a:spcBef>
              <a:spcAft>
                <a:spcPct val="0"/>
              </a:spcAft>
              <a:buFont typeface="Arial" panose="020B0604020202020204" pitchFamily="34" charset="0"/>
              <a:buChar char="–"/>
              <a:defRPr sz="2000"/>
            </a:lvl4pPr>
            <a:lvl5pPr marL="2057400" indent="-228600" eaLnBrk="0" fontAlgn="base" hangingPunct="0">
              <a:spcBef>
                <a:spcPct val="20000"/>
              </a:spcBef>
              <a:spcAft>
                <a:spcPct val="0"/>
              </a:spcAft>
              <a:buFont typeface="Arial" panose="020B0604020202020204"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lvl="0"/>
            <a:r>
              <a:rPr lang="pt-BR" sz="6600" dirty="0">
                <a:solidFill>
                  <a:schemeClr val="tx1"/>
                </a:solidFill>
              </a:rPr>
              <a:t>Informativo   </a:t>
            </a:r>
            <a:r>
              <a:rPr lang="pt-BR" sz="2800" dirty="0">
                <a:solidFill>
                  <a:schemeClr val="tx1"/>
                </a:solidFill>
              </a:rPr>
              <a:t>Mundial das Missões </a:t>
            </a:r>
            <a:endParaRPr lang="pt-BR" sz="6600" dirty="0">
              <a:solidFill>
                <a:schemeClr val="tx1"/>
              </a:solidFill>
            </a:endParaRPr>
          </a:p>
        </p:txBody>
      </p:sp>
      <p:sp>
        <p:nvSpPr>
          <p:cNvPr id="9" name="Espaço Reservado para Conteúdo 2">
            <a:extLst>
              <a:ext uri="{FF2B5EF4-FFF2-40B4-BE49-F238E27FC236}">
                <a16:creationId xmlns:a16="http://schemas.microsoft.com/office/drawing/2014/main" id="{F55B530F-7E10-4385-B619-04EF6EC502B6}"/>
              </a:ext>
            </a:extLst>
          </p:cNvPr>
          <p:cNvSpPr>
            <a:spLocks noGrp="1"/>
          </p:cNvSpPr>
          <p:nvPr>
            <p:ph sz="quarter" idx="13" hasCustomPrompt="1"/>
          </p:nvPr>
        </p:nvSpPr>
        <p:spPr>
          <a:xfrm>
            <a:off x="7163899" y="1674845"/>
            <a:ext cx="1944687" cy="988841"/>
          </a:xfrm>
          <a:prstGeom prst="rect">
            <a:avLst/>
          </a:prstGeom>
        </p:spPr>
        <p:txBody>
          <a:bodyPr/>
          <a:lstStyle>
            <a:lvl1pPr marL="0" indent="0">
              <a:buNone/>
              <a:defRPr b="1"/>
            </a:lvl1pPr>
          </a:lstStyle>
          <a:p>
            <a:pPr lvl="0"/>
            <a:r>
              <a:rPr lang="pt-BR" dirty="0"/>
              <a:t>Informe o trimestre</a:t>
            </a:r>
          </a:p>
        </p:txBody>
      </p:sp>
    </p:spTree>
    <p:extLst>
      <p:ext uri="{BB962C8B-B14F-4D97-AF65-F5344CB8AC3E}">
        <p14:creationId xmlns:p14="http://schemas.microsoft.com/office/powerpoint/2010/main" val="40880031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estino das Ofertas">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6028767-51A7-4FC4-9A06-0E957A1A56F1}"/>
              </a:ext>
            </a:extLst>
          </p:cNvPr>
          <p:cNvSpPr/>
          <p:nvPr userDrawn="1"/>
        </p:nvSpPr>
        <p:spPr>
          <a:xfrm>
            <a:off x="0" y="9018"/>
            <a:ext cx="9144000" cy="666750"/>
          </a:xfrm>
          <a:prstGeom prst="rect">
            <a:avLst/>
          </a:prstGeom>
          <a:gradFill flip="none" rotWithShape="1">
            <a:gsLst>
              <a:gs pos="0">
                <a:srgbClr val="4A452A"/>
              </a:gs>
              <a:gs pos="17000">
                <a:srgbClr val="5F5325"/>
              </a:gs>
              <a:gs pos="37000">
                <a:srgbClr val="FFC200"/>
              </a:gs>
              <a:gs pos="54000">
                <a:srgbClr val="FFD100"/>
              </a:gs>
              <a:gs pos="72000">
                <a:srgbClr val="FFFF0E"/>
              </a:gs>
              <a:gs pos="87000">
                <a:srgbClr val="FFFF69"/>
              </a:gs>
              <a:gs pos="100000">
                <a:srgbClr val="FFFF9C"/>
              </a:gs>
            </a:gsLst>
            <a:lin ang="0" scaled="1"/>
            <a:tileRect/>
          </a:gra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pt-BR" sz="2000" b="1" dirty="0">
                <a:ln>
                  <a:solidFill>
                    <a:schemeClr val="tx1"/>
                  </a:solidFill>
                </a:ln>
                <a:solidFill>
                  <a:srgbClr val="FFFF00"/>
                </a:solidFill>
              </a:rPr>
              <a:t>DESTINO DAS OFERTAS </a:t>
            </a:r>
            <a:r>
              <a:rPr lang="pt-BR" sz="3200" b="1" dirty="0">
                <a:ln>
                  <a:solidFill>
                    <a:schemeClr val="tx1"/>
                  </a:solidFill>
                </a:ln>
                <a:solidFill>
                  <a:srgbClr val="FFFF00"/>
                </a:solidFill>
              </a:rPr>
              <a:t>– </a:t>
            </a:r>
            <a:r>
              <a:rPr lang="pt-BR" sz="3200" b="1" kern="1200" dirty="0">
                <a:ln>
                  <a:solidFill>
                    <a:schemeClr val="tx1"/>
                  </a:solidFill>
                </a:ln>
                <a:solidFill>
                  <a:srgbClr val="FFFF00"/>
                </a:solidFill>
                <a:latin typeface="+mn-lt"/>
                <a:ea typeface="+mn-ea"/>
                <a:cs typeface="+mn-cs"/>
              </a:rPr>
              <a:t>Divisão</a:t>
            </a:r>
            <a:r>
              <a:rPr lang="pt-BR" sz="3200" b="1" kern="1200" dirty="0">
                <a:ln>
                  <a:solidFill>
                    <a:schemeClr val="tx1"/>
                  </a:solidFill>
                </a:ln>
                <a:solidFill>
                  <a:srgbClr val="FF0000"/>
                </a:solidFill>
                <a:latin typeface="+mn-lt"/>
                <a:ea typeface="+mn-ea"/>
                <a:cs typeface="+mn-cs"/>
              </a:rPr>
              <a:t> Transeuropeia</a:t>
            </a:r>
            <a:endParaRPr lang="pt-BR" sz="3200" b="1" dirty="0">
              <a:ln>
                <a:solidFill>
                  <a:schemeClr val="tx1"/>
                </a:solidFill>
              </a:ln>
              <a:solidFill>
                <a:srgbClr val="FF0000"/>
              </a:solidFill>
            </a:endParaRPr>
          </a:p>
        </p:txBody>
      </p:sp>
    </p:spTree>
    <p:extLst>
      <p:ext uri="{BB962C8B-B14F-4D97-AF65-F5344CB8AC3E}">
        <p14:creationId xmlns:p14="http://schemas.microsoft.com/office/powerpoint/2010/main" val="28859004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istória">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38704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uriosidades_3">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8383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1.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3.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image" Target="../media/image1.pn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4.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4B5E5280-0888-478A-92DC-756B8F7A7FA8}"/>
              </a:ext>
            </a:extLst>
          </p:cNvPr>
          <p:cNvSpPr/>
          <p:nvPr userDrawn="1"/>
        </p:nvSpPr>
        <p:spPr>
          <a:xfrm>
            <a:off x="7824788" y="0"/>
            <a:ext cx="1306512" cy="6858000"/>
          </a:xfrm>
          <a:prstGeom prst="rect">
            <a:avLst/>
          </a:prstGeom>
          <a:gradFill>
            <a:gsLst>
              <a:gs pos="0">
                <a:schemeClr val="accent3">
                  <a:lumMod val="40000"/>
                  <a:lumOff val="60000"/>
                </a:schemeClr>
              </a:gs>
              <a:gs pos="35000">
                <a:schemeClr val="accent3">
                  <a:lumMod val="40000"/>
                  <a:lumOff val="60000"/>
                </a:schemeClr>
              </a:gs>
              <a:gs pos="69000">
                <a:schemeClr val="accent3">
                  <a:lumMod val="20000"/>
                  <a:lumOff val="80000"/>
                </a:schemeClr>
              </a:gs>
              <a:gs pos="100000">
                <a:schemeClr val="bg1">
                  <a:lumMod val="9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pt-BR"/>
          </a:p>
        </p:txBody>
      </p:sp>
      <p:sp>
        <p:nvSpPr>
          <p:cNvPr id="3" name="Retângulo 2">
            <a:extLst>
              <a:ext uri="{FF2B5EF4-FFF2-40B4-BE49-F238E27FC236}">
                <a16:creationId xmlns:a16="http://schemas.microsoft.com/office/drawing/2014/main" id="{B3171E86-687F-4AD5-833A-26E8D95A1805}"/>
              </a:ext>
            </a:extLst>
          </p:cNvPr>
          <p:cNvSpPr/>
          <p:nvPr userDrawn="1"/>
        </p:nvSpPr>
        <p:spPr>
          <a:xfrm>
            <a:off x="0" y="0"/>
            <a:ext cx="1306513" cy="6858000"/>
          </a:xfrm>
          <a:prstGeom prst="rect">
            <a:avLst/>
          </a:prstGeom>
          <a:gradFill>
            <a:gsLst>
              <a:gs pos="0">
                <a:schemeClr val="tx1"/>
              </a:gs>
              <a:gs pos="35000">
                <a:schemeClr val="bg2">
                  <a:lumMod val="25000"/>
                </a:schemeClr>
              </a:gs>
              <a:gs pos="69000">
                <a:schemeClr val="accent3">
                  <a:lumMod val="50000"/>
                </a:schemeClr>
              </a:gs>
              <a:gs pos="100000">
                <a:schemeClr val="accent3">
                  <a:lumMod val="7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sz="2100"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p:txBody>
      </p:sp>
      <p:sp>
        <p:nvSpPr>
          <p:cNvPr id="4" name="Retângulo 3">
            <a:extLst>
              <a:ext uri="{FF2B5EF4-FFF2-40B4-BE49-F238E27FC236}">
                <a16:creationId xmlns:a16="http://schemas.microsoft.com/office/drawing/2014/main" id="{FAB6CA49-FA97-4265-B31C-24F45B207809}"/>
              </a:ext>
            </a:extLst>
          </p:cNvPr>
          <p:cNvSpPr/>
          <p:nvPr userDrawn="1"/>
        </p:nvSpPr>
        <p:spPr>
          <a:xfrm>
            <a:off x="1303338" y="0"/>
            <a:ext cx="1308100" cy="6858000"/>
          </a:xfrm>
          <a:prstGeom prst="rect">
            <a:avLst/>
          </a:prstGeom>
          <a:gradFill>
            <a:gsLst>
              <a:gs pos="0">
                <a:schemeClr val="bg2">
                  <a:lumMod val="25000"/>
                </a:schemeClr>
              </a:gs>
              <a:gs pos="35000">
                <a:schemeClr val="accent3">
                  <a:lumMod val="50000"/>
                </a:schemeClr>
              </a:gs>
              <a:gs pos="69000">
                <a:schemeClr val="accent3">
                  <a:lumMod val="75000"/>
                </a:schemeClr>
              </a:gs>
              <a:gs pos="100000">
                <a:schemeClr val="accent3">
                  <a:lumMod val="7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a:p>
            <a:pPr algn="ctr">
              <a:defRPr/>
            </a:pPr>
            <a:endParaRPr lang="pt-BR" dirty="0"/>
          </a:p>
        </p:txBody>
      </p:sp>
      <p:sp>
        <p:nvSpPr>
          <p:cNvPr id="5" name="Retângulo 4">
            <a:extLst>
              <a:ext uri="{FF2B5EF4-FFF2-40B4-BE49-F238E27FC236}">
                <a16:creationId xmlns:a16="http://schemas.microsoft.com/office/drawing/2014/main" id="{E018BB23-1503-40FD-9E09-8C9CB18EF745}"/>
              </a:ext>
            </a:extLst>
          </p:cNvPr>
          <p:cNvSpPr/>
          <p:nvPr userDrawn="1"/>
        </p:nvSpPr>
        <p:spPr>
          <a:xfrm>
            <a:off x="2606675" y="0"/>
            <a:ext cx="1306513" cy="6858000"/>
          </a:xfrm>
          <a:prstGeom prst="rect">
            <a:avLst/>
          </a:prstGeom>
          <a:gradFill>
            <a:gsLst>
              <a:gs pos="0">
                <a:schemeClr val="accent3">
                  <a:lumMod val="50000"/>
                </a:schemeClr>
              </a:gs>
              <a:gs pos="35000">
                <a:schemeClr val="accent3">
                  <a:lumMod val="75000"/>
                </a:schemeClr>
              </a:gs>
              <a:gs pos="69000">
                <a:schemeClr val="accent3">
                  <a:lumMod val="60000"/>
                  <a:lumOff val="40000"/>
                </a:schemeClr>
              </a:gs>
              <a:gs pos="100000">
                <a:schemeClr val="accent3">
                  <a:lumMod val="40000"/>
                  <a:lumOff val="60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pt-BR"/>
          </a:p>
        </p:txBody>
      </p:sp>
      <p:sp>
        <p:nvSpPr>
          <p:cNvPr id="6" name="Retângulo 5">
            <a:extLst>
              <a:ext uri="{FF2B5EF4-FFF2-40B4-BE49-F238E27FC236}">
                <a16:creationId xmlns:a16="http://schemas.microsoft.com/office/drawing/2014/main" id="{09322C02-A10F-411C-B88A-8CABA1BE2F1E}"/>
              </a:ext>
            </a:extLst>
          </p:cNvPr>
          <p:cNvSpPr/>
          <p:nvPr userDrawn="1"/>
        </p:nvSpPr>
        <p:spPr>
          <a:xfrm>
            <a:off x="3911600" y="0"/>
            <a:ext cx="1308100" cy="6858000"/>
          </a:xfrm>
          <a:prstGeom prst="rect">
            <a:avLst/>
          </a:prstGeom>
          <a:gradFill>
            <a:gsLst>
              <a:gs pos="0">
                <a:schemeClr val="accent3">
                  <a:lumMod val="75000"/>
                </a:schemeClr>
              </a:gs>
              <a:gs pos="35000">
                <a:schemeClr val="accent3">
                  <a:lumMod val="60000"/>
                  <a:lumOff val="40000"/>
                </a:schemeClr>
              </a:gs>
              <a:gs pos="69000">
                <a:schemeClr val="accent3">
                  <a:lumMod val="40000"/>
                  <a:lumOff val="60000"/>
                </a:schemeClr>
              </a:gs>
              <a:gs pos="100000">
                <a:schemeClr val="accent3">
                  <a:lumMod val="20000"/>
                  <a:lumOff val="80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pt-BR"/>
          </a:p>
        </p:txBody>
      </p:sp>
      <p:sp>
        <p:nvSpPr>
          <p:cNvPr id="7" name="Retângulo 6">
            <a:extLst>
              <a:ext uri="{FF2B5EF4-FFF2-40B4-BE49-F238E27FC236}">
                <a16:creationId xmlns:a16="http://schemas.microsoft.com/office/drawing/2014/main" id="{12230A02-5254-4E1B-8161-4C7CA500D0C6}"/>
              </a:ext>
            </a:extLst>
          </p:cNvPr>
          <p:cNvSpPr/>
          <p:nvPr userDrawn="1"/>
        </p:nvSpPr>
        <p:spPr>
          <a:xfrm>
            <a:off x="5216525" y="0"/>
            <a:ext cx="1306513" cy="6858000"/>
          </a:xfrm>
          <a:prstGeom prst="rect">
            <a:avLst/>
          </a:prstGeom>
          <a:gradFill>
            <a:gsLst>
              <a:gs pos="0">
                <a:schemeClr val="accent3">
                  <a:lumMod val="60000"/>
                  <a:lumOff val="40000"/>
                </a:schemeClr>
              </a:gs>
              <a:gs pos="35000">
                <a:schemeClr val="accent3">
                  <a:lumMod val="40000"/>
                  <a:lumOff val="60000"/>
                </a:schemeClr>
              </a:gs>
              <a:gs pos="69000">
                <a:schemeClr val="accent3">
                  <a:lumMod val="40000"/>
                  <a:lumOff val="60000"/>
                </a:schemeClr>
              </a:gs>
              <a:gs pos="100000">
                <a:schemeClr val="accent3">
                  <a:lumMod val="20000"/>
                  <a:lumOff val="80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pt-BR"/>
          </a:p>
        </p:txBody>
      </p:sp>
      <p:sp>
        <p:nvSpPr>
          <p:cNvPr id="8" name="Retângulo 7">
            <a:extLst>
              <a:ext uri="{FF2B5EF4-FFF2-40B4-BE49-F238E27FC236}">
                <a16:creationId xmlns:a16="http://schemas.microsoft.com/office/drawing/2014/main" id="{1DF5EDFA-337F-4C37-B148-72322770314E}"/>
              </a:ext>
            </a:extLst>
          </p:cNvPr>
          <p:cNvSpPr/>
          <p:nvPr userDrawn="1"/>
        </p:nvSpPr>
        <p:spPr>
          <a:xfrm>
            <a:off x="6519863" y="0"/>
            <a:ext cx="1308100" cy="6858000"/>
          </a:xfrm>
          <a:prstGeom prst="rect">
            <a:avLst/>
          </a:prstGeom>
          <a:gradFill>
            <a:gsLst>
              <a:gs pos="0">
                <a:srgbClr val="C8DDAB"/>
              </a:gs>
              <a:gs pos="35000">
                <a:schemeClr val="accent3">
                  <a:lumMod val="40000"/>
                  <a:lumOff val="60000"/>
                </a:schemeClr>
              </a:gs>
              <a:gs pos="69000">
                <a:schemeClr val="accent3">
                  <a:lumMod val="20000"/>
                  <a:lumOff val="80000"/>
                </a:schemeClr>
              </a:gs>
              <a:gs pos="100000">
                <a:schemeClr val="bg1">
                  <a:lumMod val="9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pt-BR"/>
          </a:p>
        </p:txBody>
      </p:sp>
      <p:sp>
        <p:nvSpPr>
          <p:cNvPr id="14" name="Retângulo 13">
            <a:extLst>
              <a:ext uri="{FF2B5EF4-FFF2-40B4-BE49-F238E27FC236}">
                <a16:creationId xmlns:a16="http://schemas.microsoft.com/office/drawing/2014/main" id="{4BF2629F-D774-4FB0-872E-9E4F21426014}"/>
              </a:ext>
            </a:extLst>
          </p:cNvPr>
          <p:cNvSpPr/>
          <p:nvPr userDrawn="1"/>
        </p:nvSpPr>
        <p:spPr>
          <a:xfrm>
            <a:off x="1331913" y="550118"/>
            <a:ext cx="7799387" cy="6263258"/>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pic>
        <p:nvPicPr>
          <p:cNvPr id="16" name="Imagem 15">
            <a:extLst>
              <a:ext uri="{FF2B5EF4-FFF2-40B4-BE49-F238E27FC236}">
                <a16:creationId xmlns:a16="http://schemas.microsoft.com/office/drawing/2014/main" id="{C1E10C5C-6F48-4AC8-8EE5-BCB166235E32}"/>
              </a:ext>
            </a:extLst>
          </p:cNvPr>
          <p:cNvPicPr>
            <a:picLocks noChangeAspect="1"/>
          </p:cNvPicPr>
          <p:nvPr userDrawn="1"/>
        </p:nvPicPr>
        <p:blipFill rotWithShape="1">
          <a:blip r:embed="rId18"/>
          <a:srcRect l="10521" t="40057" r="76962" b="30390"/>
          <a:stretch/>
        </p:blipFill>
        <p:spPr>
          <a:xfrm>
            <a:off x="75331" y="3684627"/>
            <a:ext cx="1144589" cy="1519287"/>
          </a:xfrm>
          <a:prstGeom prst="rect">
            <a:avLst/>
          </a:prstGeom>
        </p:spPr>
      </p:pic>
      <p:pic>
        <p:nvPicPr>
          <p:cNvPr id="18" name="Imagem 17">
            <a:extLst>
              <a:ext uri="{FF2B5EF4-FFF2-40B4-BE49-F238E27FC236}">
                <a16:creationId xmlns:a16="http://schemas.microsoft.com/office/drawing/2014/main" id="{6D9C7838-B973-41C1-8238-92FBCD27E1F6}"/>
              </a:ext>
            </a:extLst>
          </p:cNvPr>
          <p:cNvPicPr>
            <a:picLocks noChangeAspect="1"/>
          </p:cNvPicPr>
          <p:nvPr userDrawn="1"/>
        </p:nvPicPr>
        <p:blipFill rotWithShape="1">
          <a:blip r:embed="rId18"/>
          <a:srcRect l="23226" t="42997" r="48425" b="34592"/>
          <a:stretch/>
        </p:blipFill>
        <p:spPr>
          <a:xfrm>
            <a:off x="48140" y="5589240"/>
            <a:ext cx="1213489" cy="539329"/>
          </a:xfrm>
          <a:prstGeom prst="rect">
            <a:avLst/>
          </a:prstGeom>
        </p:spPr>
      </p:pic>
    </p:spTree>
    <p:extLst>
      <p:ext uri="{BB962C8B-B14F-4D97-AF65-F5344CB8AC3E}">
        <p14:creationId xmlns:p14="http://schemas.microsoft.com/office/powerpoint/2010/main" val="2375807209"/>
      </p:ext>
    </p:extLst>
  </p:cSld>
  <p:clrMap bg1="lt1" tx1="dk1" bg2="lt2" tx2="dk2" accent1="accent1" accent2="accent2" accent3="accent3" accent4="accent4" accent5="accent5" accent6="accent6" hlink="hlink" folHlink="folHlink"/>
  <p:sldLayoutIdLst>
    <p:sldLayoutId id="2147483666" r:id="rId1"/>
    <p:sldLayoutId id="2147483669" r:id="rId2"/>
    <p:sldLayoutId id="2147483734" r:id="rId3"/>
    <p:sldLayoutId id="2147483697" r:id="rId4"/>
    <p:sldLayoutId id="2147483705" r:id="rId5"/>
    <p:sldLayoutId id="2147483739" r:id="rId6"/>
    <p:sldLayoutId id="2147483707" r:id="rId7"/>
    <p:sldLayoutId id="2147483737" r:id="rId8"/>
    <p:sldLayoutId id="2147483687" r:id="rId9"/>
    <p:sldLayoutId id="2147483685" r:id="rId10"/>
    <p:sldLayoutId id="2147483703" r:id="rId11"/>
    <p:sldLayoutId id="2147483689" r:id="rId12"/>
    <p:sldLayoutId id="2147483691" r:id="rId13"/>
    <p:sldLayoutId id="2147483674" r:id="rId14"/>
    <p:sldLayoutId id="2147483735" r:id="rId15"/>
    <p:sldLayoutId id="2147483738" r:id="rId16"/>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24B87A5-3DAF-4277-B480-480D5446E788}"/>
              </a:ext>
            </a:extLst>
          </p:cNvPr>
          <p:cNvSpPr/>
          <p:nvPr/>
        </p:nvSpPr>
        <p:spPr>
          <a:xfrm>
            <a:off x="7824789" y="0"/>
            <a:ext cx="1319212" cy="6858000"/>
          </a:xfrm>
          <a:prstGeom prst="rect">
            <a:avLst/>
          </a:prstGeom>
          <a:gradFill>
            <a:gsLst>
              <a:gs pos="0">
                <a:srgbClr val="FFD4A1"/>
              </a:gs>
              <a:gs pos="35000">
                <a:srgbClr val="FFFFCC"/>
              </a:gs>
              <a:gs pos="69000">
                <a:schemeClr val="bg1"/>
              </a:gs>
              <a:gs pos="100000">
                <a:schemeClr val="bg1"/>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sp>
        <p:nvSpPr>
          <p:cNvPr id="4" name="Retângulo 3">
            <a:extLst>
              <a:ext uri="{FF2B5EF4-FFF2-40B4-BE49-F238E27FC236}">
                <a16:creationId xmlns:a16="http://schemas.microsoft.com/office/drawing/2014/main" id="{BE51CDAE-0541-41A8-A2D0-AD1597095D4F}"/>
              </a:ext>
            </a:extLst>
          </p:cNvPr>
          <p:cNvSpPr/>
          <p:nvPr/>
        </p:nvSpPr>
        <p:spPr>
          <a:xfrm>
            <a:off x="1" y="0"/>
            <a:ext cx="1306513" cy="6858000"/>
          </a:xfrm>
          <a:prstGeom prst="rect">
            <a:avLst/>
          </a:prstGeom>
          <a:gradFill>
            <a:gsLst>
              <a:gs pos="0">
                <a:schemeClr val="tx1"/>
              </a:gs>
              <a:gs pos="35000">
                <a:schemeClr val="bg2">
                  <a:lumMod val="25000"/>
                </a:schemeClr>
              </a:gs>
              <a:gs pos="69000">
                <a:srgbClr val="C00000"/>
              </a:gs>
              <a:gs pos="100000">
                <a:srgbClr val="FF0000"/>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sz="1181"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p:txBody>
      </p:sp>
      <p:sp>
        <p:nvSpPr>
          <p:cNvPr id="5" name="Retângulo 4">
            <a:extLst>
              <a:ext uri="{FF2B5EF4-FFF2-40B4-BE49-F238E27FC236}">
                <a16:creationId xmlns:a16="http://schemas.microsoft.com/office/drawing/2014/main" id="{826DB88B-0E87-4FB4-9C56-82B8FF124EFB}"/>
              </a:ext>
            </a:extLst>
          </p:cNvPr>
          <p:cNvSpPr/>
          <p:nvPr/>
        </p:nvSpPr>
        <p:spPr>
          <a:xfrm>
            <a:off x="1303339" y="0"/>
            <a:ext cx="1308100" cy="6858000"/>
          </a:xfrm>
          <a:prstGeom prst="rect">
            <a:avLst/>
          </a:prstGeom>
          <a:gradFill>
            <a:gsLst>
              <a:gs pos="0">
                <a:schemeClr val="bg2">
                  <a:lumMod val="25000"/>
                </a:schemeClr>
              </a:gs>
              <a:gs pos="35000">
                <a:srgbClr val="C00000"/>
              </a:gs>
              <a:gs pos="69000">
                <a:srgbClr val="FF0000"/>
              </a:gs>
              <a:gs pos="100000">
                <a:srgbClr val="FF6600"/>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p:txBody>
      </p:sp>
      <p:sp>
        <p:nvSpPr>
          <p:cNvPr id="6" name="Retângulo 5">
            <a:extLst>
              <a:ext uri="{FF2B5EF4-FFF2-40B4-BE49-F238E27FC236}">
                <a16:creationId xmlns:a16="http://schemas.microsoft.com/office/drawing/2014/main" id="{191E4B8C-E39F-403F-A3BA-9E0045B125DC}"/>
              </a:ext>
            </a:extLst>
          </p:cNvPr>
          <p:cNvSpPr/>
          <p:nvPr/>
        </p:nvSpPr>
        <p:spPr>
          <a:xfrm>
            <a:off x="2606677" y="0"/>
            <a:ext cx="1306513" cy="6858000"/>
          </a:xfrm>
          <a:prstGeom prst="rect">
            <a:avLst/>
          </a:prstGeom>
          <a:gradFill>
            <a:gsLst>
              <a:gs pos="0">
                <a:srgbClr val="C00000"/>
              </a:gs>
              <a:gs pos="35000">
                <a:srgbClr val="FF0000"/>
              </a:gs>
              <a:gs pos="69000">
                <a:srgbClr val="FF6600"/>
              </a:gs>
              <a:gs pos="100000">
                <a:srgbClr val="FF9966"/>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sp>
        <p:nvSpPr>
          <p:cNvPr id="7" name="Retângulo 6">
            <a:extLst>
              <a:ext uri="{FF2B5EF4-FFF2-40B4-BE49-F238E27FC236}">
                <a16:creationId xmlns:a16="http://schemas.microsoft.com/office/drawing/2014/main" id="{284BB08C-198A-42C3-B3D4-B2C8FD40221F}"/>
              </a:ext>
            </a:extLst>
          </p:cNvPr>
          <p:cNvSpPr/>
          <p:nvPr/>
        </p:nvSpPr>
        <p:spPr>
          <a:xfrm>
            <a:off x="3911601" y="0"/>
            <a:ext cx="1308100" cy="6858000"/>
          </a:xfrm>
          <a:prstGeom prst="rect">
            <a:avLst/>
          </a:prstGeom>
          <a:gradFill>
            <a:gsLst>
              <a:gs pos="0">
                <a:srgbClr val="FF0000"/>
              </a:gs>
              <a:gs pos="35000">
                <a:srgbClr val="FF6600"/>
              </a:gs>
              <a:gs pos="69000">
                <a:srgbClr val="FF9966"/>
              </a:gs>
              <a:gs pos="100000">
                <a:srgbClr val="FFCC99"/>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sp>
        <p:nvSpPr>
          <p:cNvPr id="8" name="Retângulo 7">
            <a:extLst>
              <a:ext uri="{FF2B5EF4-FFF2-40B4-BE49-F238E27FC236}">
                <a16:creationId xmlns:a16="http://schemas.microsoft.com/office/drawing/2014/main" id="{81EE96A5-E06B-49C3-A351-1DE4EE1789FF}"/>
              </a:ext>
            </a:extLst>
          </p:cNvPr>
          <p:cNvSpPr/>
          <p:nvPr/>
        </p:nvSpPr>
        <p:spPr>
          <a:xfrm>
            <a:off x="5216526" y="0"/>
            <a:ext cx="1306513" cy="6858000"/>
          </a:xfrm>
          <a:prstGeom prst="rect">
            <a:avLst/>
          </a:prstGeom>
          <a:gradFill>
            <a:gsLst>
              <a:gs pos="0">
                <a:srgbClr val="FF6600"/>
              </a:gs>
              <a:gs pos="35000">
                <a:srgbClr val="FF9966"/>
              </a:gs>
              <a:gs pos="69000">
                <a:srgbClr val="FFCC99"/>
              </a:gs>
              <a:gs pos="100000">
                <a:srgbClr val="FFFFCC"/>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sp>
        <p:nvSpPr>
          <p:cNvPr id="9" name="Retângulo 8">
            <a:extLst>
              <a:ext uri="{FF2B5EF4-FFF2-40B4-BE49-F238E27FC236}">
                <a16:creationId xmlns:a16="http://schemas.microsoft.com/office/drawing/2014/main" id="{51BFBAA4-DFD7-4D83-B2A8-1F66FA4ACD99}"/>
              </a:ext>
            </a:extLst>
          </p:cNvPr>
          <p:cNvSpPr/>
          <p:nvPr/>
        </p:nvSpPr>
        <p:spPr>
          <a:xfrm>
            <a:off x="6519863" y="0"/>
            <a:ext cx="1308100" cy="6858000"/>
          </a:xfrm>
          <a:prstGeom prst="rect">
            <a:avLst/>
          </a:prstGeom>
          <a:gradFill>
            <a:gsLst>
              <a:gs pos="0">
                <a:srgbClr val="FF9966"/>
              </a:gs>
              <a:gs pos="35000">
                <a:srgbClr val="FFCC99"/>
              </a:gs>
              <a:gs pos="69000">
                <a:srgbClr val="FFFFCC"/>
              </a:gs>
              <a:gs pos="100000">
                <a:schemeClr val="bg1"/>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sp>
        <p:nvSpPr>
          <p:cNvPr id="26" name="Retângulo 25">
            <a:extLst>
              <a:ext uri="{FF2B5EF4-FFF2-40B4-BE49-F238E27FC236}">
                <a16:creationId xmlns:a16="http://schemas.microsoft.com/office/drawing/2014/main" id="{7A26F6E2-CD21-4DFB-BAF0-257E26BF3835}"/>
              </a:ext>
            </a:extLst>
          </p:cNvPr>
          <p:cNvSpPr/>
          <p:nvPr/>
        </p:nvSpPr>
        <p:spPr>
          <a:xfrm>
            <a:off x="1322389" y="666751"/>
            <a:ext cx="7796212" cy="6175375"/>
          </a:xfrm>
          <a:prstGeom prst="rect">
            <a:avLst/>
          </a:prstGeom>
          <a:gradFill>
            <a:gsLst>
              <a:gs pos="0">
                <a:schemeClr val="accent2">
                  <a:lumMod val="40000"/>
                  <a:lumOff val="60000"/>
                </a:schemeClr>
              </a:gs>
              <a:gs pos="0">
                <a:srgbClr val="F3DFDE"/>
              </a:gs>
              <a:gs pos="100000">
                <a:schemeClr val="bg1"/>
              </a:gs>
              <a:gs pos="100000">
                <a:schemeClr val="bg1">
                  <a:lumMod val="95000"/>
                </a:schemeClr>
              </a:gs>
            </a:gsLst>
            <a:lin ang="5400000" scaled="1"/>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sz="1013" dirty="0"/>
          </a:p>
        </p:txBody>
      </p:sp>
      <p:pic>
        <p:nvPicPr>
          <p:cNvPr id="19" name="Imagem 18">
            <a:extLst>
              <a:ext uri="{FF2B5EF4-FFF2-40B4-BE49-F238E27FC236}">
                <a16:creationId xmlns:a16="http://schemas.microsoft.com/office/drawing/2014/main" id="{1BE8378D-E79A-4106-A4EA-D53D93EDBD01}"/>
              </a:ext>
            </a:extLst>
          </p:cNvPr>
          <p:cNvPicPr>
            <a:picLocks noChangeAspect="1"/>
          </p:cNvPicPr>
          <p:nvPr userDrawn="1"/>
        </p:nvPicPr>
        <p:blipFill rotWithShape="1">
          <a:blip r:embed="rId7"/>
          <a:srcRect l="10521" t="40057" r="76962" b="30390"/>
          <a:stretch/>
        </p:blipFill>
        <p:spPr>
          <a:xfrm>
            <a:off x="75331" y="3684627"/>
            <a:ext cx="1144589" cy="1519287"/>
          </a:xfrm>
          <a:prstGeom prst="rect">
            <a:avLst/>
          </a:prstGeom>
        </p:spPr>
      </p:pic>
      <p:pic>
        <p:nvPicPr>
          <p:cNvPr id="20" name="Imagem 19">
            <a:extLst>
              <a:ext uri="{FF2B5EF4-FFF2-40B4-BE49-F238E27FC236}">
                <a16:creationId xmlns:a16="http://schemas.microsoft.com/office/drawing/2014/main" id="{E4658988-AEEC-4121-9EF5-C8D104216A40}"/>
              </a:ext>
            </a:extLst>
          </p:cNvPr>
          <p:cNvPicPr>
            <a:picLocks noChangeAspect="1"/>
          </p:cNvPicPr>
          <p:nvPr userDrawn="1"/>
        </p:nvPicPr>
        <p:blipFill rotWithShape="1">
          <a:blip r:embed="rId7"/>
          <a:srcRect l="23226" t="42997" r="48425" b="34592"/>
          <a:stretch/>
        </p:blipFill>
        <p:spPr>
          <a:xfrm>
            <a:off x="48140" y="5589240"/>
            <a:ext cx="1213489" cy="539329"/>
          </a:xfrm>
          <a:prstGeom prst="rect">
            <a:avLst/>
          </a:prstGeom>
        </p:spPr>
      </p:pic>
    </p:spTree>
    <p:extLst>
      <p:ext uri="{BB962C8B-B14F-4D97-AF65-F5344CB8AC3E}">
        <p14:creationId xmlns:p14="http://schemas.microsoft.com/office/powerpoint/2010/main" val="2102106444"/>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Lst>
  <p:txStyles>
    <p:titleStyle>
      <a:lvl1pPr algn="ctr" rtl="0" eaLnBrk="0" fontAlgn="base" hangingPunct="0">
        <a:spcBef>
          <a:spcPct val="0"/>
        </a:spcBef>
        <a:spcAft>
          <a:spcPct val="0"/>
        </a:spcAft>
        <a:defRPr sz="2475" kern="1200">
          <a:solidFill>
            <a:schemeClr val="tx1"/>
          </a:solidFill>
          <a:latin typeface="+mj-lt"/>
          <a:ea typeface="+mj-ea"/>
          <a:cs typeface="+mj-cs"/>
        </a:defRPr>
      </a:lvl1pPr>
      <a:lvl2pPr algn="ctr" rtl="0" eaLnBrk="0" fontAlgn="base" hangingPunct="0">
        <a:spcBef>
          <a:spcPct val="0"/>
        </a:spcBef>
        <a:spcAft>
          <a:spcPct val="0"/>
        </a:spcAft>
        <a:defRPr sz="2475">
          <a:solidFill>
            <a:schemeClr val="tx1"/>
          </a:solidFill>
          <a:latin typeface="Calibri" pitchFamily="34" charset="0"/>
        </a:defRPr>
      </a:lvl2pPr>
      <a:lvl3pPr algn="ctr" rtl="0" eaLnBrk="0" fontAlgn="base" hangingPunct="0">
        <a:spcBef>
          <a:spcPct val="0"/>
        </a:spcBef>
        <a:spcAft>
          <a:spcPct val="0"/>
        </a:spcAft>
        <a:defRPr sz="2475">
          <a:solidFill>
            <a:schemeClr val="tx1"/>
          </a:solidFill>
          <a:latin typeface="Calibri" pitchFamily="34" charset="0"/>
        </a:defRPr>
      </a:lvl3pPr>
      <a:lvl4pPr algn="ctr" rtl="0" eaLnBrk="0" fontAlgn="base" hangingPunct="0">
        <a:spcBef>
          <a:spcPct val="0"/>
        </a:spcBef>
        <a:spcAft>
          <a:spcPct val="0"/>
        </a:spcAft>
        <a:defRPr sz="2475">
          <a:solidFill>
            <a:schemeClr val="tx1"/>
          </a:solidFill>
          <a:latin typeface="Calibri" pitchFamily="34" charset="0"/>
        </a:defRPr>
      </a:lvl4pPr>
      <a:lvl5pPr algn="ctr" rtl="0" eaLnBrk="0" fontAlgn="base" hangingPunct="0">
        <a:spcBef>
          <a:spcPct val="0"/>
        </a:spcBef>
        <a:spcAft>
          <a:spcPct val="0"/>
        </a:spcAft>
        <a:defRPr sz="2475">
          <a:solidFill>
            <a:schemeClr val="tx1"/>
          </a:solidFill>
          <a:latin typeface="Calibri" pitchFamily="34" charset="0"/>
        </a:defRPr>
      </a:lvl5pPr>
      <a:lvl6pPr marL="257175" algn="ctr" rtl="0" fontAlgn="base">
        <a:spcBef>
          <a:spcPct val="0"/>
        </a:spcBef>
        <a:spcAft>
          <a:spcPct val="0"/>
        </a:spcAft>
        <a:defRPr sz="2475">
          <a:solidFill>
            <a:schemeClr val="tx1"/>
          </a:solidFill>
          <a:latin typeface="Calibri" pitchFamily="34" charset="0"/>
        </a:defRPr>
      </a:lvl6pPr>
      <a:lvl7pPr marL="514350" algn="ctr" rtl="0" fontAlgn="base">
        <a:spcBef>
          <a:spcPct val="0"/>
        </a:spcBef>
        <a:spcAft>
          <a:spcPct val="0"/>
        </a:spcAft>
        <a:defRPr sz="2475">
          <a:solidFill>
            <a:schemeClr val="tx1"/>
          </a:solidFill>
          <a:latin typeface="Calibri" pitchFamily="34" charset="0"/>
        </a:defRPr>
      </a:lvl7pPr>
      <a:lvl8pPr marL="771525" algn="ctr" rtl="0" fontAlgn="base">
        <a:spcBef>
          <a:spcPct val="0"/>
        </a:spcBef>
        <a:spcAft>
          <a:spcPct val="0"/>
        </a:spcAft>
        <a:defRPr sz="2475">
          <a:solidFill>
            <a:schemeClr val="tx1"/>
          </a:solidFill>
          <a:latin typeface="Calibri" pitchFamily="34" charset="0"/>
        </a:defRPr>
      </a:lvl8pPr>
      <a:lvl9pPr marL="1028700" algn="ctr" rtl="0" fontAlgn="base">
        <a:spcBef>
          <a:spcPct val="0"/>
        </a:spcBef>
        <a:spcAft>
          <a:spcPct val="0"/>
        </a:spcAft>
        <a:defRPr sz="2475">
          <a:solidFill>
            <a:schemeClr val="tx1"/>
          </a:solidFill>
          <a:latin typeface="Calibri" pitchFamily="34" charset="0"/>
        </a:defRPr>
      </a:lvl9pPr>
    </p:titleStyle>
    <p:bodyStyle>
      <a:lvl1pPr marL="192881" indent="-192881"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1pPr>
      <a:lvl2pPr marL="417910" indent="-160735" algn="l" rtl="0" eaLnBrk="0" fontAlgn="base" hangingPunct="0">
        <a:spcBef>
          <a:spcPct val="20000"/>
        </a:spcBef>
        <a:spcAft>
          <a:spcPct val="0"/>
        </a:spcAft>
        <a:buFont typeface="Arial" panose="020B0604020202020204" pitchFamily="34" charset="0"/>
        <a:buChar char="–"/>
        <a:defRPr sz="1575" kern="1200">
          <a:solidFill>
            <a:schemeClr val="tx1"/>
          </a:solidFill>
          <a:latin typeface="+mn-lt"/>
          <a:ea typeface="+mn-ea"/>
          <a:cs typeface="+mn-cs"/>
        </a:defRPr>
      </a:lvl2pPr>
      <a:lvl3pPr marL="642938" indent="-128588" algn="l" rtl="0" eaLnBrk="0" fontAlgn="base" hangingPunct="0">
        <a:spcBef>
          <a:spcPct val="20000"/>
        </a:spcBef>
        <a:spcAft>
          <a:spcPct val="0"/>
        </a:spcAft>
        <a:buFont typeface="Arial" panose="020B0604020202020204" pitchFamily="34" charset="0"/>
        <a:buChar char="•"/>
        <a:defRPr sz="1350" kern="1200">
          <a:solidFill>
            <a:schemeClr val="tx1"/>
          </a:solidFill>
          <a:latin typeface="+mn-lt"/>
          <a:ea typeface="+mn-ea"/>
          <a:cs typeface="+mn-cs"/>
        </a:defRPr>
      </a:lvl3pPr>
      <a:lvl4pPr marL="900113" indent="-128588" algn="l" rtl="0" eaLnBrk="0" fontAlgn="base" hangingPunct="0">
        <a:spcBef>
          <a:spcPct val="20000"/>
        </a:spcBef>
        <a:spcAft>
          <a:spcPct val="0"/>
        </a:spcAft>
        <a:buFont typeface="Arial" panose="020B0604020202020204" pitchFamily="34" charset="0"/>
        <a:buChar char="–"/>
        <a:defRPr sz="1125" kern="1200">
          <a:solidFill>
            <a:schemeClr val="tx1"/>
          </a:solidFill>
          <a:latin typeface="+mn-lt"/>
          <a:ea typeface="+mn-ea"/>
          <a:cs typeface="+mn-cs"/>
        </a:defRPr>
      </a:lvl4pPr>
      <a:lvl5pPr marL="1157288" indent="-128588" algn="l" rtl="0" eaLnBrk="0" fontAlgn="base" hangingPunct="0">
        <a:spcBef>
          <a:spcPct val="20000"/>
        </a:spcBef>
        <a:spcAft>
          <a:spcPct val="0"/>
        </a:spcAft>
        <a:buFont typeface="Arial" panose="020B0604020202020204"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pt-BR"/>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4BEBD79E-F4FE-473F-BB45-DBED94ADD610}"/>
              </a:ext>
            </a:extLst>
          </p:cNvPr>
          <p:cNvSpPr/>
          <p:nvPr/>
        </p:nvSpPr>
        <p:spPr>
          <a:xfrm>
            <a:off x="7824788" y="0"/>
            <a:ext cx="1306512" cy="6858000"/>
          </a:xfrm>
          <a:prstGeom prst="rect">
            <a:avLst/>
          </a:prstGeom>
          <a:gradFill>
            <a:gsLst>
              <a:gs pos="0">
                <a:schemeClr val="accent1">
                  <a:lumMod val="40000"/>
                  <a:lumOff val="60000"/>
                </a:schemeClr>
              </a:gs>
              <a:gs pos="35000">
                <a:schemeClr val="accent1">
                  <a:lumMod val="20000"/>
                  <a:lumOff val="80000"/>
                </a:schemeClr>
              </a:gs>
              <a:gs pos="69000">
                <a:schemeClr val="bg1"/>
              </a:gs>
              <a:gs pos="100000">
                <a:schemeClr val="bg1"/>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dirty="0"/>
          </a:p>
        </p:txBody>
      </p:sp>
      <p:sp>
        <p:nvSpPr>
          <p:cNvPr id="3" name="Retângulo 2">
            <a:extLst>
              <a:ext uri="{FF2B5EF4-FFF2-40B4-BE49-F238E27FC236}">
                <a16:creationId xmlns:a16="http://schemas.microsoft.com/office/drawing/2014/main" id="{1C621DF1-3157-4213-B603-0BF109A27570}"/>
              </a:ext>
            </a:extLst>
          </p:cNvPr>
          <p:cNvSpPr/>
          <p:nvPr/>
        </p:nvSpPr>
        <p:spPr>
          <a:xfrm>
            <a:off x="1" y="0"/>
            <a:ext cx="1306513" cy="6858000"/>
          </a:xfrm>
          <a:prstGeom prst="rect">
            <a:avLst/>
          </a:prstGeom>
          <a:gradFill>
            <a:gsLst>
              <a:gs pos="0">
                <a:schemeClr val="tx1"/>
              </a:gs>
              <a:gs pos="35000">
                <a:schemeClr val="bg2">
                  <a:lumMod val="25000"/>
                </a:schemeClr>
              </a:gs>
              <a:gs pos="69000">
                <a:schemeClr val="accent1">
                  <a:lumMod val="50000"/>
                </a:schemeClr>
              </a:gs>
              <a:gs pos="100000">
                <a:schemeClr val="accent1">
                  <a:lumMod val="7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p:txBody>
      </p:sp>
      <p:sp>
        <p:nvSpPr>
          <p:cNvPr id="4" name="Retângulo 3">
            <a:extLst>
              <a:ext uri="{FF2B5EF4-FFF2-40B4-BE49-F238E27FC236}">
                <a16:creationId xmlns:a16="http://schemas.microsoft.com/office/drawing/2014/main" id="{64724E76-C396-4FF1-8CBC-AAC91E98EFEC}"/>
              </a:ext>
            </a:extLst>
          </p:cNvPr>
          <p:cNvSpPr/>
          <p:nvPr/>
        </p:nvSpPr>
        <p:spPr>
          <a:xfrm>
            <a:off x="1303339" y="0"/>
            <a:ext cx="1308100" cy="6858000"/>
          </a:xfrm>
          <a:prstGeom prst="rect">
            <a:avLst/>
          </a:prstGeom>
          <a:gradFill>
            <a:gsLst>
              <a:gs pos="0">
                <a:schemeClr val="bg2">
                  <a:lumMod val="25000"/>
                </a:schemeClr>
              </a:gs>
              <a:gs pos="35000">
                <a:schemeClr val="accent1">
                  <a:lumMod val="50000"/>
                </a:schemeClr>
              </a:gs>
              <a:gs pos="69000">
                <a:schemeClr val="accent1">
                  <a:lumMod val="75000"/>
                </a:schemeClr>
              </a:gs>
              <a:gs pos="100000">
                <a:schemeClr val="accent1">
                  <a:lumMod val="60000"/>
                  <a:lumOff val="40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p:txBody>
      </p:sp>
      <p:sp>
        <p:nvSpPr>
          <p:cNvPr id="5" name="Retângulo 4">
            <a:extLst>
              <a:ext uri="{FF2B5EF4-FFF2-40B4-BE49-F238E27FC236}">
                <a16:creationId xmlns:a16="http://schemas.microsoft.com/office/drawing/2014/main" id="{8FD3C457-7D70-41A6-9B85-0A06717DE4A8}"/>
              </a:ext>
            </a:extLst>
          </p:cNvPr>
          <p:cNvSpPr/>
          <p:nvPr/>
        </p:nvSpPr>
        <p:spPr>
          <a:xfrm>
            <a:off x="2606677" y="0"/>
            <a:ext cx="1306513" cy="6858000"/>
          </a:xfrm>
          <a:prstGeom prst="rect">
            <a:avLst/>
          </a:prstGeom>
          <a:gradFill>
            <a:gsLst>
              <a:gs pos="0">
                <a:schemeClr val="accent1">
                  <a:lumMod val="50000"/>
                </a:schemeClr>
              </a:gs>
              <a:gs pos="35000">
                <a:schemeClr val="accent1">
                  <a:lumMod val="75000"/>
                </a:schemeClr>
              </a:gs>
              <a:gs pos="69000">
                <a:schemeClr val="accent1">
                  <a:lumMod val="60000"/>
                  <a:lumOff val="40000"/>
                </a:schemeClr>
              </a:gs>
              <a:gs pos="100000">
                <a:schemeClr val="accent1">
                  <a:lumMod val="40000"/>
                  <a:lumOff val="60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dirty="0"/>
          </a:p>
        </p:txBody>
      </p:sp>
      <p:sp>
        <p:nvSpPr>
          <p:cNvPr id="6" name="Retângulo 5">
            <a:extLst>
              <a:ext uri="{FF2B5EF4-FFF2-40B4-BE49-F238E27FC236}">
                <a16:creationId xmlns:a16="http://schemas.microsoft.com/office/drawing/2014/main" id="{1B2C22C2-522A-4265-AAA3-88E51F8821CF}"/>
              </a:ext>
            </a:extLst>
          </p:cNvPr>
          <p:cNvSpPr/>
          <p:nvPr/>
        </p:nvSpPr>
        <p:spPr>
          <a:xfrm>
            <a:off x="3911601" y="0"/>
            <a:ext cx="1308100" cy="6858000"/>
          </a:xfrm>
          <a:prstGeom prst="rect">
            <a:avLst/>
          </a:prstGeom>
          <a:gradFill>
            <a:gsLst>
              <a:gs pos="0">
                <a:schemeClr val="accent1">
                  <a:lumMod val="75000"/>
                </a:schemeClr>
              </a:gs>
              <a:gs pos="35000">
                <a:schemeClr val="accent1">
                  <a:lumMod val="60000"/>
                  <a:lumOff val="40000"/>
                </a:schemeClr>
              </a:gs>
              <a:gs pos="69000">
                <a:schemeClr val="accent1">
                  <a:lumMod val="40000"/>
                  <a:lumOff val="60000"/>
                </a:schemeClr>
              </a:gs>
              <a:gs pos="100000">
                <a:schemeClr val="accent1">
                  <a:lumMod val="20000"/>
                  <a:lumOff val="80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dirty="0"/>
          </a:p>
        </p:txBody>
      </p:sp>
      <p:sp>
        <p:nvSpPr>
          <p:cNvPr id="7" name="Retângulo 6">
            <a:extLst>
              <a:ext uri="{FF2B5EF4-FFF2-40B4-BE49-F238E27FC236}">
                <a16:creationId xmlns:a16="http://schemas.microsoft.com/office/drawing/2014/main" id="{0B8D449F-4F0D-4711-A17F-B4EC66E4495A}"/>
              </a:ext>
            </a:extLst>
          </p:cNvPr>
          <p:cNvSpPr/>
          <p:nvPr/>
        </p:nvSpPr>
        <p:spPr>
          <a:xfrm>
            <a:off x="5216526" y="0"/>
            <a:ext cx="1306513" cy="6858000"/>
          </a:xfrm>
          <a:prstGeom prst="rect">
            <a:avLst/>
          </a:prstGeom>
          <a:gradFill>
            <a:gsLst>
              <a:gs pos="0">
                <a:schemeClr val="accent1">
                  <a:lumMod val="60000"/>
                  <a:lumOff val="40000"/>
                </a:schemeClr>
              </a:gs>
              <a:gs pos="35000">
                <a:schemeClr val="accent1">
                  <a:lumMod val="40000"/>
                  <a:lumOff val="60000"/>
                </a:schemeClr>
              </a:gs>
              <a:gs pos="69000">
                <a:schemeClr val="accent1">
                  <a:lumMod val="20000"/>
                  <a:lumOff val="80000"/>
                </a:schemeClr>
              </a:gs>
              <a:gs pos="100000">
                <a:schemeClr val="bg1"/>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dirty="0"/>
          </a:p>
        </p:txBody>
      </p:sp>
      <p:sp>
        <p:nvSpPr>
          <p:cNvPr id="8" name="Retângulo 7">
            <a:extLst>
              <a:ext uri="{FF2B5EF4-FFF2-40B4-BE49-F238E27FC236}">
                <a16:creationId xmlns:a16="http://schemas.microsoft.com/office/drawing/2014/main" id="{55F4F29C-140E-4775-84C8-75344BA10EE6}"/>
              </a:ext>
            </a:extLst>
          </p:cNvPr>
          <p:cNvSpPr/>
          <p:nvPr/>
        </p:nvSpPr>
        <p:spPr>
          <a:xfrm>
            <a:off x="6519863" y="0"/>
            <a:ext cx="1308100" cy="6858000"/>
          </a:xfrm>
          <a:prstGeom prst="rect">
            <a:avLst/>
          </a:prstGeom>
          <a:gradFill>
            <a:gsLst>
              <a:gs pos="0">
                <a:schemeClr val="accent1">
                  <a:lumMod val="40000"/>
                  <a:lumOff val="60000"/>
                </a:schemeClr>
              </a:gs>
              <a:gs pos="35000">
                <a:schemeClr val="accent1">
                  <a:lumMod val="20000"/>
                  <a:lumOff val="80000"/>
                </a:schemeClr>
              </a:gs>
              <a:gs pos="69000">
                <a:schemeClr val="bg1"/>
              </a:gs>
              <a:gs pos="100000">
                <a:schemeClr val="bg1"/>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dirty="0"/>
          </a:p>
        </p:txBody>
      </p:sp>
      <p:sp>
        <p:nvSpPr>
          <p:cNvPr id="14" name="Retângulo 13">
            <a:extLst>
              <a:ext uri="{FF2B5EF4-FFF2-40B4-BE49-F238E27FC236}">
                <a16:creationId xmlns:a16="http://schemas.microsoft.com/office/drawing/2014/main" id="{109CEFD2-F181-4E59-A088-9E2F93E24ABF}"/>
              </a:ext>
            </a:extLst>
          </p:cNvPr>
          <p:cNvSpPr>
            <a:spLocks noChangeAspect="1"/>
          </p:cNvSpPr>
          <p:nvPr/>
        </p:nvSpPr>
        <p:spPr>
          <a:xfrm>
            <a:off x="1320800" y="666750"/>
            <a:ext cx="7797800" cy="6173788"/>
          </a:xfrm>
          <a:prstGeom prst="rect">
            <a:avLst/>
          </a:prstGeom>
          <a:gradFill>
            <a:gsLst>
              <a:gs pos="0">
                <a:schemeClr val="accent1">
                  <a:lumMod val="20000"/>
                  <a:lumOff val="80000"/>
                </a:schemeClr>
              </a:gs>
              <a:gs pos="0">
                <a:schemeClr val="accent1">
                  <a:lumMod val="40000"/>
                  <a:lumOff val="60000"/>
                </a:schemeClr>
              </a:gs>
              <a:gs pos="100000">
                <a:schemeClr val="bg1"/>
              </a:gs>
              <a:gs pos="100000">
                <a:schemeClr val="bg1"/>
              </a:gs>
            </a:gsLst>
            <a:lin ang="5400000" scaled="1"/>
          </a:gra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sz="1013" dirty="0"/>
          </a:p>
        </p:txBody>
      </p:sp>
      <p:pic>
        <p:nvPicPr>
          <p:cNvPr id="15" name="Imagem 14">
            <a:extLst>
              <a:ext uri="{FF2B5EF4-FFF2-40B4-BE49-F238E27FC236}">
                <a16:creationId xmlns:a16="http://schemas.microsoft.com/office/drawing/2014/main" id="{03565396-C53E-442C-B6B5-4BDB863501C8}"/>
              </a:ext>
            </a:extLst>
          </p:cNvPr>
          <p:cNvPicPr>
            <a:picLocks noChangeAspect="1"/>
          </p:cNvPicPr>
          <p:nvPr userDrawn="1"/>
        </p:nvPicPr>
        <p:blipFill rotWithShape="1">
          <a:blip r:embed="rId7"/>
          <a:srcRect l="10521" t="40057" r="76962" b="30390"/>
          <a:stretch/>
        </p:blipFill>
        <p:spPr>
          <a:xfrm>
            <a:off x="75331" y="3684627"/>
            <a:ext cx="1144589" cy="1519287"/>
          </a:xfrm>
          <a:prstGeom prst="rect">
            <a:avLst/>
          </a:prstGeom>
        </p:spPr>
      </p:pic>
      <p:pic>
        <p:nvPicPr>
          <p:cNvPr id="16" name="Imagem 15">
            <a:extLst>
              <a:ext uri="{FF2B5EF4-FFF2-40B4-BE49-F238E27FC236}">
                <a16:creationId xmlns:a16="http://schemas.microsoft.com/office/drawing/2014/main" id="{07247077-E397-483B-BD15-4247FD161FDD}"/>
              </a:ext>
            </a:extLst>
          </p:cNvPr>
          <p:cNvPicPr>
            <a:picLocks noChangeAspect="1"/>
          </p:cNvPicPr>
          <p:nvPr userDrawn="1"/>
        </p:nvPicPr>
        <p:blipFill rotWithShape="1">
          <a:blip r:embed="rId7"/>
          <a:srcRect l="23226" t="42997" r="48425" b="34592"/>
          <a:stretch/>
        </p:blipFill>
        <p:spPr>
          <a:xfrm>
            <a:off x="48140" y="5589240"/>
            <a:ext cx="1213489" cy="539329"/>
          </a:xfrm>
          <a:prstGeom prst="rect">
            <a:avLst/>
          </a:prstGeom>
        </p:spPr>
      </p:pic>
    </p:spTree>
    <p:extLst>
      <p:ext uri="{BB962C8B-B14F-4D97-AF65-F5344CB8AC3E}">
        <p14:creationId xmlns:p14="http://schemas.microsoft.com/office/powerpoint/2010/main" val="129125750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Lst>
  <p:txStyles>
    <p:titleStyle>
      <a:lvl1pPr algn="ctr" rtl="0" eaLnBrk="0" fontAlgn="base" hangingPunct="0">
        <a:spcBef>
          <a:spcPct val="0"/>
        </a:spcBef>
        <a:spcAft>
          <a:spcPct val="0"/>
        </a:spcAft>
        <a:defRPr sz="2475" kern="1200">
          <a:solidFill>
            <a:schemeClr val="bg1"/>
          </a:solidFill>
          <a:latin typeface="+mj-lt"/>
          <a:ea typeface="+mj-ea"/>
          <a:cs typeface="+mj-cs"/>
        </a:defRPr>
      </a:lvl1pPr>
      <a:lvl2pPr algn="ctr" rtl="0" eaLnBrk="0" fontAlgn="base" hangingPunct="0">
        <a:spcBef>
          <a:spcPct val="0"/>
        </a:spcBef>
        <a:spcAft>
          <a:spcPct val="0"/>
        </a:spcAft>
        <a:defRPr sz="2475">
          <a:solidFill>
            <a:schemeClr val="bg1"/>
          </a:solidFill>
          <a:latin typeface="Calibri" pitchFamily="34" charset="0"/>
        </a:defRPr>
      </a:lvl2pPr>
      <a:lvl3pPr algn="ctr" rtl="0" eaLnBrk="0" fontAlgn="base" hangingPunct="0">
        <a:spcBef>
          <a:spcPct val="0"/>
        </a:spcBef>
        <a:spcAft>
          <a:spcPct val="0"/>
        </a:spcAft>
        <a:defRPr sz="2475">
          <a:solidFill>
            <a:schemeClr val="bg1"/>
          </a:solidFill>
          <a:latin typeface="Calibri" pitchFamily="34" charset="0"/>
        </a:defRPr>
      </a:lvl3pPr>
      <a:lvl4pPr algn="ctr" rtl="0" eaLnBrk="0" fontAlgn="base" hangingPunct="0">
        <a:spcBef>
          <a:spcPct val="0"/>
        </a:spcBef>
        <a:spcAft>
          <a:spcPct val="0"/>
        </a:spcAft>
        <a:defRPr sz="2475">
          <a:solidFill>
            <a:schemeClr val="bg1"/>
          </a:solidFill>
          <a:latin typeface="Calibri" pitchFamily="34" charset="0"/>
        </a:defRPr>
      </a:lvl4pPr>
      <a:lvl5pPr algn="ctr" rtl="0" eaLnBrk="0" fontAlgn="base" hangingPunct="0">
        <a:spcBef>
          <a:spcPct val="0"/>
        </a:spcBef>
        <a:spcAft>
          <a:spcPct val="0"/>
        </a:spcAft>
        <a:defRPr sz="2475">
          <a:solidFill>
            <a:schemeClr val="bg1"/>
          </a:solidFill>
          <a:latin typeface="Calibri" pitchFamily="34" charset="0"/>
        </a:defRPr>
      </a:lvl5pPr>
      <a:lvl6pPr marL="257175" algn="ctr" rtl="0" eaLnBrk="1" fontAlgn="base" hangingPunct="1">
        <a:spcBef>
          <a:spcPct val="0"/>
        </a:spcBef>
        <a:spcAft>
          <a:spcPct val="0"/>
        </a:spcAft>
        <a:defRPr sz="2475">
          <a:solidFill>
            <a:schemeClr val="tx1"/>
          </a:solidFill>
          <a:latin typeface="Calibri" pitchFamily="34" charset="0"/>
        </a:defRPr>
      </a:lvl6pPr>
      <a:lvl7pPr marL="514350" algn="ctr" rtl="0" eaLnBrk="1" fontAlgn="base" hangingPunct="1">
        <a:spcBef>
          <a:spcPct val="0"/>
        </a:spcBef>
        <a:spcAft>
          <a:spcPct val="0"/>
        </a:spcAft>
        <a:defRPr sz="2475">
          <a:solidFill>
            <a:schemeClr val="tx1"/>
          </a:solidFill>
          <a:latin typeface="Calibri" pitchFamily="34" charset="0"/>
        </a:defRPr>
      </a:lvl7pPr>
      <a:lvl8pPr marL="771525" algn="ctr" rtl="0" eaLnBrk="1" fontAlgn="base" hangingPunct="1">
        <a:spcBef>
          <a:spcPct val="0"/>
        </a:spcBef>
        <a:spcAft>
          <a:spcPct val="0"/>
        </a:spcAft>
        <a:defRPr sz="2475">
          <a:solidFill>
            <a:schemeClr val="tx1"/>
          </a:solidFill>
          <a:latin typeface="Calibri" pitchFamily="34" charset="0"/>
        </a:defRPr>
      </a:lvl8pPr>
      <a:lvl9pPr marL="1028700" algn="ctr" rtl="0" eaLnBrk="1" fontAlgn="base" hangingPunct="1">
        <a:spcBef>
          <a:spcPct val="0"/>
        </a:spcBef>
        <a:spcAft>
          <a:spcPct val="0"/>
        </a:spcAft>
        <a:defRPr sz="2475">
          <a:solidFill>
            <a:schemeClr val="tx1"/>
          </a:solidFill>
          <a:latin typeface="Calibri" pitchFamily="34" charset="0"/>
        </a:defRPr>
      </a:lvl9pPr>
    </p:titleStyle>
    <p:bodyStyle>
      <a:lvl1pPr marL="192881" indent="-192881"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1pPr>
      <a:lvl2pPr marL="417910" indent="-160735" algn="l" rtl="0" eaLnBrk="0" fontAlgn="base" hangingPunct="0">
        <a:spcBef>
          <a:spcPct val="20000"/>
        </a:spcBef>
        <a:spcAft>
          <a:spcPct val="0"/>
        </a:spcAft>
        <a:buFont typeface="Arial" panose="020B0604020202020204" pitchFamily="34" charset="0"/>
        <a:buChar char="–"/>
        <a:defRPr sz="1575" kern="1200">
          <a:solidFill>
            <a:schemeClr val="tx1"/>
          </a:solidFill>
          <a:latin typeface="+mn-lt"/>
          <a:ea typeface="+mn-ea"/>
          <a:cs typeface="+mn-cs"/>
        </a:defRPr>
      </a:lvl2pPr>
      <a:lvl3pPr marL="642938" indent="-128588" algn="l" rtl="0" eaLnBrk="0" fontAlgn="base" hangingPunct="0">
        <a:spcBef>
          <a:spcPct val="20000"/>
        </a:spcBef>
        <a:spcAft>
          <a:spcPct val="0"/>
        </a:spcAft>
        <a:buFont typeface="Arial" panose="020B0604020202020204" pitchFamily="34" charset="0"/>
        <a:buChar char="•"/>
        <a:defRPr sz="1350" kern="1200">
          <a:solidFill>
            <a:schemeClr val="tx1"/>
          </a:solidFill>
          <a:latin typeface="+mn-lt"/>
          <a:ea typeface="+mn-ea"/>
          <a:cs typeface="+mn-cs"/>
        </a:defRPr>
      </a:lvl3pPr>
      <a:lvl4pPr marL="900113" indent="-128588" algn="l" rtl="0" eaLnBrk="0" fontAlgn="base" hangingPunct="0">
        <a:spcBef>
          <a:spcPct val="20000"/>
        </a:spcBef>
        <a:spcAft>
          <a:spcPct val="0"/>
        </a:spcAft>
        <a:buFont typeface="Arial" panose="020B0604020202020204" pitchFamily="34" charset="0"/>
        <a:buChar char="–"/>
        <a:defRPr sz="1125" kern="1200">
          <a:solidFill>
            <a:schemeClr val="tx1"/>
          </a:solidFill>
          <a:latin typeface="+mn-lt"/>
          <a:ea typeface="+mn-ea"/>
          <a:cs typeface="+mn-cs"/>
        </a:defRPr>
      </a:lvl4pPr>
      <a:lvl5pPr marL="1157288" indent="-128588" algn="l" rtl="0" eaLnBrk="0" fontAlgn="base" hangingPunct="0">
        <a:spcBef>
          <a:spcPct val="20000"/>
        </a:spcBef>
        <a:spcAft>
          <a:spcPct val="0"/>
        </a:spcAft>
        <a:buFont typeface="Arial" panose="020B0604020202020204"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pt-BR"/>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C49D792-FF50-46C3-B99E-1FFD7A62B0D2}"/>
              </a:ext>
            </a:extLst>
          </p:cNvPr>
          <p:cNvSpPr/>
          <p:nvPr/>
        </p:nvSpPr>
        <p:spPr>
          <a:xfrm>
            <a:off x="7824788" y="0"/>
            <a:ext cx="1306512" cy="6858000"/>
          </a:xfrm>
          <a:prstGeom prst="rect">
            <a:avLst/>
          </a:prstGeom>
          <a:gradFill>
            <a:gsLst>
              <a:gs pos="0">
                <a:srgbClr val="FFFF99"/>
              </a:gs>
              <a:gs pos="35000">
                <a:srgbClr val="FFFFCC"/>
              </a:gs>
              <a:gs pos="69000">
                <a:srgbClr val="FFFFFF"/>
              </a:gs>
              <a:gs pos="100000">
                <a:schemeClr val="bg1"/>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sp>
        <p:nvSpPr>
          <p:cNvPr id="3" name="Retângulo 2">
            <a:extLst>
              <a:ext uri="{FF2B5EF4-FFF2-40B4-BE49-F238E27FC236}">
                <a16:creationId xmlns:a16="http://schemas.microsoft.com/office/drawing/2014/main" id="{A4091148-46CF-4C2F-9893-4FD90646583D}"/>
              </a:ext>
            </a:extLst>
          </p:cNvPr>
          <p:cNvSpPr/>
          <p:nvPr/>
        </p:nvSpPr>
        <p:spPr>
          <a:xfrm>
            <a:off x="1" y="0"/>
            <a:ext cx="1306513" cy="6858000"/>
          </a:xfrm>
          <a:prstGeom prst="rect">
            <a:avLst/>
          </a:prstGeom>
          <a:gradFill>
            <a:gsLst>
              <a:gs pos="0">
                <a:schemeClr val="bg2">
                  <a:lumMod val="25000"/>
                </a:schemeClr>
              </a:gs>
              <a:gs pos="35000">
                <a:schemeClr val="bg2">
                  <a:lumMod val="25000"/>
                </a:schemeClr>
              </a:gs>
              <a:gs pos="69000">
                <a:srgbClr val="D6A300"/>
              </a:gs>
              <a:gs pos="100000">
                <a:srgbClr val="FFFF00"/>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a:p>
            <a:pPr algn="ctr" eaLnBrk="1" hangingPunct="1">
              <a:defRPr/>
            </a:pPr>
            <a:endParaRPr lang="pt-BR" sz="1013" dirty="0"/>
          </a:p>
        </p:txBody>
      </p:sp>
      <p:sp>
        <p:nvSpPr>
          <p:cNvPr id="4" name="Retângulo 3">
            <a:extLst>
              <a:ext uri="{FF2B5EF4-FFF2-40B4-BE49-F238E27FC236}">
                <a16:creationId xmlns:a16="http://schemas.microsoft.com/office/drawing/2014/main" id="{04F878A8-CB32-416C-99F4-CB44CED0AFA5}"/>
              </a:ext>
            </a:extLst>
          </p:cNvPr>
          <p:cNvSpPr/>
          <p:nvPr/>
        </p:nvSpPr>
        <p:spPr>
          <a:xfrm>
            <a:off x="1303339" y="0"/>
            <a:ext cx="1308100" cy="6858000"/>
          </a:xfrm>
          <a:prstGeom prst="rect">
            <a:avLst/>
          </a:prstGeom>
          <a:gradFill>
            <a:gsLst>
              <a:gs pos="0">
                <a:schemeClr val="bg2">
                  <a:lumMod val="25000"/>
                </a:schemeClr>
              </a:gs>
              <a:gs pos="35000">
                <a:srgbClr val="FFC000"/>
              </a:gs>
              <a:gs pos="69000">
                <a:srgbClr val="FFCC00"/>
              </a:gs>
              <a:gs pos="100000">
                <a:srgbClr val="FFFF00"/>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a:p>
            <a:pPr algn="ctr">
              <a:defRPr/>
            </a:pPr>
            <a:endParaRPr lang="pt-BR" sz="1013" dirty="0"/>
          </a:p>
        </p:txBody>
      </p:sp>
      <p:sp>
        <p:nvSpPr>
          <p:cNvPr id="5" name="Retângulo 4">
            <a:extLst>
              <a:ext uri="{FF2B5EF4-FFF2-40B4-BE49-F238E27FC236}">
                <a16:creationId xmlns:a16="http://schemas.microsoft.com/office/drawing/2014/main" id="{07E0E060-FE17-4AF4-8BD3-CCC7D0CE15CA}"/>
              </a:ext>
            </a:extLst>
          </p:cNvPr>
          <p:cNvSpPr/>
          <p:nvPr/>
        </p:nvSpPr>
        <p:spPr>
          <a:xfrm>
            <a:off x="2606677" y="0"/>
            <a:ext cx="1306513" cy="6858000"/>
          </a:xfrm>
          <a:prstGeom prst="rect">
            <a:avLst/>
          </a:prstGeom>
          <a:gradFill>
            <a:gsLst>
              <a:gs pos="0">
                <a:srgbClr val="FFC000"/>
              </a:gs>
              <a:gs pos="35000">
                <a:srgbClr val="FFCC00"/>
              </a:gs>
              <a:gs pos="69000">
                <a:srgbClr val="FFFF00"/>
              </a:gs>
              <a:gs pos="100000">
                <a:srgbClr val="FFFF66"/>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sp>
        <p:nvSpPr>
          <p:cNvPr id="6" name="Retângulo 5">
            <a:extLst>
              <a:ext uri="{FF2B5EF4-FFF2-40B4-BE49-F238E27FC236}">
                <a16:creationId xmlns:a16="http://schemas.microsoft.com/office/drawing/2014/main" id="{810BFC46-6C8D-420C-B296-B612BE901CBE}"/>
              </a:ext>
            </a:extLst>
          </p:cNvPr>
          <p:cNvSpPr/>
          <p:nvPr/>
        </p:nvSpPr>
        <p:spPr>
          <a:xfrm>
            <a:off x="3911601" y="0"/>
            <a:ext cx="1308100" cy="6858000"/>
          </a:xfrm>
          <a:prstGeom prst="rect">
            <a:avLst/>
          </a:prstGeom>
          <a:gradFill>
            <a:gsLst>
              <a:gs pos="0">
                <a:srgbClr val="FFCC00"/>
              </a:gs>
              <a:gs pos="35000">
                <a:srgbClr val="FFFF00"/>
              </a:gs>
              <a:gs pos="69000">
                <a:srgbClr val="FFFF99"/>
              </a:gs>
              <a:gs pos="100000">
                <a:srgbClr val="FFFF99"/>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sp>
        <p:nvSpPr>
          <p:cNvPr id="7" name="Retângulo 6">
            <a:extLst>
              <a:ext uri="{FF2B5EF4-FFF2-40B4-BE49-F238E27FC236}">
                <a16:creationId xmlns:a16="http://schemas.microsoft.com/office/drawing/2014/main" id="{8A734109-F311-400B-AEA9-3DFCB54B5F1C}"/>
              </a:ext>
            </a:extLst>
          </p:cNvPr>
          <p:cNvSpPr/>
          <p:nvPr/>
        </p:nvSpPr>
        <p:spPr>
          <a:xfrm>
            <a:off x="5216526" y="0"/>
            <a:ext cx="1306513" cy="6858000"/>
          </a:xfrm>
          <a:prstGeom prst="rect">
            <a:avLst/>
          </a:prstGeom>
          <a:gradFill>
            <a:gsLst>
              <a:gs pos="0">
                <a:srgbClr val="FFFF00"/>
              </a:gs>
              <a:gs pos="35000">
                <a:srgbClr val="FFFF66"/>
              </a:gs>
              <a:gs pos="69000">
                <a:srgbClr val="FFFF99"/>
              </a:gs>
              <a:gs pos="100000">
                <a:srgbClr val="FFFFCC"/>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sp>
        <p:nvSpPr>
          <p:cNvPr id="8" name="Retângulo 7">
            <a:extLst>
              <a:ext uri="{FF2B5EF4-FFF2-40B4-BE49-F238E27FC236}">
                <a16:creationId xmlns:a16="http://schemas.microsoft.com/office/drawing/2014/main" id="{F1AF1CCD-5DFF-474E-A2EF-A008A3A3E47C}"/>
              </a:ext>
            </a:extLst>
          </p:cNvPr>
          <p:cNvSpPr/>
          <p:nvPr/>
        </p:nvSpPr>
        <p:spPr>
          <a:xfrm>
            <a:off x="6519863" y="0"/>
            <a:ext cx="1308100" cy="6858000"/>
          </a:xfrm>
          <a:prstGeom prst="rect">
            <a:avLst/>
          </a:prstGeom>
          <a:gradFill>
            <a:gsLst>
              <a:gs pos="0">
                <a:srgbClr val="FFFF66"/>
              </a:gs>
              <a:gs pos="35000">
                <a:srgbClr val="FFFF99"/>
              </a:gs>
              <a:gs pos="69000">
                <a:srgbClr val="FFFFCC"/>
              </a:gs>
              <a:gs pos="100000">
                <a:srgbClr val="FFFFFF"/>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8576" tIns="19289" rIns="38576" bIns="19289" anchor="ctr"/>
          <a:lstStyle/>
          <a:p>
            <a:pPr algn="ctr">
              <a:defRPr/>
            </a:pPr>
            <a:endParaRPr lang="pt-BR" sz="1013" dirty="0"/>
          </a:p>
        </p:txBody>
      </p:sp>
      <p:sp>
        <p:nvSpPr>
          <p:cNvPr id="14" name="Retângulo 13">
            <a:extLst>
              <a:ext uri="{FF2B5EF4-FFF2-40B4-BE49-F238E27FC236}">
                <a16:creationId xmlns:a16="http://schemas.microsoft.com/office/drawing/2014/main" id="{720536C1-1B3F-4960-A032-63CAD1C8BA98}"/>
              </a:ext>
            </a:extLst>
          </p:cNvPr>
          <p:cNvSpPr>
            <a:spLocks noChangeAspect="1"/>
          </p:cNvSpPr>
          <p:nvPr/>
        </p:nvSpPr>
        <p:spPr>
          <a:xfrm>
            <a:off x="1320800" y="666750"/>
            <a:ext cx="7797800" cy="6173788"/>
          </a:xfrm>
          <a:prstGeom prst="rect">
            <a:avLst/>
          </a:prstGeom>
          <a:gradFill>
            <a:gsLst>
              <a:gs pos="0">
                <a:srgbClr val="FFFFCC"/>
              </a:gs>
              <a:gs pos="0">
                <a:srgbClr val="FFFF99"/>
              </a:gs>
              <a:gs pos="100000">
                <a:schemeClr val="bg1"/>
              </a:gs>
              <a:gs pos="100000">
                <a:schemeClr val="bg1"/>
              </a:gs>
            </a:gsLst>
            <a:lin ang="5400000" scaled="1"/>
          </a:gra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sz="1013" dirty="0"/>
          </a:p>
        </p:txBody>
      </p:sp>
      <p:pic>
        <p:nvPicPr>
          <p:cNvPr id="15" name="Imagem 14">
            <a:extLst>
              <a:ext uri="{FF2B5EF4-FFF2-40B4-BE49-F238E27FC236}">
                <a16:creationId xmlns:a16="http://schemas.microsoft.com/office/drawing/2014/main" id="{A6071FF2-5DBE-459C-8D1B-0A1758E9A8BD}"/>
              </a:ext>
            </a:extLst>
          </p:cNvPr>
          <p:cNvPicPr>
            <a:picLocks noChangeAspect="1"/>
          </p:cNvPicPr>
          <p:nvPr userDrawn="1"/>
        </p:nvPicPr>
        <p:blipFill rotWithShape="1">
          <a:blip r:embed="rId7"/>
          <a:srcRect l="10521" t="40057" r="76962" b="30390"/>
          <a:stretch/>
        </p:blipFill>
        <p:spPr>
          <a:xfrm>
            <a:off x="75331" y="3684627"/>
            <a:ext cx="1144589" cy="1519287"/>
          </a:xfrm>
          <a:prstGeom prst="rect">
            <a:avLst/>
          </a:prstGeom>
        </p:spPr>
      </p:pic>
      <p:pic>
        <p:nvPicPr>
          <p:cNvPr id="16" name="Imagem 15">
            <a:extLst>
              <a:ext uri="{FF2B5EF4-FFF2-40B4-BE49-F238E27FC236}">
                <a16:creationId xmlns:a16="http://schemas.microsoft.com/office/drawing/2014/main" id="{9F0E1E37-8693-4E08-9A22-99D12CB469F3}"/>
              </a:ext>
            </a:extLst>
          </p:cNvPr>
          <p:cNvPicPr>
            <a:picLocks noChangeAspect="1"/>
          </p:cNvPicPr>
          <p:nvPr userDrawn="1"/>
        </p:nvPicPr>
        <p:blipFill rotWithShape="1">
          <a:blip r:embed="rId7"/>
          <a:srcRect l="23226" t="42997" r="48425" b="34592"/>
          <a:stretch/>
        </p:blipFill>
        <p:spPr>
          <a:xfrm>
            <a:off x="48140" y="5589240"/>
            <a:ext cx="1213489" cy="539329"/>
          </a:xfrm>
          <a:prstGeom prst="rect">
            <a:avLst/>
          </a:prstGeom>
        </p:spPr>
      </p:pic>
    </p:spTree>
    <p:extLst>
      <p:ext uri="{BB962C8B-B14F-4D97-AF65-F5344CB8AC3E}">
        <p14:creationId xmlns:p14="http://schemas.microsoft.com/office/powerpoint/2010/main" val="236723002"/>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Lst>
  <p:txStyles>
    <p:titleStyle>
      <a:lvl1pPr algn="ctr" rtl="0" eaLnBrk="0" fontAlgn="base" hangingPunct="0">
        <a:spcBef>
          <a:spcPct val="0"/>
        </a:spcBef>
        <a:spcAft>
          <a:spcPct val="0"/>
        </a:spcAft>
        <a:defRPr sz="2475" kern="1200">
          <a:solidFill>
            <a:schemeClr val="tx1"/>
          </a:solidFill>
          <a:latin typeface="+mj-lt"/>
          <a:ea typeface="+mj-ea"/>
          <a:cs typeface="+mj-cs"/>
        </a:defRPr>
      </a:lvl1pPr>
      <a:lvl2pPr algn="ctr" rtl="0" eaLnBrk="0" fontAlgn="base" hangingPunct="0">
        <a:spcBef>
          <a:spcPct val="0"/>
        </a:spcBef>
        <a:spcAft>
          <a:spcPct val="0"/>
        </a:spcAft>
        <a:defRPr sz="2475">
          <a:solidFill>
            <a:schemeClr val="tx1"/>
          </a:solidFill>
          <a:latin typeface="Calibri" pitchFamily="34" charset="0"/>
        </a:defRPr>
      </a:lvl2pPr>
      <a:lvl3pPr algn="ctr" rtl="0" eaLnBrk="0" fontAlgn="base" hangingPunct="0">
        <a:spcBef>
          <a:spcPct val="0"/>
        </a:spcBef>
        <a:spcAft>
          <a:spcPct val="0"/>
        </a:spcAft>
        <a:defRPr sz="2475">
          <a:solidFill>
            <a:schemeClr val="tx1"/>
          </a:solidFill>
          <a:latin typeface="Calibri" pitchFamily="34" charset="0"/>
        </a:defRPr>
      </a:lvl3pPr>
      <a:lvl4pPr algn="ctr" rtl="0" eaLnBrk="0" fontAlgn="base" hangingPunct="0">
        <a:spcBef>
          <a:spcPct val="0"/>
        </a:spcBef>
        <a:spcAft>
          <a:spcPct val="0"/>
        </a:spcAft>
        <a:defRPr sz="2475">
          <a:solidFill>
            <a:schemeClr val="tx1"/>
          </a:solidFill>
          <a:latin typeface="Calibri" pitchFamily="34" charset="0"/>
        </a:defRPr>
      </a:lvl4pPr>
      <a:lvl5pPr algn="ctr" rtl="0" eaLnBrk="0" fontAlgn="base" hangingPunct="0">
        <a:spcBef>
          <a:spcPct val="0"/>
        </a:spcBef>
        <a:spcAft>
          <a:spcPct val="0"/>
        </a:spcAft>
        <a:defRPr sz="2475">
          <a:solidFill>
            <a:schemeClr val="tx1"/>
          </a:solidFill>
          <a:latin typeface="Calibri" pitchFamily="34" charset="0"/>
        </a:defRPr>
      </a:lvl5pPr>
      <a:lvl6pPr marL="257175" algn="ctr" rtl="0" fontAlgn="base">
        <a:spcBef>
          <a:spcPct val="0"/>
        </a:spcBef>
        <a:spcAft>
          <a:spcPct val="0"/>
        </a:spcAft>
        <a:defRPr sz="2475">
          <a:solidFill>
            <a:schemeClr val="tx1"/>
          </a:solidFill>
          <a:latin typeface="Calibri" pitchFamily="34" charset="0"/>
        </a:defRPr>
      </a:lvl6pPr>
      <a:lvl7pPr marL="514350" algn="ctr" rtl="0" fontAlgn="base">
        <a:spcBef>
          <a:spcPct val="0"/>
        </a:spcBef>
        <a:spcAft>
          <a:spcPct val="0"/>
        </a:spcAft>
        <a:defRPr sz="2475">
          <a:solidFill>
            <a:schemeClr val="tx1"/>
          </a:solidFill>
          <a:latin typeface="Calibri" pitchFamily="34" charset="0"/>
        </a:defRPr>
      </a:lvl7pPr>
      <a:lvl8pPr marL="771525" algn="ctr" rtl="0" fontAlgn="base">
        <a:spcBef>
          <a:spcPct val="0"/>
        </a:spcBef>
        <a:spcAft>
          <a:spcPct val="0"/>
        </a:spcAft>
        <a:defRPr sz="2475">
          <a:solidFill>
            <a:schemeClr val="tx1"/>
          </a:solidFill>
          <a:latin typeface="Calibri" pitchFamily="34" charset="0"/>
        </a:defRPr>
      </a:lvl8pPr>
      <a:lvl9pPr marL="1028700" algn="ctr" rtl="0" fontAlgn="base">
        <a:spcBef>
          <a:spcPct val="0"/>
        </a:spcBef>
        <a:spcAft>
          <a:spcPct val="0"/>
        </a:spcAft>
        <a:defRPr sz="2475">
          <a:solidFill>
            <a:schemeClr val="tx1"/>
          </a:solidFill>
          <a:latin typeface="Calibri" pitchFamily="34" charset="0"/>
        </a:defRPr>
      </a:lvl9pPr>
    </p:titleStyle>
    <p:bodyStyle>
      <a:lvl1pPr marL="192881" indent="-192881"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1pPr>
      <a:lvl2pPr marL="417910" indent="-160735" algn="l" rtl="0" eaLnBrk="0" fontAlgn="base" hangingPunct="0">
        <a:spcBef>
          <a:spcPct val="20000"/>
        </a:spcBef>
        <a:spcAft>
          <a:spcPct val="0"/>
        </a:spcAft>
        <a:buFont typeface="Arial" panose="020B0604020202020204" pitchFamily="34" charset="0"/>
        <a:buChar char="–"/>
        <a:defRPr sz="1575" kern="1200">
          <a:solidFill>
            <a:schemeClr val="tx1"/>
          </a:solidFill>
          <a:latin typeface="+mn-lt"/>
          <a:ea typeface="+mn-ea"/>
          <a:cs typeface="+mn-cs"/>
        </a:defRPr>
      </a:lvl2pPr>
      <a:lvl3pPr marL="642938" indent="-128588" algn="l" rtl="0" eaLnBrk="0" fontAlgn="base" hangingPunct="0">
        <a:spcBef>
          <a:spcPct val="20000"/>
        </a:spcBef>
        <a:spcAft>
          <a:spcPct val="0"/>
        </a:spcAft>
        <a:buFont typeface="Arial" panose="020B0604020202020204" pitchFamily="34" charset="0"/>
        <a:buChar char="•"/>
        <a:defRPr sz="1350" kern="1200">
          <a:solidFill>
            <a:schemeClr val="tx1"/>
          </a:solidFill>
          <a:latin typeface="+mn-lt"/>
          <a:ea typeface="+mn-ea"/>
          <a:cs typeface="+mn-cs"/>
        </a:defRPr>
      </a:lvl3pPr>
      <a:lvl4pPr marL="900113" indent="-128588" algn="l" rtl="0" eaLnBrk="0" fontAlgn="base" hangingPunct="0">
        <a:spcBef>
          <a:spcPct val="20000"/>
        </a:spcBef>
        <a:spcAft>
          <a:spcPct val="0"/>
        </a:spcAft>
        <a:buFont typeface="Arial" panose="020B0604020202020204" pitchFamily="34" charset="0"/>
        <a:buChar char="–"/>
        <a:defRPr sz="1125" kern="1200">
          <a:solidFill>
            <a:schemeClr val="tx1"/>
          </a:solidFill>
          <a:latin typeface="+mn-lt"/>
          <a:ea typeface="+mn-ea"/>
          <a:cs typeface="+mn-cs"/>
        </a:defRPr>
      </a:lvl4pPr>
      <a:lvl5pPr marL="1157288" indent="-128588" algn="l" rtl="0" eaLnBrk="0" fontAlgn="base" hangingPunct="0">
        <a:spcBef>
          <a:spcPct val="20000"/>
        </a:spcBef>
        <a:spcAft>
          <a:spcPct val="0"/>
        </a:spcAft>
        <a:buFont typeface="Arial" panose="020B0604020202020204"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pt-BR"/>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51.xml"/><Relationship Id="rId3" Type="http://schemas.openxmlformats.org/officeDocument/2006/relationships/slide" Target="slide11.xml"/><Relationship Id="rId7" Type="http://schemas.openxmlformats.org/officeDocument/2006/relationships/slide" Target="slide27.xml"/><Relationship Id="rId12" Type="http://schemas.openxmlformats.org/officeDocument/2006/relationships/slide" Target="slide47.xml"/><Relationship Id="rId2" Type="http://schemas.openxmlformats.org/officeDocument/2006/relationships/slide" Target="slide7.xml"/><Relationship Id="rId1" Type="http://schemas.openxmlformats.org/officeDocument/2006/relationships/slideLayout" Target="../slideLayouts/slideLayout14.xml"/><Relationship Id="rId6" Type="http://schemas.openxmlformats.org/officeDocument/2006/relationships/slide" Target="slide23.xml"/><Relationship Id="rId11" Type="http://schemas.openxmlformats.org/officeDocument/2006/relationships/slide" Target="slide43.xml"/><Relationship Id="rId5" Type="http://schemas.openxmlformats.org/officeDocument/2006/relationships/slide" Target="slide19.xml"/><Relationship Id="rId10" Type="http://schemas.openxmlformats.org/officeDocument/2006/relationships/slide" Target="slide39.xml"/><Relationship Id="rId4" Type="http://schemas.openxmlformats.org/officeDocument/2006/relationships/slide" Target="slide15.xml"/><Relationship Id="rId9" Type="http://schemas.openxmlformats.org/officeDocument/2006/relationships/slide" Target="slide35.xml"/><Relationship Id="rId14" Type="http://schemas.openxmlformats.org/officeDocument/2006/relationships/slide" Target="slide55.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1.jpg"/><Relationship Id="rId18" Type="http://schemas.openxmlformats.org/officeDocument/2006/relationships/image" Target="../media/image34.jpg"/><Relationship Id="rId3" Type="http://schemas.openxmlformats.org/officeDocument/2006/relationships/image" Target="../media/image22.jpeg"/><Relationship Id="rId21" Type="http://schemas.openxmlformats.org/officeDocument/2006/relationships/image" Target="../media/image7.jpg"/><Relationship Id="rId7" Type="http://schemas.openxmlformats.org/officeDocument/2006/relationships/image" Target="../media/image26.jpeg"/><Relationship Id="rId12" Type="http://schemas.openxmlformats.org/officeDocument/2006/relationships/image" Target="../media/image30.jpg"/><Relationship Id="rId17" Type="http://schemas.openxmlformats.org/officeDocument/2006/relationships/image" Target="../media/image6.jpg"/><Relationship Id="rId2" Type="http://schemas.openxmlformats.org/officeDocument/2006/relationships/image" Target="../media/image21.jpeg"/><Relationship Id="rId16" Type="http://schemas.openxmlformats.org/officeDocument/2006/relationships/image" Target="../media/image33.jpeg"/><Relationship Id="rId20" Type="http://schemas.openxmlformats.org/officeDocument/2006/relationships/image" Target="../media/image35.jpeg"/><Relationship Id="rId1" Type="http://schemas.openxmlformats.org/officeDocument/2006/relationships/slideLayout" Target="../slideLayouts/slideLayout6.xml"/><Relationship Id="rId6" Type="http://schemas.openxmlformats.org/officeDocument/2006/relationships/image" Target="../media/image25.jpeg"/><Relationship Id="rId11" Type="http://schemas.openxmlformats.org/officeDocument/2006/relationships/image" Target="../media/image15.jpg"/><Relationship Id="rId5" Type="http://schemas.openxmlformats.org/officeDocument/2006/relationships/image" Target="../media/image24.jpeg"/><Relationship Id="rId15" Type="http://schemas.openxmlformats.org/officeDocument/2006/relationships/image" Target="../media/image32.jpeg"/><Relationship Id="rId10" Type="http://schemas.openxmlformats.org/officeDocument/2006/relationships/image" Target="../media/image29.jpeg"/><Relationship Id="rId19" Type="http://schemas.openxmlformats.org/officeDocument/2006/relationships/image" Target="../media/image9.jpg"/><Relationship Id="rId4" Type="http://schemas.openxmlformats.org/officeDocument/2006/relationships/image" Target="../media/image23.jpg"/><Relationship Id="rId9" Type="http://schemas.openxmlformats.org/officeDocument/2006/relationships/image" Target="../media/image28.jpeg"/><Relationship Id="rId1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g"/><Relationship Id="rId1" Type="http://schemas.openxmlformats.org/officeDocument/2006/relationships/slideLayout" Target="../slideLayouts/slideLayout5.xml"/><Relationship Id="rId5" Type="http://schemas.openxmlformats.org/officeDocument/2006/relationships/image" Target="../media/image39.jpg"/><Relationship Id="rId4" Type="http://schemas.openxmlformats.org/officeDocument/2006/relationships/image" Target="../media/image38.jpg"/></Relationships>
</file>

<file path=ppt/slides/_rels/slide10.xml.rels><?xml version="1.0" encoding="UTF-8" standalone="yes"?>
<Relationships xmlns="http://schemas.openxmlformats.org/package/2006/relationships"><Relationship Id="rId8" Type="http://schemas.openxmlformats.org/officeDocument/2006/relationships/hyperlink" Target="http://www.google.com.br/url?sa=i&amp;rct=j&amp;q=&amp;esrc=s&amp;source=images&amp;cd=&amp;cad=rja&amp;uact=8&amp;ved=0ahUKEwjm4J2k0JLRAhVIEZAKHXeRCJIQjRwIBw&amp;url=http://hovedsteder.blogg.no/1464858789_finland_opens_honorar.html&amp;bvm=bv.142059868,d.eWE&amp;psig=AFQjCNGil72aw8p_OfeTVczHmH4vyKt2Qw&amp;ust=1482868026243883" TargetMode="External"/><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5.jpeg"/></Relationships>
</file>

<file path=ppt/slides/_rels/slide1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7.jpg"/></Relationships>
</file>

<file path=ppt/slides/_rels/slide1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g"/><Relationship Id="rId1" Type="http://schemas.openxmlformats.org/officeDocument/2006/relationships/slideLayout" Target="../slideLayouts/slideLayout6.xml"/><Relationship Id="rId4" Type="http://schemas.openxmlformats.org/officeDocument/2006/relationships/image" Target="../media/image50.jpg"/></Relationships>
</file>

<file path=ppt/slides/_rels/slide1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5.xml"/><Relationship Id="rId4" Type="http://schemas.openxmlformats.org/officeDocument/2006/relationships/image" Target="../media/image53.jpg"/></Relationships>
</file>

<file path=ppt/slides/_rels/slide14.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7.gif"/><Relationship Id="rId5" Type="http://schemas.openxmlformats.org/officeDocument/2006/relationships/image" Target="../media/image56.jpeg"/><Relationship Id="rId4" Type="http://schemas.openxmlformats.org/officeDocument/2006/relationships/image" Target="../media/image55.jpeg"/></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9.jpg"/></Relationships>
</file>

<file path=ppt/slides/_rels/slide1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6.jpg"/><Relationship Id="rId1" Type="http://schemas.openxmlformats.org/officeDocument/2006/relationships/slideLayout" Target="../slideLayouts/slideLayout6.xml"/><Relationship Id="rId4" Type="http://schemas.openxmlformats.org/officeDocument/2006/relationships/image" Target="../media/image61.jpg"/></Relationships>
</file>

<file path=ppt/slides/_rels/slide1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5.xml"/><Relationship Id="rId5" Type="http://schemas.openxmlformats.org/officeDocument/2006/relationships/image" Target="../media/image65.jpg"/><Relationship Id="rId4" Type="http://schemas.openxmlformats.org/officeDocument/2006/relationships/image" Target="../media/image64.jpg"/></Relationships>
</file>

<file path=ppt/slides/_rels/slide18.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hyperlink" Target="https://pt.wikipedia.org/wiki/Carotenoide" TargetMode="External"/><Relationship Id="rId7" Type="http://schemas.openxmlformats.org/officeDocument/2006/relationships/image" Target="../media/image67.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6.jpeg"/><Relationship Id="rId5" Type="http://schemas.openxmlformats.org/officeDocument/2006/relationships/hyperlink" Target="https://pt.wikipedia.org/wiki/Camar%C3%A3o" TargetMode="External"/><Relationship Id="rId10" Type="http://schemas.openxmlformats.org/officeDocument/2006/relationships/image" Target="../media/image70.jpg"/><Relationship Id="rId4" Type="http://schemas.openxmlformats.org/officeDocument/2006/relationships/hyperlink" Target="https://pt.wikipedia.org/wiki/Alga" TargetMode="External"/><Relationship Id="rId9" Type="http://schemas.openxmlformats.org/officeDocument/2006/relationships/image" Target="../media/image69.jpeg"/></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71.jpg"/></Relationships>
</file>

<file path=ppt/slides/_rels/slide20.xml.rels><?xml version="1.0" encoding="UTF-8" standalone="yes"?>
<Relationships xmlns="http://schemas.openxmlformats.org/package/2006/relationships"><Relationship Id="rId3" Type="http://schemas.openxmlformats.org/officeDocument/2006/relationships/image" Target="../media/image73.fna&amp;_nc_gid=tBb0ruKsnMmzCoGuLjxEcQ&amp;_nc_ss=782a8&amp;oh=00_AQJs7MVItuvBLcP9dFtkTKTiv-0rJpc-UQvFNNxUdjXjEA&amp;oe=6AACD89F"/><Relationship Id="rId2" Type="http://schemas.openxmlformats.org/officeDocument/2006/relationships/image" Target="../media/image72.fna&amp;_nc_gid=FIaOxKJ7H-BqMIRr_1pe9g&amp;_nc_ss=782a8&amp;oh=00_AQIx6ZKbYJOdUu2xXzyzM-UIcMBplQU74yso_-wwk_Oe8g&amp;oe=6AACD66C"/><Relationship Id="rId1" Type="http://schemas.openxmlformats.org/officeDocument/2006/relationships/slideLayout" Target="../slideLayouts/slideLayout6.xml"/><Relationship Id="rId6" Type="http://schemas.openxmlformats.org/officeDocument/2006/relationships/image" Target="../media/image9.jpg"/><Relationship Id="rId5" Type="http://schemas.openxmlformats.org/officeDocument/2006/relationships/image" Target="../media/image75.jpeg"/><Relationship Id="rId4" Type="http://schemas.openxmlformats.org/officeDocument/2006/relationships/image" Target="../media/image74.fna&amp;_nc_gid=3MlzYAFQO4U4WlL40vuZdQ&amp;_nc_ss=782a8&amp;oh=00_AQKpiKhDX3Vyi2-7WREVK27_c9Y28cvSvghNU8V0b4Mo-w&amp;oe=6ACE94D4"/></Relationships>
</file>

<file path=ppt/slides/_rels/slide2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5.xml"/><Relationship Id="rId5" Type="http://schemas.openxmlformats.org/officeDocument/2006/relationships/image" Target="../media/image79.jpg"/><Relationship Id="rId4" Type="http://schemas.openxmlformats.org/officeDocument/2006/relationships/image" Target="../media/image78.jpeg"/></Relationships>
</file>

<file path=ppt/slides/_rels/slide22.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86.jpg"/></Relationships>
</file>

<file path=ppt/slides/_rels/slide2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14.jpg"/><Relationship Id="rId1" Type="http://schemas.openxmlformats.org/officeDocument/2006/relationships/slideLayout" Target="../slideLayouts/slideLayout6.xml"/><Relationship Id="rId4" Type="http://schemas.openxmlformats.org/officeDocument/2006/relationships/image" Target="../media/image88.jpg"/></Relationships>
</file>

<file path=ppt/slides/_rels/slide2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89.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90.png"/><Relationship Id="rId7" Type="http://schemas.openxmlformats.org/officeDocument/2006/relationships/hyperlink" Target="https://upload.wikimedia.org/wikipedia/commons/f/fd/European_Goldfinch_on_Spear_Thistle.jpg" TargetMode="External"/><Relationship Id="rId12" Type="http://schemas.openxmlformats.org/officeDocument/2006/relationships/image" Target="../media/image95.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92.jpeg"/><Relationship Id="rId11" Type="http://schemas.openxmlformats.org/officeDocument/2006/relationships/hyperlink" Target="https://www.google.com.br/url?sa=i&amp;rct=j&amp;q=&amp;esrc=s&amp;source=images&amp;cd=&amp;cad=rja&amp;uact=8&amp;ved=0ahUKEwiersT855XRAhWB7iYKHWnNB_EQjRwIBw&amp;url=https://commons.wikimedia.org/wiki/File:The_Avicultural_magazine_(1904)_(19729372174).jpg&amp;bvm=bv.142059868,d.eWE&amp;psig=AFQjCNHf_nx23bTpkKh67umYGwch35xe2Q&amp;ust=1482977526975995" TargetMode="External"/><Relationship Id="rId5" Type="http://schemas.openxmlformats.org/officeDocument/2006/relationships/image" Target="../media/image91.jpeg"/><Relationship Id="rId10" Type="http://schemas.openxmlformats.org/officeDocument/2006/relationships/image" Target="../media/image94.jpeg"/><Relationship Id="rId4" Type="http://schemas.openxmlformats.org/officeDocument/2006/relationships/hyperlink" Target="https://upload.wikimedia.org/wikipedia/commons/9/9d/Gold_Finch_Carduelis_carduelis.jpg" TargetMode="External"/><Relationship Id="rId9" Type="http://schemas.openxmlformats.org/officeDocument/2006/relationships/hyperlink" Target="https://www.google.com.br/url?sa=i&amp;rct=j&amp;q=&amp;esrc=s&amp;source=images&amp;cd=&amp;cad=rja&amp;uact=8&amp;ved=0ahUKEwi11rvs5ZXRAhUBbiYKHcG2BCIQjRwIBw&amp;url=https://commons.wikimedia.org/wiki/File:Gold_Finch_eggs.jpg&amp;bvm=bv.142059868,d.eWE&amp;psig=AFQjCNFhGUbWs7IwzJOI7l1S2pAo4DhnCg&amp;ust=1482976758678854"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96.jpg"/></Relationships>
</file>

<file path=ppt/slides/_rels/slide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g"/><Relationship Id="rId1" Type="http://schemas.openxmlformats.org/officeDocument/2006/relationships/slideLayout" Target="../slideLayouts/slideLayout6.xml"/><Relationship Id="rId4" Type="http://schemas.openxmlformats.org/officeDocument/2006/relationships/image" Target="../media/image99.jpg"/></Relationships>
</file>

<file path=ppt/slides/_rels/slide2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g"/><Relationship Id="rId1" Type="http://schemas.openxmlformats.org/officeDocument/2006/relationships/slideLayout" Target="../slideLayouts/slideLayout5.xml"/><Relationship Id="rId5" Type="http://schemas.openxmlformats.org/officeDocument/2006/relationships/image" Target="../media/image103.jpeg"/><Relationship Id="rId4" Type="http://schemas.openxmlformats.org/officeDocument/2006/relationships/image" Target="../media/image102.jpeg"/></Relationships>
</file>

<file path=ppt/slides/_rels/slide30.xml.rels><?xml version="1.0" encoding="UTF-8" standalone="yes"?>
<Relationships xmlns="http://schemas.openxmlformats.org/package/2006/relationships"><Relationship Id="rId8" Type="http://schemas.openxmlformats.org/officeDocument/2006/relationships/image" Target="../media/image109.jpg"/><Relationship Id="rId3" Type="http://schemas.openxmlformats.org/officeDocument/2006/relationships/image" Target="../media/image104.png"/><Relationship Id="rId7" Type="http://schemas.openxmlformats.org/officeDocument/2006/relationships/image" Target="../media/image108.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07.jpg"/><Relationship Id="rId5" Type="http://schemas.openxmlformats.org/officeDocument/2006/relationships/image" Target="../media/image106.jpg"/><Relationship Id="rId4" Type="http://schemas.openxmlformats.org/officeDocument/2006/relationships/image" Target="../media/image105.jpg"/></Relationships>
</file>

<file path=ppt/slides/_rels/slide3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10.jpg"/></Relationships>
</file>

<file path=ppt/slides/_rels/slide32.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image" Target="../media/image111.jpg"/><Relationship Id="rId1" Type="http://schemas.openxmlformats.org/officeDocument/2006/relationships/slideLayout" Target="../slideLayouts/slideLayout6.xml"/><Relationship Id="rId6" Type="http://schemas.openxmlformats.org/officeDocument/2006/relationships/image" Target="../media/image115.jpg"/><Relationship Id="rId5" Type="http://schemas.openxmlformats.org/officeDocument/2006/relationships/image" Target="../media/image114.jpg"/><Relationship Id="rId4" Type="http://schemas.openxmlformats.org/officeDocument/2006/relationships/image" Target="../media/image113.jpeg"/></Relationships>
</file>

<file path=ppt/slides/_rels/slide3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g"/><Relationship Id="rId1" Type="http://schemas.openxmlformats.org/officeDocument/2006/relationships/slideLayout" Target="../slideLayouts/slideLayout5.xml"/><Relationship Id="rId6" Type="http://schemas.openxmlformats.org/officeDocument/2006/relationships/image" Target="../media/image104.png"/><Relationship Id="rId5" Type="http://schemas.openxmlformats.org/officeDocument/2006/relationships/image" Target="../media/image119.jpeg"/><Relationship Id="rId4" Type="http://schemas.openxmlformats.org/officeDocument/2006/relationships/image" Target="../media/image118.org&amp;utm_campaign=index&amp;utm_content=original"/></Relationships>
</file>

<file path=ppt/slides/_rels/slide34.xml.rels><?xml version="1.0" encoding="UTF-8" standalone="yes"?>
<Relationships xmlns="http://schemas.openxmlformats.org/package/2006/relationships"><Relationship Id="rId3" Type="http://schemas.openxmlformats.org/officeDocument/2006/relationships/image" Target="../media/image120.jpeg"/><Relationship Id="rId7" Type="http://schemas.openxmlformats.org/officeDocument/2006/relationships/image" Target="../media/image124.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23.png"/><Relationship Id="rId5" Type="http://schemas.openxmlformats.org/officeDocument/2006/relationships/image" Target="../media/image122.jpeg"/><Relationship Id="rId4" Type="http://schemas.openxmlformats.org/officeDocument/2006/relationships/image" Target="../media/image121.jpeg"/></Relationships>
</file>

<file path=ppt/slides/_rels/slide3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25.jpg"/></Relationships>
</file>

<file path=ppt/slides/_rels/slide36.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26.jpg"/><Relationship Id="rId1" Type="http://schemas.openxmlformats.org/officeDocument/2006/relationships/slideLayout" Target="../slideLayouts/slideLayout6.xml"/><Relationship Id="rId5" Type="http://schemas.openxmlformats.org/officeDocument/2006/relationships/image" Target="../media/image129.jpg"/><Relationship Id="rId4" Type="http://schemas.openxmlformats.org/officeDocument/2006/relationships/image" Target="../media/image128.jpeg"/></Relationships>
</file>

<file path=ppt/slides/_rels/slide37.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image" Target="../media/image130.org&amp;utm_campaign=parser&amp;utm_content=thumbnail"/><Relationship Id="rId1" Type="http://schemas.openxmlformats.org/officeDocument/2006/relationships/slideLayout" Target="../slideLayouts/slideLayout5.xml"/><Relationship Id="rId6" Type="http://schemas.openxmlformats.org/officeDocument/2006/relationships/image" Target="../media/image7.jpg"/><Relationship Id="rId5" Type="http://schemas.openxmlformats.org/officeDocument/2006/relationships/image" Target="../media/image133.org&amp;utm_campaign=parser&amp;utm_content=thumbnail"/><Relationship Id="rId4" Type="http://schemas.openxmlformats.org/officeDocument/2006/relationships/image" Target="../media/image132.jpeg"/></Relationships>
</file>

<file path=ppt/slides/_rels/slide38.xml.rels><?xml version="1.0" encoding="UTF-8" standalone="yes"?>
<Relationships xmlns="http://schemas.openxmlformats.org/package/2006/relationships"><Relationship Id="rId8" Type="http://schemas.openxmlformats.org/officeDocument/2006/relationships/image" Target="../media/image139.jpg"/><Relationship Id="rId3" Type="http://schemas.openxmlformats.org/officeDocument/2006/relationships/image" Target="../media/image134.png"/><Relationship Id="rId7" Type="http://schemas.openxmlformats.org/officeDocument/2006/relationships/image" Target="../media/image138.jp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37.jpg"/><Relationship Id="rId5" Type="http://schemas.openxmlformats.org/officeDocument/2006/relationships/image" Target="../media/image136.jpg"/><Relationship Id="rId4" Type="http://schemas.openxmlformats.org/officeDocument/2006/relationships/image" Target="../media/image135.jpg"/></Relationships>
</file>

<file path=ppt/slides/_rels/slide3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40.jpg"/></Relationships>
</file>

<file path=ppt/slides/_rels/slide40.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image" Target="../media/image10.jpg"/><Relationship Id="rId1" Type="http://schemas.openxmlformats.org/officeDocument/2006/relationships/slideLayout" Target="../slideLayouts/slideLayout6.xml"/><Relationship Id="rId4" Type="http://schemas.openxmlformats.org/officeDocument/2006/relationships/image" Target="../media/image142.jpg"/></Relationships>
</file>

<file path=ppt/slides/_rels/slide41.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image" Target="../media/image143.jpeg"/><Relationship Id="rId1" Type="http://schemas.openxmlformats.org/officeDocument/2006/relationships/slideLayout" Target="../slideLayouts/slideLayout5.xml"/><Relationship Id="rId5" Type="http://schemas.openxmlformats.org/officeDocument/2006/relationships/image" Target="../media/image7.jpg"/><Relationship Id="rId4" Type="http://schemas.openxmlformats.org/officeDocument/2006/relationships/image" Target="../media/image145.jpeg"/></Relationships>
</file>

<file path=ppt/slides/_rels/slide42.xml.rels><?xml version="1.0" encoding="UTF-8" standalone="yes"?>
<Relationships xmlns="http://schemas.openxmlformats.org/package/2006/relationships"><Relationship Id="rId8" Type="http://schemas.openxmlformats.org/officeDocument/2006/relationships/image" Target="../media/image151.jpg"/><Relationship Id="rId3" Type="http://schemas.openxmlformats.org/officeDocument/2006/relationships/image" Target="../media/image146.jpeg"/><Relationship Id="rId7" Type="http://schemas.openxmlformats.org/officeDocument/2006/relationships/image" Target="../media/image150.jp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49.jpg"/><Relationship Id="rId5" Type="http://schemas.openxmlformats.org/officeDocument/2006/relationships/image" Target="../media/image148.jpg"/><Relationship Id="rId4" Type="http://schemas.openxmlformats.org/officeDocument/2006/relationships/image" Target="../media/image147.jpg"/></Relationships>
</file>

<file path=ppt/slides/_rels/slide4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52.jpg"/></Relationships>
</file>

<file path=ppt/slides/_rels/slide44.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image" Target="../media/image153.jpeg"/><Relationship Id="rId1" Type="http://schemas.openxmlformats.org/officeDocument/2006/relationships/slideLayout" Target="../slideLayouts/slideLayout6.xml"/><Relationship Id="rId5" Type="http://schemas.openxmlformats.org/officeDocument/2006/relationships/image" Target="../media/image156.jpg"/><Relationship Id="rId4" Type="http://schemas.openxmlformats.org/officeDocument/2006/relationships/image" Target="../media/image155.jpg"/></Relationships>
</file>

<file path=ppt/slides/_rels/slide4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57.jpg"/><Relationship Id="rId1" Type="http://schemas.openxmlformats.org/officeDocument/2006/relationships/slideLayout" Target="../slideLayouts/slideLayout5.xml"/><Relationship Id="rId5" Type="http://schemas.openxmlformats.org/officeDocument/2006/relationships/image" Target="../media/image159.jpeg"/><Relationship Id="rId4" Type="http://schemas.openxmlformats.org/officeDocument/2006/relationships/image" Target="../media/image158.jpg"/></Relationships>
</file>

<file path=ppt/slides/_rels/slide46.xml.rels><?xml version="1.0" encoding="UTF-8" standalone="yes"?>
<Relationships xmlns="http://schemas.openxmlformats.org/package/2006/relationships"><Relationship Id="rId8" Type="http://schemas.openxmlformats.org/officeDocument/2006/relationships/image" Target="../media/image164.jpg"/><Relationship Id="rId3" Type="http://schemas.openxmlformats.org/officeDocument/2006/relationships/image" Target="../media/image160.jpeg"/><Relationship Id="rId7" Type="http://schemas.openxmlformats.org/officeDocument/2006/relationships/image" Target="../media/image8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63.jpeg"/><Relationship Id="rId5" Type="http://schemas.openxmlformats.org/officeDocument/2006/relationships/image" Target="../media/image162.jpeg"/><Relationship Id="rId4" Type="http://schemas.openxmlformats.org/officeDocument/2006/relationships/image" Target="../media/image161.jpeg"/></Relationships>
</file>

<file path=ppt/slides/_rels/slide4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65.jpg"/></Relationships>
</file>

<file path=ppt/slides/_rels/slide48.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image" Target="../media/image166.jpg"/><Relationship Id="rId1" Type="http://schemas.openxmlformats.org/officeDocument/2006/relationships/slideLayout" Target="../slideLayouts/slideLayout6.xml"/><Relationship Id="rId4" Type="http://schemas.openxmlformats.org/officeDocument/2006/relationships/image" Target="../media/image168.jpg"/></Relationships>
</file>

<file path=ppt/slides/_rels/slide4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69.jpeg"/><Relationship Id="rId1" Type="http://schemas.openxmlformats.org/officeDocument/2006/relationships/slideLayout" Target="../slideLayouts/slideLayout5.xml"/><Relationship Id="rId4" Type="http://schemas.openxmlformats.org/officeDocument/2006/relationships/image" Target="../media/image170.jpeg"/></Relationships>
</file>

<file path=ppt/slides/_rels/slide50.xml.rels><?xml version="1.0" encoding="UTF-8" standalone="yes"?>
<Relationships xmlns="http://schemas.openxmlformats.org/package/2006/relationships"><Relationship Id="rId8" Type="http://schemas.openxmlformats.org/officeDocument/2006/relationships/image" Target="../media/image176.jpg"/><Relationship Id="rId3" Type="http://schemas.openxmlformats.org/officeDocument/2006/relationships/image" Target="../media/image171.png"/><Relationship Id="rId7" Type="http://schemas.openxmlformats.org/officeDocument/2006/relationships/image" Target="../media/image175.jp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74.jpg"/><Relationship Id="rId5" Type="http://schemas.openxmlformats.org/officeDocument/2006/relationships/image" Target="../media/image173.jpg"/><Relationship Id="rId4" Type="http://schemas.openxmlformats.org/officeDocument/2006/relationships/image" Target="../media/image172.jpg"/></Relationships>
</file>

<file path=ppt/slides/_rels/slide5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77.jpg"/></Relationships>
</file>

<file path=ppt/slides/_rels/slide52.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jpeg"/><Relationship Id="rId1" Type="http://schemas.openxmlformats.org/officeDocument/2006/relationships/slideLayout" Target="../slideLayouts/slideLayout6.xml"/><Relationship Id="rId5" Type="http://schemas.openxmlformats.org/officeDocument/2006/relationships/image" Target="../media/image181.jpeg"/><Relationship Id="rId4" Type="http://schemas.openxmlformats.org/officeDocument/2006/relationships/image" Target="../media/image180.jpg"/></Relationships>
</file>

<file path=ppt/slides/_rels/slide53.xml.rels><?xml version="1.0" encoding="UTF-8" standalone="yes"?>
<Relationships xmlns="http://schemas.openxmlformats.org/package/2006/relationships"><Relationship Id="rId3" Type="http://schemas.openxmlformats.org/officeDocument/2006/relationships/image" Target="../media/image183.jpg"/><Relationship Id="rId2" Type="http://schemas.openxmlformats.org/officeDocument/2006/relationships/image" Target="../media/image182.jpg"/><Relationship Id="rId1" Type="http://schemas.openxmlformats.org/officeDocument/2006/relationships/slideLayout" Target="../slideLayouts/slideLayout5.xml"/><Relationship Id="rId4" Type="http://schemas.openxmlformats.org/officeDocument/2006/relationships/image" Target="../media/image6.jpg"/></Relationships>
</file>

<file path=ppt/slides/_rels/slide54.xml.rels><?xml version="1.0" encoding="UTF-8" standalone="yes"?>
<Relationships xmlns="http://schemas.openxmlformats.org/package/2006/relationships"><Relationship Id="rId8" Type="http://schemas.openxmlformats.org/officeDocument/2006/relationships/image" Target="../media/image189.jpg"/><Relationship Id="rId3" Type="http://schemas.openxmlformats.org/officeDocument/2006/relationships/image" Target="../media/image184.gif"/><Relationship Id="rId7" Type="http://schemas.openxmlformats.org/officeDocument/2006/relationships/image" Target="../media/image188.jp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87.jpg"/><Relationship Id="rId5" Type="http://schemas.openxmlformats.org/officeDocument/2006/relationships/image" Target="../media/image186.jpg"/><Relationship Id="rId4" Type="http://schemas.openxmlformats.org/officeDocument/2006/relationships/image" Target="../media/image185.jpg"/><Relationship Id="rId9" Type="http://schemas.openxmlformats.org/officeDocument/2006/relationships/image" Target="../media/image190.jpg"/></Relationships>
</file>

<file path=ppt/slides/_rels/slide5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91.jpg"/></Relationships>
</file>

<file path=ppt/slides/_rels/slide56.xml.rels><?xml version="1.0" encoding="UTF-8" standalone="yes"?>
<Relationships xmlns="http://schemas.openxmlformats.org/package/2006/relationships"><Relationship Id="rId3" Type="http://schemas.openxmlformats.org/officeDocument/2006/relationships/image" Target="../media/image193.jpg"/><Relationship Id="rId2" Type="http://schemas.openxmlformats.org/officeDocument/2006/relationships/image" Target="../media/image192.jpeg"/><Relationship Id="rId1" Type="http://schemas.openxmlformats.org/officeDocument/2006/relationships/slideLayout" Target="../slideLayouts/slideLayout6.xml"/><Relationship Id="rId5" Type="http://schemas.openxmlformats.org/officeDocument/2006/relationships/image" Target="../media/image195.jpg"/><Relationship Id="rId4" Type="http://schemas.openxmlformats.org/officeDocument/2006/relationships/image" Target="../media/image194.jpeg"/></Relationships>
</file>

<file path=ppt/slides/_rels/slide5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96.jpg"/><Relationship Id="rId1" Type="http://schemas.openxmlformats.org/officeDocument/2006/relationships/slideLayout" Target="../slideLayouts/slideLayout5.xml"/><Relationship Id="rId4" Type="http://schemas.openxmlformats.org/officeDocument/2006/relationships/image" Target="../media/image197.jpeg"/></Relationships>
</file>

<file path=ppt/slides/_rels/slide58.xml.rels><?xml version="1.0" encoding="UTF-8" standalone="yes"?>
<Relationships xmlns="http://schemas.openxmlformats.org/package/2006/relationships"><Relationship Id="rId8" Type="http://schemas.openxmlformats.org/officeDocument/2006/relationships/hyperlink" Target="https://pt.wikipedia.org/wiki/Ficheiro:Turdus_merula_female_(d1).jpg" TargetMode="External"/><Relationship Id="rId3" Type="http://schemas.openxmlformats.org/officeDocument/2006/relationships/image" Target="../media/image199.jpeg"/><Relationship Id="rId7" Type="http://schemas.openxmlformats.org/officeDocument/2006/relationships/image" Target="../media/image202.jpeg"/><Relationship Id="rId2" Type="http://schemas.openxmlformats.org/officeDocument/2006/relationships/image" Target="../media/image198.jpg"/><Relationship Id="rId1" Type="http://schemas.openxmlformats.org/officeDocument/2006/relationships/slideLayout" Target="../slideLayouts/slideLayout7.xml"/><Relationship Id="rId6" Type="http://schemas.openxmlformats.org/officeDocument/2006/relationships/hyperlink" Target="https://www.google.com.br/url?sa=i&amp;rct=j&amp;q=&amp;esrc=s&amp;source=images&amp;cd=&amp;cad=rja&amp;uact=8&amp;ved=0ahUKEwjemtHGkJXRAhWEZCYKHR-VC9kQjRwIBw&amp;url=https://commons.wikimedia.org/wiki/File:Turdus_merula_-Gran_Canaria,_Canary_Islands,_Spain-8_(2).jpg&amp;bvm=bv.142059868,d.eWE&amp;psig=AFQjCNGnng7US2Vu-3-oxgG9VuyEQUSClA&amp;ust=1482954058175982" TargetMode="External"/><Relationship Id="rId5" Type="http://schemas.openxmlformats.org/officeDocument/2006/relationships/image" Target="../media/image201.jpeg"/><Relationship Id="rId4" Type="http://schemas.openxmlformats.org/officeDocument/2006/relationships/image" Target="../media/image200.png"/><Relationship Id="rId9" Type="http://schemas.openxmlformats.org/officeDocument/2006/relationships/image" Target="../media/image203.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hyperlink" Target="mailto:ruy_ernesto@hotmail.com"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33D7891B-1221-4365-A4EF-5B47686381FE}"/>
              </a:ext>
            </a:extLst>
          </p:cNvPr>
          <p:cNvSpPr>
            <a:spLocks noGrp="1"/>
          </p:cNvSpPr>
          <p:nvPr>
            <p:ph type="body" sz="quarter" idx="10"/>
          </p:nvPr>
        </p:nvSpPr>
        <p:spPr/>
        <p:txBody>
          <a:bodyPr/>
          <a:lstStyle/>
          <a:p>
            <a:pPr algn="ctr"/>
            <a:r>
              <a:rPr lang="pt-BR" sz="6000" b="1" dirty="0"/>
              <a:t>4°</a:t>
            </a:r>
          </a:p>
        </p:txBody>
      </p:sp>
    </p:spTree>
    <p:extLst>
      <p:ext uri="{BB962C8B-B14F-4D97-AF65-F5344CB8AC3E}">
        <p14:creationId xmlns:p14="http://schemas.microsoft.com/office/powerpoint/2010/main" val="2498257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ço Reservado para Imagem 6">
            <a:extLst>
              <a:ext uri="{FF2B5EF4-FFF2-40B4-BE49-F238E27FC236}">
                <a16:creationId xmlns:a16="http://schemas.microsoft.com/office/drawing/2014/main" id="{012CFAC9-CE48-512A-8077-1CB2627A53B1}"/>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27379" b="27379"/>
          <a:stretch>
            <a:fillRect/>
          </a:stretch>
        </p:blipFill>
        <p:spPr>
          <a:prstGeom prst="rect">
            <a:avLst/>
          </a:prstGeom>
        </p:spPr>
      </p:pic>
      <p:sp>
        <p:nvSpPr>
          <p:cNvPr id="3" name="Espaço Reservado para Conteúdo 2">
            <a:extLst>
              <a:ext uri="{FF2B5EF4-FFF2-40B4-BE49-F238E27FC236}">
                <a16:creationId xmlns:a16="http://schemas.microsoft.com/office/drawing/2014/main" id="{6D270B88-31CB-4062-949D-FB10E577525D}"/>
              </a:ext>
            </a:extLst>
          </p:cNvPr>
          <p:cNvSpPr>
            <a:spLocks noGrp="1"/>
          </p:cNvSpPr>
          <p:nvPr>
            <p:ph sz="quarter" idx="14"/>
          </p:nvPr>
        </p:nvSpPr>
        <p:spPr/>
        <p:txBody>
          <a:bodyPr/>
          <a:lstStyle/>
          <a:p>
            <a:pPr algn="ctr"/>
            <a:r>
              <a:rPr lang="pt-BR" dirty="0"/>
              <a:t>4° </a:t>
            </a:r>
            <a:r>
              <a:rPr lang="pt-BR" dirty="0" err="1"/>
              <a:t>Trim</a:t>
            </a:r>
            <a:r>
              <a:rPr lang="pt-BR" dirty="0"/>
              <a:t> 2026</a:t>
            </a:r>
          </a:p>
        </p:txBody>
      </p:sp>
    </p:spTree>
    <p:extLst>
      <p:ext uri="{BB962C8B-B14F-4D97-AF65-F5344CB8AC3E}">
        <p14:creationId xmlns:p14="http://schemas.microsoft.com/office/powerpoint/2010/main" val="2312213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658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AB8A5181-4813-4F79-A806-5F691CE53986}"/>
              </a:ext>
            </a:extLst>
          </p:cNvPr>
          <p:cNvSpPr txBox="1"/>
          <p:nvPr/>
        </p:nvSpPr>
        <p:spPr>
          <a:xfrm>
            <a:off x="99053" y="692696"/>
            <a:ext cx="4262378" cy="3970318"/>
          </a:xfrm>
          <a:prstGeom prst="rect">
            <a:avLst/>
          </a:prstGeom>
          <a:noFill/>
        </p:spPr>
        <p:txBody>
          <a:bodyPr wrap="square">
            <a:spAutoFit/>
          </a:bodyPr>
          <a:lstStyle/>
          <a:p>
            <a:pPr indent="360000"/>
            <a:r>
              <a:rPr lang="pt-PT" b="1" dirty="0">
                <a:latin typeface="inherit"/>
              </a:rPr>
              <a:t>Neste trimestre, destacamos a </a:t>
            </a:r>
            <a:r>
              <a:rPr lang="pt-PT" b="1" dirty="0">
                <a:solidFill>
                  <a:srgbClr val="FF0000"/>
                </a:solidFill>
                <a:latin typeface="inherit"/>
              </a:rPr>
              <a:t>Divisão Transeuropeia</a:t>
            </a:r>
            <a:r>
              <a:rPr lang="pt-PT" b="1" dirty="0">
                <a:latin typeface="inherit"/>
              </a:rPr>
              <a:t>, que supervisiona o trabalho da Igreja Adventista do Sétimo Dia em nestes países e territórios: Irlanda, Reino Unido, Paises Baixos, Dinamarca, Noruega, Suécia, Finlandia, Estônia, Letônia, Lituânia, Polônia, Hungria, Sérvia, Kosovo, Macedônia, Grécia, Albânia, Montenegro, Bosnia e Herzegovina, Croácia, Eslovênia.  A região abriga 208 milhões de pessoas, incluindo 91.496 adventistas. Isso representa uma proporção de um adventista para cada 2,273 pessoas.</a:t>
            </a:r>
          </a:p>
        </p:txBody>
      </p:sp>
      <p:sp>
        <p:nvSpPr>
          <p:cNvPr id="8" name="CaixaDeTexto 7">
            <a:extLst>
              <a:ext uri="{FF2B5EF4-FFF2-40B4-BE49-F238E27FC236}">
                <a16:creationId xmlns:a16="http://schemas.microsoft.com/office/drawing/2014/main" id="{9EB83226-2B5E-4A08-8C40-92B505ACD593}"/>
              </a:ext>
            </a:extLst>
          </p:cNvPr>
          <p:cNvSpPr txBox="1"/>
          <p:nvPr/>
        </p:nvSpPr>
        <p:spPr>
          <a:xfrm>
            <a:off x="104715" y="4494019"/>
            <a:ext cx="8940232" cy="1754326"/>
          </a:xfrm>
          <a:prstGeom prst="rect">
            <a:avLst/>
          </a:prstGeom>
          <a:noFill/>
        </p:spPr>
        <p:txBody>
          <a:bodyPr wrap="square">
            <a:spAutoFit/>
          </a:bodyPr>
          <a:lstStyle/>
          <a:p>
            <a:pPr eaLnBrk="0" fontAlgn="base" hangingPunct="0">
              <a:spcBef>
                <a:spcPct val="0"/>
              </a:spcBef>
              <a:spcAft>
                <a:spcPct val="0"/>
              </a:spcAft>
            </a:pPr>
            <a:r>
              <a:rPr lang="pt-PT" b="1" dirty="0">
                <a:latin typeface="inherit"/>
              </a:rPr>
              <a:t>Os fundos arrecadados pela </a:t>
            </a:r>
            <a:r>
              <a:rPr lang="pt-PT" b="1" dirty="0">
                <a:solidFill>
                  <a:srgbClr val="FF0000"/>
                </a:solidFill>
                <a:latin typeface="inherit"/>
              </a:rPr>
              <a:t>oferta do  Décimo Terceiro Sábado </a:t>
            </a:r>
            <a:r>
              <a:rPr lang="pt-PT" b="1" dirty="0">
                <a:latin typeface="inherit"/>
              </a:rPr>
              <a:t>deste trimestre, também conhecida como Oferta Trimestral para Projetos Missionários, apoiarão Quatro projetos em quatro países da </a:t>
            </a:r>
            <a:r>
              <a:rPr lang="pt-PT" b="1" dirty="0">
                <a:solidFill>
                  <a:srgbClr val="FF0000"/>
                </a:solidFill>
                <a:latin typeface="inherit"/>
              </a:rPr>
              <a:t>Divisão Transeuropeia</a:t>
            </a:r>
            <a:r>
              <a:rPr lang="pt-PT" b="1" dirty="0">
                <a:latin typeface="inherit"/>
              </a:rPr>
              <a:t>: Programa de apoio à saúde mental para crianças e jovens na Inglaterra. Construção da igreja de Prilaz em Zagreb, Croácia. Expansão da Escola Adventista de Ensino Fundamental em Podkowa Lesna, na Polônia. Centro de missão da família em Helsinque, Finlândia.</a:t>
            </a:r>
            <a:endParaRPr lang="pt-BR" altLang="pt-BR" b="1" dirty="0"/>
          </a:p>
        </p:txBody>
      </p:sp>
      <p:pic>
        <p:nvPicPr>
          <p:cNvPr id="9" name="Imagem 8">
            <a:extLst>
              <a:ext uri="{FF2B5EF4-FFF2-40B4-BE49-F238E27FC236}">
                <a16:creationId xmlns:a16="http://schemas.microsoft.com/office/drawing/2014/main" id="{A9434F42-8A50-43C6-9FE8-508EF12E3072}"/>
              </a:ext>
            </a:extLst>
          </p:cNvPr>
          <p:cNvPicPr>
            <a:picLocks noChangeAspect="1"/>
          </p:cNvPicPr>
          <p:nvPr/>
        </p:nvPicPr>
        <p:blipFill rotWithShape="1">
          <a:blip r:embed="rId2">
            <a:extLst>
              <a:ext uri="{28A0092B-C50C-407E-A947-70E740481C1C}">
                <a14:useLocalDpi xmlns:a14="http://schemas.microsoft.com/office/drawing/2010/main" val="0"/>
              </a:ext>
            </a:extLst>
          </a:blip>
          <a:srcRect b="19076"/>
          <a:stretch/>
        </p:blipFill>
        <p:spPr>
          <a:xfrm>
            <a:off x="4361431" y="855268"/>
            <a:ext cx="4752526" cy="3024335"/>
          </a:xfrm>
          <a:prstGeom prst="rect">
            <a:avLst/>
          </a:prstGeom>
        </p:spPr>
      </p:pic>
      <p:sp>
        <p:nvSpPr>
          <p:cNvPr id="10" name="Retângulo 9">
            <a:extLst>
              <a:ext uri="{FF2B5EF4-FFF2-40B4-BE49-F238E27FC236}">
                <a16:creationId xmlns:a16="http://schemas.microsoft.com/office/drawing/2014/main" id="{11246558-E196-454E-8C3A-B0F6E1FFF974}"/>
              </a:ext>
            </a:extLst>
          </p:cNvPr>
          <p:cNvSpPr/>
          <p:nvPr/>
        </p:nvSpPr>
        <p:spPr>
          <a:xfrm>
            <a:off x="5677520" y="3585716"/>
            <a:ext cx="3312368"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pt-BR"/>
          </a:p>
        </p:txBody>
      </p:sp>
      <p:sp>
        <p:nvSpPr>
          <p:cNvPr id="11" name="Elipse 10">
            <a:extLst>
              <a:ext uri="{FF2B5EF4-FFF2-40B4-BE49-F238E27FC236}">
                <a16:creationId xmlns:a16="http://schemas.microsoft.com/office/drawing/2014/main" id="{5B7A34DE-9645-40D3-AD4C-05FC986903CF}"/>
              </a:ext>
            </a:extLst>
          </p:cNvPr>
          <p:cNvSpPr/>
          <p:nvPr/>
        </p:nvSpPr>
        <p:spPr>
          <a:xfrm>
            <a:off x="6254062" y="1844824"/>
            <a:ext cx="648072" cy="57606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pt-BR"/>
          </a:p>
        </p:txBody>
      </p:sp>
    </p:spTree>
    <p:extLst>
      <p:ext uri="{BB962C8B-B14F-4D97-AF65-F5344CB8AC3E}">
        <p14:creationId xmlns:p14="http://schemas.microsoft.com/office/powerpoint/2010/main" val="3828443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2171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7810C807-7969-429B-9840-D53054E9F89E}"/>
              </a:ext>
            </a:extLst>
          </p:cNvPr>
          <p:cNvSpPr>
            <a:spLocks noGrp="1"/>
          </p:cNvSpPr>
          <p:nvPr>
            <p:ph type="body" sz="quarter" idx="11"/>
          </p:nvPr>
        </p:nvSpPr>
        <p:spPr/>
        <p:txBody>
          <a:bodyPr/>
          <a:lstStyle/>
          <a:p>
            <a:pPr algn="ctr"/>
            <a:r>
              <a:rPr lang="pt-BR" dirty="0"/>
              <a:t>ÍNDICE</a:t>
            </a:r>
          </a:p>
        </p:txBody>
      </p:sp>
      <p:sp>
        <p:nvSpPr>
          <p:cNvPr id="3" name="Espaço Reservado para Texto 1">
            <a:extLst>
              <a:ext uri="{FF2B5EF4-FFF2-40B4-BE49-F238E27FC236}">
                <a16:creationId xmlns:a16="http://schemas.microsoft.com/office/drawing/2014/main" id="{C04593B4-8D55-4057-B327-E5DB6EE5E648}"/>
              </a:ext>
            </a:extLst>
          </p:cNvPr>
          <p:cNvSpPr txBox="1">
            <a:spLocks/>
          </p:cNvSpPr>
          <p:nvPr/>
        </p:nvSpPr>
        <p:spPr>
          <a:xfrm>
            <a:off x="34925" y="690563"/>
            <a:ext cx="9109075" cy="523875"/>
          </a:xfrm>
          <a:prstGeom prst="rect">
            <a:avLst/>
          </a:prstGeom>
        </p:spPr>
        <p:txBody>
          <a:bodyPr anchor="ctr" anchorCtr="1"/>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1" hangingPunct="1">
              <a:buFont typeface="Arial" panose="020B0604020202020204" pitchFamily="34" charset="0"/>
              <a:buNone/>
            </a:pPr>
            <a:r>
              <a:rPr lang="pt-BR" altLang="pt-BR"/>
              <a:t>Escolha um informativo clicando sobre ele</a:t>
            </a:r>
            <a:endParaRPr lang="pt-BR" dirty="0"/>
          </a:p>
        </p:txBody>
      </p:sp>
      <p:sp>
        <p:nvSpPr>
          <p:cNvPr id="4" name="CaixaDeTexto 3">
            <a:extLst>
              <a:ext uri="{FF2B5EF4-FFF2-40B4-BE49-F238E27FC236}">
                <a16:creationId xmlns:a16="http://schemas.microsoft.com/office/drawing/2014/main" id="{C571C8AA-154D-4EBD-B30F-1D2C751993AE}"/>
              </a:ext>
            </a:extLst>
          </p:cNvPr>
          <p:cNvSpPr txBox="1"/>
          <p:nvPr/>
        </p:nvSpPr>
        <p:spPr>
          <a:xfrm>
            <a:off x="2051720" y="1581014"/>
            <a:ext cx="7057355" cy="4893647"/>
          </a:xfrm>
          <a:prstGeom prst="rect">
            <a:avLst/>
          </a:prstGeom>
          <a:noFill/>
        </p:spPr>
        <p:txBody>
          <a:bodyPr wrap="square" rtlCol="0">
            <a:spAutoFit/>
          </a:bodyPr>
          <a:lstStyle/>
          <a:p>
            <a:pPr marL="457200" indent="-457200">
              <a:buFont typeface="+mj-lt"/>
              <a:buAutoNum type="arabicPeriod"/>
            </a:pPr>
            <a:r>
              <a:rPr lang="pt-BR" sz="2400" b="1" dirty="0">
                <a:solidFill>
                  <a:srgbClr val="FF0000"/>
                </a:solidFill>
                <a:hlinkClick r:id="rId2" action="ppaction://hlinksldjump"/>
              </a:rPr>
              <a:t>03 de outubro – Apenas um amigo</a:t>
            </a:r>
            <a:endParaRPr lang="pt-BR" sz="2400" b="1" dirty="0">
              <a:solidFill>
                <a:srgbClr val="FF0000"/>
              </a:solidFill>
            </a:endParaRPr>
          </a:p>
          <a:p>
            <a:pPr marL="457200" indent="-457200">
              <a:buFont typeface="+mj-lt"/>
              <a:buAutoNum type="arabicPeriod"/>
            </a:pPr>
            <a:r>
              <a:rPr lang="pt-BR" sz="2400" b="1" dirty="0">
                <a:solidFill>
                  <a:srgbClr val="FF0000"/>
                </a:solidFill>
                <a:hlinkClick r:id="rId3" action="ppaction://hlinksldjump"/>
              </a:rPr>
              <a:t>10 de outubro – Corajosa</a:t>
            </a:r>
            <a:endParaRPr lang="pt-BR" sz="2400" b="1" dirty="0">
              <a:solidFill>
                <a:srgbClr val="FF0000"/>
              </a:solidFill>
            </a:endParaRPr>
          </a:p>
          <a:p>
            <a:pPr marL="457200" indent="-457200">
              <a:buFont typeface="+mj-lt"/>
              <a:buAutoNum type="arabicPeriod"/>
            </a:pPr>
            <a:r>
              <a:rPr lang="pt-BR" sz="2400" b="1" dirty="0">
                <a:solidFill>
                  <a:srgbClr val="FF0000"/>
                </a:solidFill>
                <a:hlinkClick r:id="rId4" action="ppaction://hlinksldjump"/>
              </a:rPr>
              <a:t>17 de outubro – Mala cheia de bíblias</a:t>
            </a:r>
            <a:endParaRPr lang="pt-BR" sz="2400" b="1" dirty="0">
              <a:solidFill>
                <a:srgbClr val="FF0000"/>
              </a:solidFill>
            </a:endParaRPr>
          </a:p>
          <a:p>
            <a:pPr marL="457200" indent="-457200">
              <a:buFont typeface="+mj-lt"/>
              <a:buAutoNum type="arabicPeriod"/>
            </a:pPr>
            <a:r>
              <a:rPr lang="pt-BR" sz="2400" b="1" dirty="0">
                <a:solidFill>
                  <a:srgbClr val="FF0000"/>
                </a:solidFill>
                <a:hlinkClick r:id="rId5" action="ppaction://hlinksldjump"/>
              </a:rPr>
              <a:t>24 de outubro – Protegido</a:t>
            </a:r>
            <a:endParaRPr lang="pt-BR" sz="2400" b="1" dirty="0">
              <a:solidFill>
                <a:srgbClr val="FF0000"/>
              </a:solidFill>
            </a:endParaRPr>
          </a:p>
          <a:p>
            <a:pPr marL="457200" indent="-457200">
              <a:buFont typeface="+mj-lt"/>
              <a:buAutoNum type="arabicPeriod"/>
            </a:pPr>
            <a:r>
              <a:rPr lang="pt-BR" sz="2400" b="1" dirty="0">
                <a:solidFill>
                  <a:srgbClr val="FF0000"/>
                </a:solidFill>
                <a:hlinkClick r:id="rId6" action="ppaction://hlinksldjump"/>
              </a:rPr>
              <a:t>31 de outubro – Filhos de pastor</a:t>
            </a:r>
            <a:endParaRPr lang="pt-BR" sz="2400" b="1" dirty="0">
              <a:solidFill>
                <a:srgbClr val="FF0000"/>
              </a:solidFill>
            </a:endParaRPr>
          </a:p>
          <a:p>
            <a:pPr marL="457200" indent="-457200">
              <a:buFont typeface="+mj-lt"/>
              <a:buAutoNum type="arabicPeriod"/>
            </a:pPr>
            <a:r>
              <a:rPr lang="pt-BR" sz="2400" b="1" dirty="0">
                <a:solidFill>
                  <a:srgbClr val="FF0000"/>
                </a:solidFill>
                <a:hlinkClick r:id="rId7" action="ppaction://hlinksldjump"/>
              </a:rPr>
              <a:t>07 de novembro – Deus Responde</a:t>
            </a:r>
            <a:endParaRPr lang="pt-BR" sz="2400" b="1" dirty="0">
              <a:solidFill>
                <a:srgbClr val="FF0000"/>
              </a:solidFill>
            </a:endParaRPr>
          </a:p>
          <a:p>
            <a:pPr marL="457200" indent="-457200">
              <a:buFont typeface="+mj-lt"/>
              <a:buAutoNum type="arabicPeriod"/>
            </a:pPr>
            <a:r>
              <a:rPr lang="pt-BR" sz="2400" b="1" dirty="0">
                <a:solidFill>
                  <a:srgbClr val="FF0000"/>
                </a:solidFill>
                <a:hlinkClick r:id="rId8" action="ppaction://hlinksldjump"/>
              </a:rPr>
              <a:t>14 de novembro – Missão Especial</a:t>
            </a:r>
            <a:endParaRPr lang="pt-BR" sz="2400" b="1" dirty="0">
              <a:solidFill>
                <a:srgbClr val="FF0000"/>
              </a:solidFill>
            </a:endParaRPr>
          </a:p>
          <a:p>
            <a:pPr marL="457200" indent="-457200">
              <a:buFont typeface="+mj-lt"/>
              <a:buAutoNum type="arabicPeriod"/>
            </a:pPr>
            <a:r>
              <a:rPr lang="pt-BR" sz="2400" b="1" dirty="0">
                <a:solidFill>
                  <a:srgbClr val="FF0000"/>
                </a:solidFill>
                <a:hlinkClick r:id="rId9" action="ppaction://hlinksldjump"/>
              </a:rPr>
              <a:t>21 de novembro – Orar faz diferença</a:t>
            </a:r>
            <a:endParaRPr lang="pt-BR" sz="2400" b="1" dirty="0">
              <a:solidFill>
                <a:srgbClr val="FF0000"/>
              </a:solidFill>
            </a:endParaRPr>
          </a:p>
          <a:p>
            <a:pPr marL="457200" indent="-457200">
              <a:buFont typeface="+mj-lt"/>
              <a:buAutoNum type="arabicPeriod"/>
            </a:pPr>
            <a:r>
              <a:rPr lang="pt-BR" sz="2400" b="1" dirty="0">
                <a:solidFill>
                  <a:srgbClr val="FF0000"/>
                </a:solidFill>
                <a:hlinkClick r:id="rId10" action="ppaction://hlinksldjump"/>
              </a:rPr>
              <a:t>28 de novembro – Em segurança</a:t>
            </a:r>
            <a:endParaRPr lang="pt-BR" sz="2400" b="1" dirty="0">
              <a:solidFill>
                <a:srgbClr val="FF0000"/>
              </a:solidFill>
            </a:endParaRPr>
          </a:p>
          <a:p>
            <a:pPr marL="457200" indent="-457200">
              <a:buFont typeface="+mj-lt"/>
              <a:buAutoNum type="arabicPeriod"/>
            </a:pPr>
            <a:r>
              <a:rPr lang="pt-BR" sz="2400" b="1" dirty="0">
                <a:solidFill>
                  <a:srgbClr val="FF0000"/>
                </a:solidFill>
                <a:hlinkClick r:id="rId11" action="ppaction://hlinksldjump"/>
              </a:rPr>
              <a:t>05 de dezembro – Deus Se importa</a:t>
            </a:r>
            <a:endParaRPr lang="pt-BR" sz="2400" b="1" dirty="0">
              <a:solidFill>
                <a:srgbClr val="FF0000"/>
              </a:solidFill>
            </a:endParaRPr>
          </a:p>
          <a:p>
            <a:pPr marL="457200" indent="-457200">
              <a:buFont typeface="+mj-lt"/>
              <a:buAutoNum type="arabicPeriod"/>
            </a:pPr>
            <a:r>
              <a:rPr lang="pt-BR" sz="2400" b="1" dirty="0">
                <a:solidFill>
                  <a:srgbClr val="FF0000"/>
                </a:solidFill>
                <a:hlinkClick r:id="rId12" action="ppaction://hlinksldjump"/>
              </a:rPr>
              <a:t>12 de dezembro – Bíblia “de verdade”</a:t>
            </a:r>
            <a:endParaRPr lang="pt-BR" sz="2400" b="1" dirty="0">
              <a:solidFill>
                <a:srgbClr val="FF0000"/>
              </a:solidFill>
            </a:endParaRPr>
          </a:p>
          <a:p>
            <a:pPr marL="457200" indent="-457200">
              <a:buFont typeface="+mj-lt"/>
              <a:buAutoNum type="arabicPeriod"/>
            </a:pPr>
            <a:r>
              <a:rPr lang="pt-BR" sz="2400" b="1" dirty="0">
                <a:solidFill>
                  <a:srgbClr val="FF0000"/>
                </a:solidFill>
                <a:hlinkClick r:id="rId13" action="ppaction://hlinksldjump"/>
              </a:rPr>
              <a:t>19 de dezembro – Grandes Sonhos</a:t>
            </a:r>
            <a:endParaRPr lang="pt-BR" sz="2400" b="1" dirty="0">
              <a:solidFill>
                <a:srgbClr val="FF0000"/>
              </a:solidFill>
            </a:endParaRPr>
          </a:p>
          <a:p>
            <a:pPr marL="457200" indent="-457200">
              <a:buFont typeface="+mj-lt"/>
              <a:buAutoNum type="arabicPeriod"/>
            </a:pPr>
            <a:r>
              <a:rPr lang="pt-BR" sz="2400" b="1" dirty="0">
                <a:solidFill>
                  <a:srgbClr val="FF0000"/>
                </a:solidFill>
                <a:hlinkClick r:id="rId14" action="ppaction://hlinksldjump"/>
              </a:rPr>
              <a:t>26 de dezembro – Tocando para Jesus</a:t>
            </a:r>
            <a:endParaRPr lang="pt-BR" sz="2400" b="1" dirty="0">
              <a:solidFill>
                <a:srgbClr val="FF0000"/>
              </a:solidFill>
            </a:endParaRPr>
          </a:p>
        </p:txBody>
      </p:sp>
      <p:sp>
        <p:nvSpPr>
          <p:cNvPr id="5" name="Retângulo 4">
            <a:extLst>
              <a:ext uri="{FF2B5EF4-FFF2-40B4-BE49-F238E27FC236}">
                <a16:creationId xmlns:a16="http://schemas.microsoft.com/office/drawing/2014/main" id="{602A30ED-FBC5-42B9-8FE5-4E4D8DE1A415}"/>
              </a:ext>
            </a:extLst>
          </p:cNvPr>
          <p:cNvSpPr/>
          <p:nvPr/>
        </p:nvSpPr>
        <p:spPr>
          <a:xfrm>
            <a:off x="34925" y="1581014"/>
            <a:ext cx="2016795" cy="4893647"/>
          </a:xfrm>
          <a:prstGeom prst="rect">
            <a:avLst/>
          </a:prstGeom>
        </p:spPr>
        <p:txBody>
          <a:bodyPr wrap="square">
            <a:spAutoFit/>
          </a:bodyPr>
          <a:lstStyle/>
          <a:p>
            <a:pPr algn="r"/>
            <a:r>
              <a:rPr lang="pt-BR" sz="2400" b="1" dirty="0"/>
              <a:t> Finlândia</a:t>
            </a:r>
          </a:p>
          <a:p>
            <a:pPr algn="r"/>
            <a:r>
              <a:rPr lang="pt-BR" sz="2400" b="1" dirty="0"/>
              <a:t>Croácia </a:t>
            </a:r>
          </a:p>
          <a:p>
            <a:pPr algn="r"/>
            <a:r>
              <a:rPr lang="pt-BR" sz="2400" b="1" dirty="0"/>
              <a:t> </a:t>
            </a:r>
          </a:p>
          <a:p>
            <a:pPr algn="r"/>
            <a:endParaRPr lang="pt-BR" sz="2400" b="1" dirty="0"/>
          </a:p>
          <a:p>
            <a:pPr algn="r"/>
            <a:endParaRPr lang="pt-BR" sz="2400" b="1" dirty="0"/>
          </a:p>
          <a:p>
            <a:pPr algn="r"/>
            <a:r>
              <a:rPr lang="pt-BR" sz="2400" b="1" dirty="0"/>
              <a:t>Polônia</a:t>
            </a:r>
          </a:p>
          <a:p>
            <a:pPr algn="r"/>
            <a:endParaRPr lang="pt-BR" sz="2400" b="1" dirty="0"/>
          </a:p>
          <a:p>
            <a:pPr algn="r"/>
            <a:endParaRPr lang="pt-BR" sz="2400" b="1" dirty="0"/>
          </a:p>
          <a:p>
            <a:pPr algn="r"/>
            <a:endParaRPr lang="pt-BR" sz="2400" b="1" dirty="0"/>
          </a:p>
          <a:p>
            <a:pPr algn="r"/>
            <a:endParaRPr lang="pt-BR" sz="2400" b="1" dirty="0"/>
          </a:p>
          <a:p>
            <a:pPr algn="r"/>
            <a:endParaRPr lang="pt-BR" sz="2400" b="1" dirty="0"/>
          </a:p>
          <a:p>
            <a:pPr algn="r"/>
            <a:r>
              <a:rPr lang="pt-BR" sz="2400" b="1" dirty="0"/>
              <a:t>Reino Unido</a:t>
            </a:r>
          </a:p>
          <a:p>
            <a:pPr algn="r"/>
            <a:endParaRPr lang="pt-BR" sz="2400" b="1" dirty="0"/>
          </a:p>
        </p:txBody>
      </p:sp>
    </p:spTree>
    <p:extLst>
      <p:ext uri="{BB962C8B-B14F-4D97-AF65-F5344CB8AC3E}">
        <p14:creationId xmlns:p14="http://schemas.microsoft.com/office/powerpoint/2010/main" val="1798284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ço Reservado para Texto 16">
            <a:extLst>
              <a:ext uri="{FF2B5EF4-FFF2-40B4-BE49-F238E27FC236}">
                <a16:creationId xmlns:a16="http://schemas.microsoft.com/office/drawing/2014/main" id="{9AB87D91-CBCF-4A6E-8E39-A9AD426AA63A}"/>
              </a:ext>
            </a:extLst>
          </p:cNvPr>
          <p:cNvSpPr>
            <a:spLocks noGrp="1"/>
          </p:cNvSpPr>
          <p:nvPr>
            <p:ph type="body" sz="quarter" idx="11"/>
          </p:nvPr>
        </p:nvSpPr>
        <p:spPr/>
        <p:txBody>
          <a:bodyPr/>
          <a:lstStyle/>
          <a:p>
            <a:r>
              <a:rPr lang="pt-BR" dirty="0"/>
              <a:t>S01 – Missões – 03 de outubro</a:t>
            </a:r>
          </a:p>
        </p:txBody>
      </p:sp>
      <p:sp>
        <p:nvSpPr>
          <p:cNvPr id="18" name="Espaço Reservado para Texto 17">
            <a:extLst>
              <a:ext uri="{FF2B5EF4-FFF2-40B4-BE49-F238E27FC236}">
                <a16:creationId xmlns:a16="http://schemas.microsoft.com/office/drawing/2014/main" id="{9189800D-1085-4BE9-B3C9-C0033BCD13E0}"/>
              </a:ext>
            </a:extLst>
          </p:cNvPr>
          <p:cNvSpPr>
            <a:spLocks noGrp="1"/>
          </p:cNvSpPr>
          <p:nvPr>
            <p:ph type="body" sz="quarter" idx="12"/>
          </p:nvPr>
        </p:nvSpPr>
        <p:spPr/>
        <p:txBody>
          <a:bodyPr/>
          <a:lstStyle/>
          <a:p>
            <a:r>
              <a:rPr lang="pt-BR" dirty="0"/>
              <a:t>Apenas um amigo </a:t>
            </a:r>
          </a:p>
        </p:txBody>
      </p:sp>
      <p:pic>
        <p:nvPicPr>
          <p:cNvPr id="9" name="Espaço Reservado para Imagem 8">
            <a:extLst>
              <a:ext uri="{FF2B5EF4-FFF2-40B4-BE49-F238E27FC236}">
                <a16:creationId xmlns:a16="http://schemas.microsoft.com/office/drawing/2014/main" id="{81794953-36AD-B343-78E9-97B6E53DF716}"/>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5044" b="5044"/>
          <a:stretch>
            <a:fillRect/>
          </a:stretch>
        </p:blipFill>
        <p:spPr>
          <a:prstGeom prst="rect">
            <a:avLst/>
          </a:prstGeom>
          <a:ln w="6350">
            <a:solidFill>
              <a:prstClr val="black"/>
            </a:solidFill>
          </a:ln>
        </p:spPr>
      </p:pic>
      <p:sp>
        <p:nvSpPr>
          <p:cNvPr id="22" name="Espaço Reservado para Texto 21">
            <a:extLst>
              <a:ext uri="{FF2B5EF4-FFF2-40B4-BE49-F238E27FC236}">
                <a16:creationId xmlns:a16="http://schemas.microsoft.com/office/drawing/2014/main" id="{9C1CA8FA-10EC-41CD-86AD-13E4F82A6E59}"/>
              </a:ext>
            </a:extLst>
          </p:cNvPr>
          <p:cNvSpPr>
            <a:spLocks noGrp="1"/>
          </p:cNvSpPr>
          <p:nvPr>
            <p:ph type="body" sz="quarter" idx="15"/>
          </p:nvPr>
        </p:nvSpPr>
        <p:spPr/>
        <p:txBody>
          <a:bodyPr/>
          <a:lstStyle/>
          <a:p>
            <a:r>
              <a:rPr lang="pt-BR" dirty="0"/>
              <a:t>Katarina</a:t>
            </a:r>
          </a:p>
        </p:txBody>
      </p:sp>
      <p:sp>
        <p:nvSpPr>
          <p:cNvPr id="12" name="Espaço Reservado para Texto 11">
            <a:extLst>
              <a:ext uri="{FF2B5EF4-FFF2-40B4-BE49-F238E27FC236}">
                <a16:creationId xmlns:a16="http://schemas.microsoft.com/office/drawing/2014/main" id="{92E9C2FC-E690-402D-BB45-7040DE3A3CDE}"/>
              </a:ext>
            </a:extLst>
          </p:cNvPr>
          <p:cNvSpPr>
            <a:spLocks noGrp="1"/>
          </p:cNvSpPr>
          <p:nvPr>
            <p:ph type="body" sz="quarter" idx="16"/>
          </p:nvPr>
        </p:nvSpPr>
        <p:spPr/>
        <p:txBody>
          <a:bodyPr/>
          <a:lstStyle/>
          <a:p>
            <a:r>
              <a:rPr lang="pt-BR" dirty="0"/>
              <a:t>Finlândia</a:t>
            </a:r>
          </a:p>
        </p:txBody>
      </p:sp>
      <p:pic>
        <p:nvPicPr>
          <p:cNvPr id="39" name="Espaço Reservado para Imagem 38">
            <a:extLst>
              <a:ext uri="{FF2B5EF4-FFF2-40B4-BE49-F238E27FC236}">
                <a16:creationId xmlns:a16="http://schemas.microsoft.com/office/drawing/2014/main" id="{5BC3D076-E6EA-17F4-8D86-1B23EC6096A6}"/>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555" r="3555"/>
          <a:stretch>
            <a:fillRect/>
          </a:stretch>
        </p:blipFill>
        <p:spPr>
          <a:prstGeom prst="rect">
            <a:avLst/>
          </a:prstGeom>
          <a:ln w="12700">
            <a:solidFill>
              <a:prstClr val="black"/>
            </a:solidFill>
          </a:ln>
        </p:spPr>
      </p:pic>
    </p:spTree>
    <p:extLst>
      <p:ext uri="{BB962C8B-B14F-4D97-AF65-F5344CB8AC3E}">
        <p14:creationId xmlns:p14="http://schemas.microsoft.com/office/powerpoint/2010/main" val="364881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7D8D0195-B141-FE6F-071A-2B08CC138158}"/>
              </a:ext>
            </a:extLst>
          </p:cNvPr>
          <p:cNvSpPr>
            <a:spLocks noGrp="1"/>
          </p:cNvSpPr>
          <p:nvPr>
            <p:ph type="body" sz="quarter" idx="12"/>
          </p:nvPr>
        </p:nvSpPr>
        <p:spPr/>
        <p:txBody>
          <a:bodyPr/>
          <a:lstStyle/>
          <a:p>
            <a:r>
              <a:rPr lang="pt-BR" dirty="0"/>
              <a:t>S01</a:t>
            </a:r>
          </a:p>
        </p:txBody>
      </p:sp>
      <p:sp>
        <p:nvSpPr>
          <p:cNvPr id="5" name="Espaço Reservado para Texto 4">
            <a:extLst>
              <a:ext uri="{FF2B5EF4-FFF2-40B4-BE49-F238E27FC236}">
                <a16:creationId xmlns:a16="http://schemas.microsoft.com/office/drawing/2014/main" id="{7198013C-4D15-0D8C-F75F-96B880C9DD97}"/>
              </a:ext>
            </a:extLst>
          </p:cNvPr>
          <p:cNvSpPr>
            <a:spLocks noGrp="1"/>
          </p:cNvSpPr>
          <p:nvPr>
            <p:ph type="body" sz="quarter" idx="10"/>
          </p:nvPr>
        </p:nvSpPr>
        <p:spPr>
          <a:xfrm>
            <a:off x="71996" y="679578"/>
            <a:ext cx="2267756" cy="5269702"/>
          </a:xfrm>
        </p:spPr>
        <p:txBody>
          <a:bodyPr/>
          <a:lstStyle/>
          <a:p>
            <a:r>
              <a:rPr lang="pt-BR" dirty="0"/>
              <a:t>As ofertas deste trimestre serão destinadas à Divisão Transeuropeia. Essa divisão é formada por 22 países: Albânia, Bósnia e Herzegovina, Chipre, Croácia, Dinamarca (incluindo Groenlândia e Ilhas Faroé), Eslovênia, Estônia, Finlândia, Grécia, Hungria, Irlanda, Islândia, Letônia, Lituânia, Macedônia do Norte Montenegro, Noruega, Países Baixos, Polônia, Reino Unido, Sérvia e Suécia.</a:t>
            </a:r>
          </a:p>
        </p:txBody>
      </p:sp>
      <p:pic>
        <p:nvPicPr>
          <p:cNvPr id="4" name="Imagem 3">
            <a:extLst>
              <a:ext uri="{FF2B5EF4-FFF2-40B4-BE49-F238E27FC236}">
                <a16:creationId xmlns:a16="http://schemas.microsoft.com/office/drawing/2014/main" id="{59192256-9600-A0A3-D169-FDD235A669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9753" y="715666"/>
            <a:ext cx="1260700" cy="900000"/>
          </a:xfrm>
          <a:prstGeom prst="rect">
            <a:avLst/>
          </a:prstGeom>
        </p:spPr>
      </p:pic>
      <p:pic>
        <p:nvPicPr>
          <p:cNvPr id="7" name="Imagem 6">
            <a:extLst>
              <a:ext uri="{FF2B5EF4-FFF2-40B4-BE49-F238E27FC236}">
                <a16:creationId xmlns:a16="http://schemas.microsoft.com/office/drawing/2014/main" id="{6AD374C5-E3A2-B1B5-D906-C21E3B9B49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3159" y="715666"/>
            <a:ext cx="1260000" cy="900000"/>
          </a:xfrm>
          <a:prstGeom prst="rect">
            <a:avLst/>
          </a:prstGeom>
        </p:spPr>
      </p:pic>
      <p:pic>
        <p:nvPicPr>
          <p:cNvPr id="9" name="Imagem 8">
            <a:extLst>
              <a:ext uri="{FF2B5EF4-FFF2-40B4-BE49-F238E27FC236}">
                <a16:creationId xmlns:a16="http://schemas.microsoft.com/office/drawing/2014/main" id="{C98E78A3-8E59-23DB-0717-CCC85357F5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5865" y="715666"/>
            <a:ext cx="1260000" cy="900000"/>
          </a:xfrm>
          <a:prstGeom prst="rect">
            <a:avLst/>
          </a:prstGeom>
        </p:spPr>
      </p:pic>
      <p:pic>
        <p:nvPicPr>
          <p:cNvPr id="11" name="Imagem 10">
            <a:extLst>
              <a:ext uri="{FF2B5EF4-FFF2-40B4-BE49-F238E27FC236}">
                <a16:creationId xmlns:a16="http://schemas.microsoft.com/office/drawing/2014/main" id="{491F60AD-3C2D-27C7-E9E8-57CF2AB757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58571" y="715666"/>
            <a:ext cx="1260000" cy="900000"/>
          </a:xfrm>
          <a:prstGeom prst="rect">
            <a:avLst/>
          </a:prstGeom>
        </p:spPr>
      </p:pic>
      <p:pic>
        <p:nvPicPr>
          <p:cNvPr id="13" name="Imagem 12">
            <a:extLst>
              <a:ext uri="{FF2B5EF4-FFF2-40B4-BE49-F238E27FC236}">
                <a16:creationId xmlns:a16="http://schemas.microsoft.com/office/drawing/2014/main" id="{4428B05E-D809-34BC-B4AA-0155627A2E7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31278" y="715666"/>
            <a:ext cx="1260000" cy="900000"/>
          </a:xfrm>
          <a:prstGeom prst="rect">
            <a:avLst/>
          </a:prstGeom>
        </p:spPr>
      </p:pic>
      <p:pic>
        <p:nvPicPr>
          <p:cNvPr id="17" name="Imagem 16">
            <a:extLst>
              <a:ext uri="{FF2B5EF4-FFF2-40B4-BE49-F238E27FC236}">
                <a16:creationId xmlns:a16="http://schemas.microsoft.com/office/drawing/2014/main" id="{F19EA984-5E55-1036-18E5-2250F4B1DD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15747" y="2004917"/>
            <a:ext cx="1260000" cy="900000"/>
          </a:xfrm>
          <a:prstGeom prst="rect">
            <a:avLst/>
          </a:prstGeom>
        </p:spPr>
      </p:pic>
      <p:pic>
        <p:nvPicPr>
          <p:cNvPr id="23" name="Imagem 22">
            <a:extLst>
              <a:ext uri="{FF2B5EF4-FFF2-40B4-BE49-F238E27FC236}">
                <a16:creationId xmlns:a16="http://schemas.microsoft.com/office/drawing/2014/main" id="{CF987751-038A-D86D-97CA-C8C32252484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98502" y="2004917"/>
            <a:ext cx="1260000" cy="900000"/>
          </a:xfrm>
          <a:prstGeom prst="rect">
            <a:avLst/>
          </a:prstGeom>
        </p:spPr>
      </p:pic>
      <p:pic>
        <p:nvPicPr>
          <p:cNvPr id="30" name="Imagem 29">
            <a:extLst>
              <a:ext uri="{FF2B5EF4-FFF2-40B4-BE49-F238E27FC236}">
                <a16:creationId xmlns:a16="http://schemas.microsoft.com/office/drawing/2014/main" id="{275F5AB0-CA0A-4973-A725-4F8905EDABE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11127" y="2004917"/>
            <a:ext cx="1260000" cy="900000"/>
          </a:xfrm>
          <a:prstGeom prst="rect">
            <a:avLst/>
          </a:prstGeom>
        </p:spPr>
      </p:pic>
      <p:pic>
        <p:nvPicPr>
          <p:cNvPr id="31" name="Imagem 30">
            <a:extLst>
              <a:ext uri="{FF2B5EF4-FFF2-40B4-BE49-F238E27FC236}">
                <a16:creationId xmlns:a16="http://schemas.microsoft.com/office/drawing/2014/main" id="{1E6F2454-F01E-3893-719A-EE88B1CB331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54815" y="2004917"/>
            <a:ext cx="1260000" cy="900000"/>
          </a:xfrm>
          <a:prstGeom prst="rect">
            <a:avLst/>
          </a:prstGeom>
        </p:spPr>
      </p:pic>
      <p:pic>
        <p:nvPicPr>
          <p:cNvPr id="32" name="Imagem 31">
            <a:extLst>
              <a:ext uri="{FF2B5EF4-FFF2-40B4-BE49-F238E27FC236}">
                <a16:creationId xmlns:a16="http://schemas.microsoft.com/office/drawing/2014/main" id="{082C808E-A3E4-3955-7DB7-441B9DDF835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26659" y="2004917"/>
            <a:ext cx="1260000" cy="900000"/>
          </a:xfrm>
          <a:prstGeom prst="rect">
            <a:avLst/>
          </a:prstGeom>
        </p:spPr>
      </p:pic>
      <p:sp>
        <p:nvSpPr>
          <p:cNvPr id="33" name="CaixaDeTexto 32">
            <a:extLst>
              <a:ext uri="{FF2B5EF4-FFF2-40B4-BE49-F238E27FC236}">
                <a16:creationId xmlns:a16="http://schemas.microsoft.com/office/drawing/2014/main" id="{80C1F0FA-621F-7EC0-0A9B-29195AC34CAB}"/>
              </a:ext>
            </a:extLst>
          </p:cNvPr>
          <p:cNvSpPr txBox="1"/>
          <p:nvPr/>
        </p:nvSpPr>
        <p:spPr>
          <a:xfrm>
            <a:off x="2337236" y="1634472"/>
            <a:ext cx="6804247" cy="369332"/>
          </a:xfrm>
          <a:prstGeom prst="rect">
            <a:avLst/>
          </a:prstGeom>
          <a:noFill/>
        </p:spPr>
        <p:txBody>
          <a:bodyPr wrap="square">
            <a:spAutoFit/>
          </a:bodyPr>
          <a:lstStyle/>
          <a:p>
            <a:r>
              <a:rPr lang="pt-BR" dirty="0"/>
              <a:t>  Albânia  Bósnia e Herzegovina Chipre              Croácia          Dinamarca </a:t>
            </a:r>
          </a:p>
        </p:txBody>
      </p:sp>
      <p:sp>
        <p:nvSpPr>
          <p:cNvPr id="34" name="CaixaDeTexto 33">
            <a:extLst>
              <a:ext uri="{FF2B5EF4-FFF2-40B4-BE49-F238E27FC236}">
                <a16:creationId xmlns:a16="http://schemas.microsoft.com/office/drawing/2014/main" id="{45B76358-F077-3C70-AACF-0A343A2EE409}"/>
              </a:ext>
            </a:extLst>
          </p:cNvPr>
          <p:cNvSpPr txBox="1"/>
          <p:nvPr/>
        </p:nvSpPr>
        <p:spPr>
          <a:xfrm>
            <a:off x="2337236" y="2904917"/>
            <a:ext cx="6804247" cy="369332"/>
          </a:xfrm>
          <a:prstGeom prst="rect">
            <a:avLst/>
          </a:prstGeom>
          <a:noFill/>
        </p:spPr>
        <p:txBody>
          <a:bodyPr wrap="square">
            <a:spAutoFit/>
          </a:bodyPr>
          <a:lstStyle/>
          <a:p>
            <a:r>
              <a:rPr lang="pt-BR" dirty="0"/>
              <a:t>  Eslovênia            Estônia            Finlândia           Grécia              Hungria</a:t>
            </a:r>
          </a:p>
        </p:txBody>
      </p:sp>
      <p:sp>
        <p:nvSpPr>
          <p:cNvPr id="40" name="CaixaDeTexto 39">
            <a:extLst>
              <a:ext uri="{FF2B5EF4-FFF2-40B4-BE49-F238E27FC236}">
                <a16:creationId xmlns:a16="http://schemas.microsoft.com/office/drawing/2014/main" id="{45D5CA2A-CEE7-E175-05F2-9BED5C76935F}"/>
              </a:ext>
            </a:extLst>
          </p:cNvPr>
          <p:cNvSpPr txBox="1"/>
          <p:nvPr/>
        </p:nvSpPr>
        <p:spPr>
          <a:xfrm>
            <a:off x="2337236" y="4176771"/>
            <a:ext cx="6804247" cy="369332"/>
          </a:xfrm>
          <a:prstGeom prst="rect">
            <a:avLst/>
          </a:prstGeom>
          <a:noFill/>
        </p:spPr>
        <p:txBody>
          <a:bodyPr wrap="square">
            <a:spAutoFit/>
          </a:bodyPr>
          <a:lstStyle/>
          <a:p>
            <a:r>
              <a:rPr lang="pt-BR" dirty="0"/>
              <a:t>  Irlanda              Islândia              Letônia             Lituânia          Macedônia</a:t>
            </a:r>
          </a:p>
        </p:txBody>
      </p:sp>
      <p:sp>
        <p:nvSpPr>
          <p:cNvPr id="46" name="CaixaDeTexto 45">
            <a:extLst>
              <a:ext uri="{FF2B5EF4-FFF2-40B4-BE49-F238E27FC236}">
                <a16:creationId xmlns:a16="http://schemas.microsoft.com/office/drawing/2014/main" id="{40FBB80C-E1B2-E1AE-1E2B-02428BC4F45D}"/>
              </a:ext>
            </a:extLst>
          </p:cNvPr>
          <p:cNvSpPr txBox="1"/>
          <p:nvPr/>
        </p:nvSpPr>
        <p:spPr>
          <a:xfrm>
            <a:off x="2337236" y="5446103"/>
            <a:ext cx="6804247" cy="369332"/>
          </a:xfrm>
          <a:prstGeom prst="rect">
            <a:avLst/>
          </a:prstGeom>
          <a:noFill/>
        </p:spPr>
        <p:txBody>
          <a:bodyPr wrap="square">
            <a:spAutoFit/>
          </a:bodyPr>
          <a:lstStyle/>
          <a:p>
            <a:r>
              <a:rPr lang="pt-BR" dirty="0"/>
              <a:t>  Montenegro     Noruega         Países Baixos    Polônia           Reino Unido</a:t>
            </a:r>
          </a:p>
        </p:txBody>
      </p:sp>
      <p:pic>
        <p:nvPicPr>
          <p:cNvPr id="50" name="Imagem 49">
            <a:extLst>
              <a:ext uri="{FF2B5EF4-FFF2-40B4-BE49-F238E27FC236}">
                <a16:creationId xmlns:a16="http://schemas.microsoft.com/office/drawing/2014/main" id="{78320DD7-19FE-1679-1792-92F09668B3C7}"/>
              </a:ext>
            </a:extLst>
          </p:cNvPr>
          <p:cNvPicPr preferRelativeResize="0">
            <a:picLocks/>
          </p:cNvPicPr>
          <p:nvPr/>
        </p:nvPicPr>
        <p:blipFill>
          <a:blip r:embed="rId10" cstate="print">
            <a:extLst>
              <a:ext uri="{28A0092B-C50C-407E-A947-70E740481C1C}">
                <a14:useLocalDpi xmlns:a14="http://schemas.microsoft.com/office/drawing/2010/main" val="0"/>
              </a:ext>
            </a:extLst>
          </a:blip>
          <a:stretch>
            <a:fillRect/>
          </a:stretch>
        </p:blipFill>
        <p:spPr>
          <a:xfrm>
            <a:off x="4283968" y="5773334"/>
            <a:ext cx="1260000" cy="900000"/>
          </a:xfrm>
          <a:prstGeom prst="rect">
            <a:avLst/>
          </a:prstGeom>
        </p:spPr>
      </p:pic>
      <p:pic>
        <p:nvPicPr>
          <p:cNvPr id="51" name="Imagem 50">
            <a:extLst>
              <a:ext uri="{FF2B5EF4-FFF2-40B4-BE49-F238E27FC236}">
                <a16:creationId xmlns:a16="http://schemas.microsoft.com/office/drawing/2014/main" id="{778BEAFF-19AB-5D42-EFC6-EDA6871A2E6C}"/>
              </a:ext>
            </a:extLst>
          </p:cNvPr>
          <p:cNvPicPr preferRelativeResize="0">
            <a:picLocks/>
          </p:cNvPicPr>
          <p:nvPr/>
        </p:nvPicPr>
        <p:blipFill>
          <a:blip r:embed="rId11">
            <a:extLst>
              <a:ext uri="{28A0092B-C50C-407E-A947-70E740481C1C}">
                <a14:useLocalDpi xmlns:a14="http://schemas.microsoft.com/office/drawing/2010/main" val="0"/>
              </a:ext>
            </a:extLst>
          </a:blip>
          <a:stretch>
            <a:fillRect/>
          </a:stretch>
        </p:blipFill>
        <p:spPr>
          <a:xfrm>
            <a:off x="5655812" y="5773334"/>
            <a:ext cx="1260000" cy="900000"/>
          </a:xfrm>
          <a:prstGeom prst="rect">
            <a:avLst/>
          </a:prstGeom>
        </p:spPr>
      </p:pic>
      <p:sp>
        <p:nvSpPr>
          <p:cNvPr id="52" name="CaixaDeTexto 51">
            <a:extLst>
              <a:ext uri="{FF2B5EF4-FFF2-40B4-BE49-F238E27FC236}">
                <a16:creationId xmlns:a16="http://schemas.microsoft.com/office/drawing/2014/main" id="{D2D4DC1C-0776-0F0E-14D5-37F75D6C1D48}"/>
              </a:ext>
            </a:extLst>
          </p:cNvPr>
          <p:cNvSpPr txBox="1"/>
          <p:nvPr/>
        </p:nvSpPr>
        <p:spPr>
          <a:xfrm>
            <a:off x="3412290" y="6346103"/>
            <a:ext cx="4306281" cy="369332"/>
          </a:xfrm>
          <a:prstGeom prst="rect">
            <a:avLst/>
          </a:prstGeom>
          <a:noFill/>
        </p:spPr>
        <p:txBody>
          <a:bodyPr wrap="square">
            <a:spAutoFit/>
          </a:bodyPr>
          <a:lstStyle/>
          <a:p>
            <a:r>
              <a:rPr lang="pt-BR" dirty="0"/>
              <a:t>  Sérvia                                                      Suécia</a:t>
            </a:r>
          </a:p>
        </p:txBody>
      </p:sp>
      <p:pic>
        <p:nvPicPr>
          <p:cNvPr id="54" name="Imagem 53">
            <a:extLst>
              <a:ext uri="{FF2B5EF4-FFF2-40B4-BE49-F238E27FC236}">
                <a16:creationId xmlns:a16="http://schemas.microsoft.com/office/drawing/2014/main" id="{C881BD73-BF2A-6516-FB22-EDEEB5223B6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365861" y="3274408"/>
            <a:ext cx="1260000" cy="900000"/>
          </a:xfrm>
          <a:prstGeom prst="rect">
            <a:avLst/>
          </a:prstGeom>
        </p:spPr>
      </p:pic>
      <p:pic>
        <p:nvPicPr>
          <p:cNvPr id="56" name="Imagem 55">
            <a:extLst>
              <a:ext uri="{FF2B5EF4-FFF2-40B4-BE49-F238E27FC236}">
                <a16:creationId xmlns:a16="http://schemas.microsoft.com/office/drawing/2014/main" id="{A00ABAF2-73DF-D2E9-8783-60F30E60822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728195" y="3274408"/>
            <a:ext cx="1260000" cy="900000"/>
          </a:xfrm>
          <a:prstGeom prst="rect">
            <a:avLst/>
          </a:prstGeom>
        </p:spPr>
      </p:pic>
      <p:pic>
        <p:nvPicPr>
          <p:cNvPr id="61" name="Imagem 60">
            <a:extLst>
              <a:ext uri="{FF2B5EF4-FFF2-40B4-BE49-F238E27FC236}">
                <a16:creationId xmlns:a16="http://schemas.microsoft.com/office/drawing/2014/main" id="{2599485C-3CD8-C184-ED78-03B40FD98BC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090529" y="3274408"/>
            <a:ext cx="1260000" cy="900000"/>
          </a:xfrm>
          <a:prstGeom prst="rect">
            <a:avLst/>
          </a:prstGeom>
        </p:spPr>
      </p:pic>
      <p:pic>
        <p:nvPicPr>
          <p:cNvPr id="63" name="Imagem 62">
            <a:extLst>
              <a:ext uri="{FF2B5EF4-FFF2-40B4-BE49-F238E27FC236}">
                <a16:creationId xmlns:a16="http://schemas.microsoft.com/office/drawing/2014/main" id="{F56EB272-A715-1EA3-4680-DDCF153F01B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52863" y="3274408"/>
            <a:ext cx="1260000" cy="900000"/>
          </a:xfrm>
          <a:prstGeom prst="rect">
            <a:avLst/>
          </a:prstGeom>
        </p:spPr>
      </p:pic>
      <p:pic>
        <p:nvPicPr>
          <p:cNvPr id="65" name="Imagem 64">
            <a:extLst>
              <a:ext uri="{FF2B5EF4-FFF2-40B4-BE49-F238E27FC236}">
                <a16:creationId xmlns:a16="http://schemas.microsoft.com/office/drawing/2014/main" id="{96E35203-9E55-25F8-036E-3E52A406B08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815198" y="3274408"/>
            <a:ext cx="1260000" cy="900000"/>
          </a:xfrm>
          <a:prstGeom prst="rect">
            <a:avLst/>
          </a:prstGeom>
        </p:spPr>
      </p:pic>
      <p:pic>
        <p:nvPicPr>
          <p:cNvPr id="67" name="Imagem 66">
            <a:extLst>
              <a:ext uri="{FF2B5EF4-FFF2-40B4-BE49-F238E27FC236}">
                <a16:creationId xmlns:a16="http://schemas.microsoft.com/office/drawing/2014/main" id="{A1565BFA-A4C8-9EAF-FAB2-DAFA4B16E4A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812004" y="4546103"/>
            <a:ext cx="1260000" cy="900000"/>
          </a:xfrm>
          <a:prstGeom prst="rect">
            <a:avLst/>
          </a:prstGeom>
        </p:spPr>
      </p:pic>
      <p:pic>
        <p:nvPicPr>
          <p:cNvPr id="69" name="Imagem 68">
            <a:extLst>
              <a:ext uri="{FF2B5EF4-FFF2-40B4-BE49-F238E27FC236}">
                <a16:creationId xmlns:a16="http://schemas.microsoft.com/office/drawing/2014/main" id="{8FA12103-CFF8-E9CD-4C34-CDB043AA987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365861" y="4546103"/>
            <a:ext cx="1260000" cy="900000"/>
          </a:xfrm>
          <a:prstGeom prst="rect">
            <a:avLst/>
          </a:prstGeom>
        </p:spPr>
      </p:pic>
      <p:pic>
        <p:nvPicPr>
          <p:cNvPr id="71" name="Imagem 70">
            <a:extLst>
              <a:ext uri="{FF2B5EF4-FFF2-40B4-BE49-F238E27FC236}">
                <a16:creationId xmlns:a16="http://schemas.microsoft.com/office/drawing/2014/main" id="{2B240420-4C17-5D72-1736-496D0421FD6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727397" y="4546103"/>
            <a:ext cx="1260000" cy="900000"/>
          </a:xfrm>
          <a:prstGeom prst="rect">
            <a:avLst/>
          </a:prstGeom>
        </p:spPr>
      </p:pic>
      <p:pic>
        <p:nvPicPr>
          <p:cNvPr id="73" name="Imagem 72">
            <a:extLst>
              <a:ext uri="{FF2B5EF4-FFF2-40B4-BE49-F238E27FC236}">
                <a16:creationId xmlns:a16="http://schemas.microsoft.com/office/drawing/2014/main" id="{382D006F-E3E2-46ED-656B-9C8FEB47275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088933" y="4546103"/>
            <a:ext cx="1260000" cy="900000"/>
          </a:xfrm>
          <a:prstGeom prst="rect">
            <a:avLst/>
          </a:prstGeom>
        </p:spPr>
      </p:pic>
      <p:pic>
        <p:nvPicPr>
          <p:cNvPr id="75" name="Imagem 74">
            <a:extLst>
              <a:ext uri="{FF2B5EF4-FFF2-40B4-BE49-F238E27FC236}">
                <a16:creationId xmlns:a16="http://schemas.microsoft.com/office/drawing/2014/main" id="{A2E3F0D5-26AA-C7AF-09F5-4C102FFA717C}"/>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450469" y="4546103"/>
            <a:ext cx="1260000" cy="900000"/>
          </a:xfrm>
          <a:prstGeom prst="rect">
            <a:avLst/>
          </a:prstGeom>
        </p:spPr>
      </p:pic>
    </p:spTree>
    <p:extLst>
      <p:ext uri="{BB962C8B-B14F-4D97-AF65-F5344CB8AC3E}">
        <p14:creationId xmlns:p14="http://schemas.microsoft.com/office/powerpoint/2010/main" val="1089704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FE4FCEC7-12E8-D3F0-9414-49D03C3357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3458" y="769355"/>
            <a:ext cx="3672408" cy="2019300"/>
          </a:xfrm>
          <a:prstGeom prst="rect">
            <a:avLst/>
          </a:prstGeom>
        </p:spPr>
      </p:pic>
      <p:sp>
        <p:nvSpPr>
          <p:cNvPr id="5" name="Espaço Reservado para Texto 4">
            <a:extLst>
              <a:ext uri="{FF2B5EF4-FFF2-40B4-BE49-F238E27FC236}">
                <a16:creationId xmlns:a16="http://schemas.microsoft.com/office/drawing/2014/main" id="{84D880E2-F3A4-8C46-6F24-C70276534636}"/>
              </a:ext>
            </a:extLst>
          </p:cNvPr>
          <p:cNvSpPr>
            <a:spLocks noGrp="1"/>
          </p:cNvSpPr>
          <p:nvPr>
            <p:ph type="body" sz="quarter" idx="10"/>
          </p:nvPr>
        </p:nvSpPr>
        <p:spPr>
          <a:xfrm>
            <a:off x="71996" y="679578"/>
            <a:ext cx="3347876" cy="6120000"/>
          </a:xfrm>
        </p:spPr>
        <p:txBody>
          <a:bodyPr/>
          <a:lstStyle/>
          <a:p>
            <a:r>
              <a:rPr lang="pt-BR" noProof="0" dirty="0"/>
              <a:t>O primeiro adventista na Finlândia foi um capitão de navio chamado </a:t>
            </a:r>
            <a:r>
              <a:rPr lang="pt-BR" noProof="0" dirty="0" err="1"/>
              <a:t>Fredrick</a:t>
            </a:r>
            <a:r>
              <a:rPr lang="pt-BR" noProof="0" dirty="0"/>
              <a:t> </a:t>
            </a:r>
            <a:r>
              <a:rPr lang="pt-BR" noProof="0" dirty="0" err="1"/>
              <a:t>Lundqvist</a:t>
            </a:r>
            <a:r>
              <a:rPr lang="pt-BR" noProof="0" dirty="0"/>
              <a:t>.</a:t>
            </a:r>
          </a:p>
          <a:p>
            <a:r>
              <a:rPr lang="pt-BR" noProof="0" dirty="0"/>
              <a:t>Em 1885, enquanto seu barco estava atracado em Liverpool na Inglaterra, O capitão </a:t>
            </a:r>
            <a:r>
              <a:rPr lang="pt-BR" noProof="0" dirty="0" err="1"/>
              <a:t>Lundqvist</a:t>
            </a:r>
            <a:r>
              <a:rPr lang="pt-BR" noProof="0" dirty="0"/>
              <a:t> comprou livros de um colportor: </a:t>
            </a:r>
            <a:r>
              <a:rPr lang="pt-BR" i="1" noProof="0" dirty="0"/>
              <a:t>Daniel e Apocalipse, </a:t>
            </a:r>
            <a:r>
              <a:rPr lang="pt-BR" noProof="0" dirty="0"/>
              <a:t>de Urias Smith, e O Conflito dos Séculos, de Ellen  de White. Ao ler estes livros, se convenceu das verdades bíblicas que continham. Pouco depois se batizou. O capitão </a:t>
            </a:r>
            <a:r>
              <a:rPr lang="pt-BR" noProof="0" dirty="0" err="1"/>
              <a:t>Lundqvist</a:t>
            </a:r>
            <a:r>
              <a:rPr lang="pt-BR" noProof="0" dirty="0"/>
              <a:t> seguiu sendo um membro fiel da igreja até sua morte em 1955, com a idade de 97 anos.</a:t>
            </a:r>
          </a:p>
          <a:p>
            <a:r>
              <a:rPr lang="pt-BR" noProof="0" dirty="0"/>
              <a:t>Hoje em dia, na Finlândia existem 58 igrejas adventistas, 9 grupos e 4063 membros. Finlândia tem uma população de 5.624.000 de habitantes, o que equivale a um adventista para cada 1.384 habitantes.</a:t>
            </a:r>
          </a:p>
        </p:txBody>
      </p:sp>
      <p:sp>
        <p:nvSpPr>
          <p:cNvPr id="3" name="Retângulo 2">
            <a:extLst>
              <a:ext uri="{FF2B5EF4-FFF2-40B4-BE49-F238E27FC236}">
                <a16:creationId xmlns:a16="http://schemas.microsoft.com/office/drawing/2014/main" id="{6D01CE11-76D5-81D3-D284-B269BD32C347}"/>
              </a:ext>
            </a:extLst>
          </p:cNvPr>
          <p:cNvSpPr/>
          <p:nvPr/>
        </p:nvSpPr>
        <p:spPr>
          <a:xfrm>
            <a:off x="3623458" y="2499520"/>
            <a:ext cx="3672408" cy="2880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sz="1400" dirty="0"/>
              <a:t>Urias Smith – Autor de “Daniel e Apocalipse”</a:t>
            </a:r>
          </a:p>
        </p:txBody>
      </p:sp>
      <p:sp>
        <p:nvSpPr>
          <p:cNvPr id="6" name="Retângulo 5">
            <a:extLst>
              <a:ext uri="{FF2B5EF4-FFF2-40B4-BE49-F238E27FC236}">
                <a16:creationId xmlns:a16="http://schemas.microsoft.com/office/drawing/2014/main" id="{1D2532C3-3B5E-0708-E857-5C1184907E1F}"/>
              </a:ext>
            </a:extLst>
          </p:cNvPr>
          <p:cNvSpPr/>
          <p:nvPr/>
        </p:nvSpPr>
        <p:spPr>
          <a:xfrm>
            <a:off x="6588225" y="4403417"/>
            <a:ext cx="2483780" cy="288032"/>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sz="1400" b="1" dirty="0">
                <a:solidFill>
                  <a:schemeClr val="tx1"/>
                </a:solidFill>
              </a:rPr>
              <a:t>Igreja Adventista na Finlândia</a:t>
            </a:r>
          </a:p>
        </p:txBody>
      </p:sp>
      <p:pic>
        <p:nvPicPr>
          <p:cNvPr id="9" name="Imagem 8">
            <a:extLst>
              <a:ext uri="{FF2B5EF4-FFF2-40B4-BE49-F238E27FC236}">
                <a16:creationId xmlns:a16="http://schemas.microsoft.com/office/drawing/2014/main" id="{EFBBD08F-2219-8525-E4FB-2B39AEF8BB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4328" y="3196203"/>
            <a:ext cx="1303040" cy="798564"/>
          </a:xfrm>
          <a:prstGeom prst="rect">
            <a:avLst/>
          </a:prstGeom>
        </p:spPr>
      </p:pic>
      <p:sp>
        <p:nvSpPr>
          <p:cNvPr id="11" name="CaixaDeTexto 10">
            <a:extLst>
              <a:ext uri="{FF2B5EF4-FFF2-40B4-BE49-F238E27FC236}">
                <a16:creationId xmlns:a16="http://schemas.microsoft.com/office/drawing/2014/main" id="{0C5DB8CC-A24E-259D-9F97-D1D904C6D864}"/>
              </a:ext>
            </a:extLst>
          </p:cNvPr>
          <p:cNvSpPr txBox="1"/>
          <p:nvPr/>
        </p:nvSpPr>
        <p:spPr>
          <a:xfrm>
            <a:off x="7524779" y="2942565"/>
            <a:ext cx="1302589" cy="307777"/>
          </a:xfrm>
          <a:prstGeom prst="rect">
            <a:avLst/>
          </a:prstGeom>
          <a:noFill/>
        </p:spPr>
        <p:txBody>
          <a:bodyPr wrap="square">
            <a:spAutoFit/>
          </a:bodyPr>
          <a:lstStyle/>
          <a:p>
            <a:pPr algn="ctr"/>
            <a:r>
              <a:rPr lang="pt-BR" sz="1400" b="1" dirty="0">
                <a:solidFill>
                  <a:schemeClr val="tx1"/>
                </a:solidFill>
              </a:rPr>
              <a:t>Finlândia</a:t>
            </a:r>
            <a:endParaRPr lang="pt-BR" b="1" dirty="0"/>
          </a:p>
        </p:txBody>
      </p:sp>
      <p:pic>
        <p:nvPicPr>
          <p:cNvPr id="13" name="Imagem 12">
            <a:extLst>
              <a:ext uri="{FF2B5EF4-FFF2-40B4-BE49-F238E27FC236}">
                <a16:creationId xmlns:a16="http://schemas.microsoft.com/office/drawing/2014/main" id="{7DB2D719-FC9B-0C8F-58FB-57F04851E1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0700" y="2823446"/>
            <a:ext cx="2527300" cy="1866900"/>
          </a:xfrm>
          <a:prstGeom prst="rect">
            <a:avLst/>
          </a:prstGeom>
        </p:spPr>
      </p:pic>
      <p:pic>
        <p:nvPicPr>
          <p:cNvPr id="17" name="Imagem 16">
            <a:extLst>
              <a:ext uri="{FF2B5EF4-FFF2-40B4-BE49-F238E27FC236}">
                <a16:creationId xmlns:a16="http://schemas.microsoft.com/office/drawing/2014/main" id="{A8FFA7C2-24D1-F49D-B527-3F0F965713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2004" y="4694967"/>
            <a:ext cx="3810000" cy="2146300"/>
          </a:xfrm>
          <a:prstGeom prst="rect">
            <a:avLst/>
          </a:prstGeom>
        </p:spPr>
      </p:pic>
    </p:spTree>
    <p:extLst>
      <p:ext uri="{BB962C8B-B14F-4D97-AF65-F5344CB8AC3E}">
        <p14:creationId xmlns:p14="http://schemas.microsoft.com/office/powerpoint/2010/main" val="918599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18">
            <a:extLst>
              <a:ext uri="{FF2B5EF4-FFF2-40B4-BE49-F238E27FC236}">
                <a16:creationId xmlns:a16="http://schemas.microsoft.com/office/drawing/2014/main" id="{0C36D9A5-C524-34FB-02BE-977F473F01FF}"/>
              </a:ext>
            </a:extLst>
          </p:cNvPr>
          <p:cNvSpPr txBox="1">
            <a:spLocks noChangeArrowheads="1"/>
          </p:cNvSpPr>
          <p:nvPr/>
        </p:nvSpPr>
        <p:spPr bwMode="auto">
          <a:xfrm>
            <a:off x="107504" y="1196752"/>
            <a:ext cx="2903052" cy="5309146"/>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pt-BR" altLang="pt-BR" sz="1600" b="1" dirty="0" err="1">
                <a:solidFill>
                  <a:srgbClr val="FF0000"/>
                </a:solidFill>
                <a:latin typeface="Comic Sans MS" panose="030F0702030302020204" pitchFamily="66" charset="0"/>
              </a:rPr>
              <a:t>Ostraceiro</a:t>
            </a:r>
            <a:r>
              <a:rPr lang="pt-BR" altLang="pt-BR" sz="1600" b="1" dirty="0">
                <a:solidFill>
                  <a:srgbClr val="FF0000"/>
                </a:solidFill>
                <a:latin typeface="Comic Sans MS" panose="030F0702030302020204" pitchFamily="66" charset="0"/>
              </a:rPr>
              <a:t>-europeu</a:t>
            </a:r>
          </a:p>
          <a:p>
            <a:pPr algn="ctr"/>
            <a:r>
              <a:rPr lang="en-US" sz="1200" i="1" dirty="0" err="1">
                <a:latin typeface="Comic Sans MS" panose="030F0702030302020204" pitchFamily="66" charset="0"/>
              </a:rPr>
              <a:t>Haematopus</a:t>
            </a:r>
            <a:r>
              <a:rPr lang="en-US" sz="1200" i="1" dirty="0">
                <a:latin typeface="Comic Sans MS" panose="030F0702030302020204" pitchFamily="66" charset="0"/>
              </a:rPr>
              <a:t> </a:t>
            </a:r>
            <a:r>
              <a:rPr lang="en-US" sz="1200" i="1" dirty="0" err="1">
                <a:latin typeface="Comic Sans MS" panose="030F0702030302020204" pitchFamily="66" charset="0"/>
              </a:rPr>
              <a:t>ostralegus</a:t>
            </a:r>
            <a:endParaRPr lang="en-US" sz="1200" i="1" dirty="0">
              <a:latin typeface="Comic Sans MS" panose="030F0702030302020204" pitchFamily="66" charset="0"/>
            </a:endParaRPr>
          </a:p>
          <a:p>
            <a:pPr algn="ctr"/>
            <a:endParaRPr lang="pt-BR" sz="1200" b="1" dirty="0">
              <a:solidFill>
                <a:srgbClr val="FF0000"/>
              </a:solidFill>
              <a:latin typeface="Comic Sans MS" panose="030F0702030302020204" pitchFamily="66" charset="0"/>
            </a:endParaRPr>
          </a:p>
          <a:p>
            <a:pPr marL="285750" indent="-285750" algn="just">
              <a:buFont typeface="Wingdings" panose="05000000000000000000" pitchFamily="2" charset="2"/>
              <a:buChar char="Ø"/>
            </a:pPr>
            <a:r>
              <a:rPr lang="es-ES" sz="1300" b="1" dirty="0">
                <a:latin typeface="Comic Sans MS" panose="030F0702030302020204" pitchFamily="66" charset="0"/>
              </a:rPr>
              <a:t>O </a:t>
            </a:r>
            <a:r>
              <a:rPr lang="es-ES" sz="1300" b="1" dirty="0" err="1">
                <a:latin typeface="Comic Sans MS" panose="030F0702030302020204" pitchFamily="66" charset="0"/>
              </a:rPr>
              <a:t>ostraceiro-europeu</a:t>
            </a:r>
            <a:r>
              <a:rPr lang="es-ES" sz="1300" dirty="0">
                <a:latin typeface="Comic Sans MS" panose="030F0702030302020204" pitchFamily="66" charset="0"/>
              </a:rPr>
              <a:t> é </a:t>
            </a:r>
            <a:r>
              <a:rPr lang="es-ES" sz="1300" dirty="0" err="1">
                <a:latin typeface="Comic Sans MS" panose="030F0702030302020204" pitchFamily="66" charset="0"/>
              </a:rPr>
              <a:t>uma</a:t>
            </a:r>
            <a:r>
              <a:rPr lang="es-ES" sz="1300" dirty="0">
                <a:latin typeface="Comic Sans MS" panose="030F0702030302020204" pitchFamily="66" charset="0"/>
              </a:rPr>
              <a:t> ave </a:t>
            </a:r>
            <a:r>
              <a:rPr lang="es-ES" sz="1300" dirty="0" err="1">
                <a:latin typeface="Comic Sans MS" panose="030F0702030302020204" pitchFamily="66" charset="0"/>
              </a:rPr>
              <a:t>migratória</a:t>
            </a:r>
            <a:r>
              <a:rPr lang="es-ES" sz="1300" dirty="0">
                <a:latin typeface="Comic Sans MS" panose="030F0702030302020204" pitchFamily="66" charset="0"/>
              </a:rPr>
              <a:t>, encontrada na costa da </a:t>
            </a:r>
            <a:r>
              <a:rPr lang="es-ES" sz="1300" b="1" dirty="0" err="1">
                <a:latin typeface="Comic Sans MS" panose="030F0702030302020204" pitchFamily="66" charset="0"/>
              </a:rPr>
              <a:t>Finlândia</a:t>
            </a:r>
            <a:r>
              <a:rPr lang="es-ES" sz="1300" b="1" dirty="0">
                <a:latin typeface="Comic Sans MS" panose="030F0702030302020204" pitchFamily="66" charset="0"/>
              </a:rPr>
              <a:t>;</a:t>
            </a:r>
          </a:p>
          <a:p>
            <a:pPr marL="285750" indent="-285750" algn="just">
              <a:buFont typeface="Wingdings" panose="05000000000000000000" pitchFamily="2" charset="2"/>
              <a:buChar char="Ø"/>
            </a:pPr>
            <a:endParaRPr lang="es-ES" sz="1300" dirty="0">
              <a:latin typeface="Comic Sans MS" panose="030F0702030302020204" pitchFamily="66" charset="0"/>
            </a:endParaRPr>
          </a:p>
          <a:p>
            <a:pPr marL="285750" indent="-285750" algn="just">
              <a:buFont typeface="Wingdings" panose="05000000000000000000" pitchFamily="2" charset="2"/>
              <a:buChar char="Ø"/>
            </a:pPr>
            <a:r>
              <a:rPr lang="pt-BR" sz="1300" dirty="0">
                <a:latin typeface="Comic Sans MS" panose="030F0702030302020204" pitchFamily="66" charset="0"/>
              </a:rPr>
              <a:t>Robusto, com um longo bico laranja e patas curtas de cor rosada; </a:t>
            </a:r>
          </a:p>
          <a:p>
            <a:pPr marL="285750" indent="-285750" algn="just">
              <a:buFont typeface="Wingdings" panose="05000000000000000000" pitchFamily="2" charset="2"/>
              <a:buChar char="Ø"/>
            </a:pPr>
            <a:endParaRPr lang="pt-BR" sz="1300" dirty="0">
              <a:latin typeface="Comic Sans MS" panose="030F0702030302020204" pitchFamily="66" charset="0"/>
            </a:endParaRPr>
          </a:p>
          <a:p>
            <a:pPr marL="285750" indent="-285750" algn="just">
              <a:buFont typeface="Wingdings" panose="05000000000000000000" pitchFamily="2" charset="2"/>
              <a:buChar char="Ø"/>
            </a:pPr>
            <a:r>
              <a:rPr lang="pt-BR" sz="1300" dirty="0">
                <a:latin typeface="Comic Sans MS" panose="030F0702030302020204" pitchFamily="66" charset="0"/>
              </a:rPr>
              <a:t>Tem plumagem preta na cabeça, dorso e asas, com a barriga muito branca;</a:t>
            </a:r>
          </a:p>
          <a:p>
            <a:pPr marL="285750" indent="-285750" algn="just">
              <a:buFont typeface="Wingdings" panose="05000000000000000000" pitchFamily="2" charset="2"/>
              <a:buChar char="Ø"/>
            </a:pPr>
            <a:endParaRPr lang="pt-BR" sz="1300" dirty="0">
              <a:latin typeface="Comic Sans MS" panose="030F0702030302020204" pitchFamily="66" charset="0"/>
            </a:endParaRPr>
          </a:p>
          <a:p>
            <a:pPr marL="285750" indent="-285750" algn="just">
              <a:buFont typeface="Wingdings" panose="05000000000000000000" pitchFamily="2" charset="2"/>
              <a:buChar char="Ø"/>
            </a:pPr>
            <a:r>
              <a:rPr lang="pt-BR" sz="1300" dirty="0">
                <a:latin typeface="Comic Sans MS" panose="030F0702030302020204" pitchFamily="66" charset="0"/>
              </a:rPr>
              <a:t>Tem comprimento médio de 43 cm e vive solitário;</a:t>
            </a:r>
            <a:endParaRPr lang="es-ES" sz="1300" dirty="0">
              <a:latin typeface="Comic Sans MS" panose="030F0702030302020204" pitchFamily="66" charset="0"/>
            </a:endParaRPr>
          </a:p>
          <a:p>
            <a:pPr marL="285750" indent="-285750" algn="just">
              <a:buFont typeface="Wingdings" panose="05000000000000000000" pitchFamily="2" charset="2"/>
              <a:buChar char="Ø"/>
            </a:pPr>
            <a:endParaRPr lang="es-ES" sz="1300" dirty="0">
              <a:latin typeface="Comic Sans MS" panose="030F0702030302020204" pitchFamily="66" charset="0"/>
            </a:endParaRPr>
          </a:p>
          <a:p>
            <a:pPr marL="285750" indent="-285750" algn="just">
              <a:buFont typeface="Wingdings" panose="05000000000000000000" pitchFamily="2" charset="2"/>
              <a:buChar char="Ø"/>
            </a:pPr>
            <a:r>
              <a:rPr lang="es-ES" sz="1300" dirty="0">
                <a:latin typeface="Comic Sans MS" panose="030F0702030302020204" pitchFamily="66" charset="0"/>
              </a:rPr>
              <a:t>Alimenta-se de ostras, </a:t>
            </a:r>
            <a:r>
              <a:rPr lang="es-ES" sz="1300" dirty="0" err="1">
                <a:latin typeface="Comic Sans MS" panose="030F0702030302020204" pitchFamily="66" charset="0"/>
              </a:rPr>
              <a:t>mexilhões</a:t>
            </a:r>
            <a:r>
              <a:rPr lang="es-ES" sz="1300" dirty="0">
                <a:latin typeface="Comic Sans MS" panose="030F0702030302020204" pitchFamily="66" charset="0"/>
              </a:rPr>
              <a:t>, crustáceos, </a:t>
            </a:r>
            <a:r>
              <a:rPr lang="es-ES" sz="1300" dirty="0" err="1">
                <a:latin typeface="Comic Sans MS" panose="030F0702030302020204" pitchFamily="66" charset="0"/>
              </a:rPr>
              <a:t>etc</a:t>
            </a:r>
            <a:r>
              <a:rPr lang="es-ES" sz="1300" dirty="0">
                <a:latin typeface="Comic Sans MS" panose="030F0702030302020204" pitchFamily="66" charset="0"/>
              </a:rPr>
              <a:t>;</a:t>
            </a:r>
          </a:p>
          <a:p>
            <a:pPr algn="just"/>
            <a:endParaRPr lang="es-ES" sz="1300" dirty="0">
              <a:latin typeface="Comic Sans MS" panose="030F0702030302020204" pitchFamily="66" charset="0"/>
            </a:endParaRPr>
          </a:p>
          <a:p>
            <a:pPr marL="285750" indent="-285750" algn="just">
              <a:buFont typeface="Wingdings" panose="05000000000000000000" pitchFamily="2" charset="2"/>
              <a:buChar char="Ø"/>
            </a:pPr>
            <a:r>
              <a:rPr lang="pt-BR" sz="1300" dirty="0">
                <a:latin typeface="Comic Sans MS" panose="030F0702030302020204" pitchFamily="66" charset="0"/>
              </a:rPr>
              <a:t>A fêmea põe 3 ovos e ambos incubam durante cerca de 25 dias.</a:t>
            </a:r>
          </a:p>
          <a:p>
            <a:pPr marL="285750" indent="-285750" algn="just">
              <a:buFont typeface="Wingdings" panose="05000000000000000000" pitchFamily="2" charset="2"/>
              <a:buChar char="Ø"/>
            </a:pPr>
            <a:endParaRPr lang="pt-BR" sz="1300" dirty="0">
              <a:latin typeface="Comic Sans MS" panose="030F0702030302020204" pitchFamily="66" charset="0"/>
            </a:endParaRPr>
          </a:p>
          <a:p>
            <a:pPr marL="285750" indent="-285750" algn="just">
              <a:buFont typeface="Wingdings" panose="05000000000000000000" pitchFamily="2" charset="2"/>
              <a:buChar char="Ø"/>
            </a:pPr>
            <a:endParaRPr lang="es-ES" sz="1300" dirty="0">
              <a:latin typeface="Comic Sans MS" panose="030F0702030302020204" pitchFamily="66" charset="0"/>
            </a:endParaRPr>
          </a:p>
        </p:txBody>
      </p:sp>
      <p:pic>
        <p:nvPicPr>
          <p:cNvPr id="6" name="Imagem 5" descr="Resultado de imagem para ostraceiro europeu">
            <a:extLst>
              <a:ext uri="{FF2B5EF4-FFF2-40B4-BE49-F238E27FC236}">
                <a16:creationId xmlns:a16="http://schemas.microsoft.com/office/drawing/2014/main" id="{70D1B401-6E4F-4972-CDFA-E2F3C9A6C55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3100" y="939973"/>
            <a:ext cx="3014080" cy="2333791"/>
          </a:xfrm>
          <a:prstGeom prst="rect">
            <a:avLst/>
          </a:prstGeom>
          <a:noFill/>
          <a:ln>
            <a:noFill/>
          </a:ln>
        </p:spPr>
      </p:pic>
      <p:pic>
        <p:nvPicPr>
          <p:cNvPr id="8" name="Picture 2" descr="https://upload.wikimedia.org/wikipedia/commons/thumb/a/a8/Haematopus_ostralegus_MHNT.jpg/170px-Haematopus_ostralegus_MHNT.jpg">
            <a:extLst>
              <a:ext uri="{FF2B5EF4-FFF2-40B4-BE49-F238E27FC236}">
                <a16:creationId xmlns:a16="http://schemas.microsoft.com/office/drawing/2014/main" id="{761B51D1-9468-0839-442D-03C8086F79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6256" y="2667948"/>
            <a:ext cx="1656184" cy="202639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descr="Imagem relacionada">
            <a:extLst>
              <a:ext uri="{FF2B5EF4-FFF2-40B4-BE49-F238E27FC236}">
                <a16:creationId xmlns:a16="http://schemas.microsoft.com/office/drawing/2014/main" id="{B97D3836-5EB6-D3D6-08EB-5C0D5D09A7DA}"/>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03824" y="760179"/>
            <a:ext cx="2613050" cy="1800200"/>
          </a:xfrm>
          <a:prstGeom prst="rect">
            <a:avLst/>
          </a:prstGeom>
          <a:noFill/>
          <a:ln>
            <a:noFill/>
          </a:ln>
        </p:spPr>
      </p:pic>
      <p:pic>
        <p:nvPicPr>
          <p:cNvPr id="12" name="Picture 4" descr="Imagem relacionada">
            <a:extLst>
              <a:ext uri="{FF2B5EF4-FFF2-40B4-BE49-F238E27FC236}">
                <a16:creationId xmlns:a16="http://schemas.microsoft.com/office/drawing/2014/main" id="{910DAC01-F8C8-210F-9C37-D54DD7CAF80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23100" y="3429000"/>
            <a:ext cx="2616225" cy="1745513"/>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m 13" descr="Resultado de imagem para nest Haematopus ostralegus">
            <a:extLst>
              <a:ext uri="{FF2B5EF4-FFF2-40B4-BE49-F238E27FC236}">
                <a16:creationId xmlns:a16="http://schemas.microsoft.com/office/drawing/2014/main" id="{DA72EAB7-DC1C-1AF6-E167-3069664D38C8}"/>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96136" y="4747717"/>
            <a:ext cx="3265401" cy="2013195"/>
          </a:xfrm>
          <a:prstGeom prst="rect">
            <a:avLst/>
          </a:prstGeom>
          <a:noFill/>
          <a:ln>
            <a:noFill/>
          </a:ln>
        </p:spPr>
      </p:pic>
      <p:pic>
        <p:nvPicPr>
          <p:cNvPr id="16" name="Imagem 15" descr="Imagem relacionada">
            <a:hlinkClick r:id="rId8"/>
            <a:extLst>
              <a:ext uri="{FF2B5EF4-FFF2-40B4-BE49-F238E27FC236}">
                <a16:creationId xmlns:a16="http://schemas.microsoft.com/office/drawing/2014/main" id="{F3A807AA-6FF4-D3C1-0E10-BDBD9F2DD6F9}"/>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3762491" y="5329748"/>
            <a:ext cx="1430020" cy="970280"/>
          </a:xfrm>
          <a:prstGeom prst="rect">
            <a:avLst/>
          </a:prstGeom>
          <a:noFill/>
          <a:ln>
            <a:noFill/>
          </a:ln>
        </p:spPr>
      </p:pic>
      <p:sp>
        <p:nvSpPr>
          <p:cNvPr id="18" name="Retângulo 17">
            <a:extLst>
              <a:ext uri="{FF2B5EF4-FFF2-40B4-BE49-F238E27FC236}">
                <a16:creationId xmlns:a16="http://schemas.microsoft.com/office/drawing/2014/main" id="{3158002A-C9B3-D728-0F3B-91881B3B1DA5}"/>
              </a:ext>
            </a:extLst>
          </p:cNvPr>
          <p:cNvSpPr/>
          <p:nvPr/>
        </p:nvSpPr>
        <p:spPr>
          <a:xfrm>
            <a:off x="3635896" y="6300028"/>
            <a:ext cx="1683210" cy="369332"/>
          </a:xfrm>
          <a:prstGeom prst="rect">
            <a:avLst/>
          </a:prstGeom>
        </p:spPr>
        <p:txBody>
          <a:bodyPr wrap="square">
            <a:spAutoFit/>
          </a:bodyPr>
          <a:lstStyle/>
          <a:p>
            <a:r>
              <a:rPr lang="pt-BR" altLang="pt-BR" dirty="0">
                <a:solidFill>
                  <a:schemeClr val="bg1"/>
                </a:solidFill>
                <a:latin typeface="Calibri" panose="020F0502020204030204" pitchFamily="34" charset="0"/>
              </a:rPr>
              <a:t> </a:t>
            </a:r>
            <a:r>
              <a:rPr lang="pt-BR" altLang="pt-BR" sz="1100" dirty="0">
                <a:latin typeface="Comic Sans MS" panose="030F0702030302020204" pitchFamily="66" charset="0"/>
              </a:rPr>
              <a:t>Bandeira da Finlândia</a:t>
            </a:r>
            <a:endParaRPr lang="pt-BR" sz="1100" dirty="0">
              <a:latin typeface="Comic Sans MS" panose="030F0702030302020204" pitchFamily="66" charset="0"/>
            </a:endParaRPr>
          </a:p>
        </p:txBody>
      </p:sp>
    </p:spTree>
    <p:extLst>
      <p:ext uri="{BB962C8B-B14F-4D97-AF65-F5344CB8AC3E}">
        <p14:creationId xmlns:p14="http://schemas.microsoft.com/office/powerpoint/2010/main" val="2775071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ço Reservado para Texto 16">
            <a:extLst>
              <a:ext uri="{FF2B5EF4-FFF2-40B4-BE49-F238E27FC236}">
                <a16:creationId xmlns:a16="http://schemas.microsoft.com/office/drawing/2014/main" id="{9AB87D91-CBCF-4A6E-8E39-A9AD426AA63A}"/>
              </a:ext>
            </a:extLst>
          </p:cNvPr>
          <p:cNvSpPr>
            <a:spLocks noGrp="1"/>
          </p:cNvSpPr>
          <p:nvPr>
            <p:ph type="body" sz="quarter" idx="11"/>
          </p:nvPr>
        </p:nvSpPr>
        <p:spPr/>
        <p:txBody>
          <a:bodyPr/>
          <a:lstStyle/>
          <a:p>
            <a:r>
              <a:rPr lang="pt-BR" dirty="0"/>
              <a:t>S02 – Missões – 10 de outubro</a:t>
            </a:r>
          </a:p>
        </p:txBody>
      </p:sp>
      <p:sp>
        <p:nvSpPr>
          <p:cNvPr id="18" name="Espaço Reservado para Texto 17">
            <a:extLst>
              <a:ext uri="{FF2B5EF4-FFF2-40B4-BE49-F238E27FC236}">
                <a16:creationId xmlns:a16="http://schemas.microsoft.com/office/drawing/2014/main" id="{9189800D-1085-4BE9-B3C9-C0033BCD13E0}"/>
              </a:ext>
            </a:extLst>
          </p:cNvPr>
          <p:cNvSpPr>
            <a:spLocks noGrp="1"/>
          </p:cNvSpPr>
          <p:nvPr>
            <p:ph type="body" sz="quarter" idx="12"/>
          </p:nvPr>
        </p:nvSpPr>
        <p:spPr/>
        <p:txBody>
          <a:bodyPr/>
          <a:lstStyle/>
          <a:p>
            <a:r>
              <a:rPr lang="pt-BR" i="0" dirty="0"/>
              <a:t>Corajosa</a:t>
            </a:r>
          </a:p>
        </p:txBody>
      </p:sp>
      <p:pic>
        <p:nvPicPr>
          <p:cNvPr id="10" name="Espaço Reservado para Imagem 9">
            <a:extLst>
              <a:ext uri="{FF2B5EF4-FFF2-40B4-BE49-F238E27FC236}">
                <a16:creationId xmlns:a16="http://schemas.microsoft.com/office/drawing/2014/main" id="{B294D635-60F1-C9DF-3940-9063DD883748}"/>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4630" r="4630"/>
          <a:stretch>
            <a:fillRect/>
          </a:stretch>
        </p:blipFill>
        <p:spPr>
          <a:prstGeom prst="rect">
            <a:avLst/>
          </a:prstGeom>
          <a:ln w="6350">
            <a:solidFill>
              <a:prstClr val="black"/>
            </a:solidFill>
          </a:ln>
        </p:spPr>
      </p:pic>
      <p:sp>
        <p:nvSpPr>
          <p:cNvPr id="22" name="Espaço Reservado para Texto 21">
            <a:extLst>
              <a:ext uri="{FF2B5EF4-FFF2-40B4-BE49-F238E27FC236}">
                <a16:creationId xmlns:a16="http://schemas.microsoft.com/office/drawing/2014/main" id="{9C1CA8FA-10EC-41CD-86AD-13E4F82A6E59}"/>
              </a:ext>
            </a:extLst>
          </p:cNvPr>
          <p:cNvSpPr>
            <a:spLocks noGrp="1"/>
          </p:cNvSpPr>
          <p:nvPr>
            <p:ph type="body" sz="quarter" idx="15"/>
          </p:nvPr>
        </p:nvSpPr>
        <p:spPr/>
        <p:txBody>
          <a:bodyPr/>
          <a:lstStyle/>
          <a:p>
            <a:r>
              <a:rPr lang="pt-BR" dirty="0" err="1"/>
              <a:t>Lucjica</a:t>
            </a:r>
            <a:endParaRPr lang="pt-BR" dirty="0"/>
          </a:p>
        </p:txBody>
      </p:sp>
      <p:sp>
        <p:nvSpPr>
          <p:cNvPr id="12" name="Espaço Reservado para Texto 11">
            <a:extLst>
              <a:ext uri="{FF2B5EF4-FFF2-40B4-BE49-F238E27FC236}">
                <a16:creationId xmlns:a16="http://schemas.microsoft.com/office/drawing/2014/main" id="{92E9C2FC-E690-402D-BB45-7040DE3A3CDE}"/>
              </a:ext>
            </a:extLst>
          </p:cNvPr>
          <p:cNvSpPr>
            <a:spLocks noGrp="1"/>
          </p:cNvSpPr>
          <p:nvPr>
            <p:ph type="body" sz="quarter" idx="16"/>
          </p:nvPr>
        </p:nvSpPr>
        <p:spPr/>
        <p:txBody>
          <a:bodyPr/>
          <a:lstStyle/>
          <a:p>
            <a:r>
              <a:rPr lang="pt-BR" dirty="0"/>
              <a:t>Croácia</a:t>
            </a:r>
          </a:p>
        </p:txBody>
      </p:sp>
      <p:pic>
        <p:nvPicPr>
          <p:cNvPr id="6" name="Espaço Reservado para Imagem 5">
            <a:extLst>
              <a:ext uri="{FF2B5EF4-FFF2-40B4-BE49-F238E27FC236}">
                <a16:creationId xmlns:a16="http://schemas.microsoft.com/office/drawing/2014/main" id="{FC480297-3D33-80F1-CB80-C4A57D9A5CCA}"/>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555" r="3555"/>
          <a:stretch>
            <a:fillRect/>
          </a:stretch>
        </p:blipFill>
        <p:spPr>
          <a:prstGeom prst="rect">
            <a:avLst/>
          </a:prstGeom>
          <a:ln w="12700">
            <a:solidFill>
              <a:prstClr val="black"/>
            </a:solidFill>
          </a:ln>
        </p:spPr>
      </p:pic>
    </p:spTree>
    <p:extLst>
      <p:ext uri="{BB962C8B-B14F-4D97-AF65-F5344CB8AC3E}">
        <p14:creationId xmlns:p14="http://schemas.microsoft.com/office/powerpoint/2010/main" val="1158418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ço Reservado para Texto 12">
            <a:extLst>
              <a:ext uri="{FF2B5EF4-FFF2-40B4-BE49-F238E27FC236}">
                <a16:creationId xmlns:a16="http://schemas.microsoft.com/office/drawing/2014/main" id="{A8507F02-B559-4D36-DF8C-B4C024D0FFEB}"/>
              </a:ext>
            </a:extLst>
          </p:cNvPr>
          <p:cNvSpPr>
            <a:spLocks noGrp="1"/>
          </p:cNvSpPr>
          <p:nvPr>
            <p:ph type="body" sz="quarter" idx="10"/>
          </p:nvPr>
        </p:nvSpPr>
        <p:spPr>
          <a:xfrm>
            <a:off x="71996" y="679578"/>
            <a:ext cx="2915828" cy="6120000"/>
          </a:xfrm>
        </p:spPr>
        <p:txBody>
          <a:bodyPr/>
          <a:lstStyle/>
          <a:p>
            <a:r>
              <a:rPr lang="pt-BR" dirty="0"/>
              <a:t>Na Dinamarca, as reuniões da igreja costumam ser informais, e as pessoas se vestem de modo simples e confortável. Elas se reúnem em templos simples e acolhedores (há cerca de 40 igrejas no país), e costumam cantar músicas mais recentes em vez de hinos tradicionais. Uma dessas igrejas é chamada de </a:t>
            </a:r>
            <a:r>
              <a:rPr lang="pt-BR" i="1" dirty="0"/>
              <a:t>Café </a:t>
            </a:r>
            <a:r>
              <a:rPr lang="pt-BR" i="1" dirty="0" err="1"/>
              <a:t>Church</a:t>
            </a:r>
            <a:r>
              <a:rPr lang="pt-BR" dirty="0"/>
              <a:t>. Nela, famílias e jovens se sentam ao redor de mesas com bebidas quentes, participam do culto e conversam sobre a mensagem apresentada no sermão. Todos os anos, essa igreja organiza uma viagem para esquiar, com cultos especiais. Muitos jovens decidem ser batizados após essa viagem.</a:t>
            </a:r>
          </a:p>
        </p:txBody>
      </p:sp>
      <p:sp>
        <p:nvSpPr>
          <p:cNvPr id="15" name="Espaço Reservado para Texto 14">
            <a:extLst>
              <a:ext uri="{FF2B5EF4-FFF2-40B4-BE49-F238E27FC236}">
                <a16:creationId xmlns:a16="http://schemas.microsoft.com/office/drawing/2014/main" id="{BD1EDA53-CABB-2E36-E5CB-AF0B99B1DC08}"/>
              </a:ext>
            </a:extLst>
          </p:cNvPr>
          <p:cNvSpPr>
            <a:spLocks noGrp="1"/>
          </p:cNvSpPr>
          <p:nvPr>
            <p:ph type="body" sz="quarter" idx="12"/>
          </p:nvPr>
        </p:nvSpPr>
        <p:spPr/>
        <p:txBody>
          <a:bodyPr/>
          <a:lstStyle/>
          <a:p>
            <a:r>
              <a:rPr lang="pt-BR" dirty="0"/>
              <a:t>S02</a:t>
            </a:r>
          </a:p>
        </p:txBody>
      </p:sp>
      <p:pic>
        <p:nvPicPr>
          <p:cNvPr id="2" name="Imagem 1" descr="First Café Church Opens In New York City">
            <a:extLst>
              <a:ext uri="{FF2B5EF4-FFF2-40B4-BE49-F238E27FC236}">
                <a16:creationId xmlns:a16="http://schemas.microsoft.com/office/drawing/2014/main" id="{E0F6A9C1-5665-2213-6C6D-CA418D794B33}"/>
              </a:ext>
            </a:extLst>
          </p:cNvPr>
          <p:cNvPicPr>
            <a:picLocks noChangeAspect="1"/>
          </p:cNvPicPr>
          <p:nvPr/>
        </p:nvPicPr>
        <p:blipFill>
          <a:blip r:embed="rId2"/>
          <a:stretch>
            <a:fillRect/>
          </a:stretch>
        </p:blipFill>
        <p:spPr>
          <a:xfrm>
            <a:off x="3059832" y="679578"/>
            <a:ext cx="4754259" cy="2674271"/>
          </a:xfrm>
          <a:prstGeom prst="rect">
            <a:avLst/>
          </a:prstGeom>
        </p:spPr>
      </p:pic>
      <p:sp>
        <p:nvSpPr>
          <p:cNvPr id="3" name="CaixaDeTexto 2">
            <a:extLst>
              <a:ext uri="{FF2B5EF4-FFF2-40B4-BE49-F238E27FC236}">
                <a16:creationId xmlns:a16="http://schemas.microsoft.com/office/drawing/2014/main" id="{2FA3BA87-3C53-B7EC-5D1C-D2D29BA1B483}"/>
              </a:ext>
            </a:extLst>
          </p:cNvPr>
          <p:cNvSpPr txBox="1"/>
          <p:nvPr/>
        </p:nvSpPr>
        <p:spPr>
          <a:xfrm>
            <a:off x="4427984" y="679578"/>
            <a:ext cx="1326517" cy="369332"/>
          </a:xfrm>
          <a:prstGeom prst="rect">
            <a:avLst/>
          </a:prstGeom>
          <a:noFill/>
        </p:spPr>
        <p:txBody>
          <a:bodyPr wrap="none" rtlCol="0">
            <a:spAutoFit/>
          </a:bodyPr>
          <a:lstStyle/>
          <a:p>
            <a:r>
              <a:rPr lang="pt-BR" b="1" i="1" dirty="0">
                <a:solidFill>
                  <a:schemeClr val="bg1"/>
                </a:solidFill>
              </a:rPr>
              <a:t>Café </a:t>
            </a:r>
            <a:r>
              <a:rPr lang="pt-BR" b="1" i="1" dirty="0" err="1">
                <a:solidFill>
                  <a:schemeClr val="bg1"/>
                </a:solidFill>
              </a:rPr>
              <a:t>Church</a:t>
            </a:r>
            <a:endParaRPr lang="pt-BR" b="1" dirty="0">
              <a:solidFill>
                <a:schemeClr val="bg1"/>
              </a:solidFill>
            </a:endParaRPr>
          </a:p>
        </p:txBody>
      </p:sp>
      <p:pic>
        <p:nvPicPr>
          <p:cNvPr id="7" name="Imagem 6">
            <a:extLst>
              <a:ext uri="{FF2B5EF4-FFF2-40B4-BE49-F238E27FC236}">
                <a16:creationId xmlns:a16="http://schemas.microsoft.com/office/drawing/2014/main" id="{E971CA12-220D-8EE0-D233-82A7CBD97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1580" y="4405414"/>
            <a:ext cx="2192471" cy="1660497"/>
          </a:xfrm>
          <a:prstGeom prst="rect">
            <a:avLst/>
          </a:prstGeom>
          <a:ln w="12700">
            <a:solidFill>
              <a:schemeClr val="accent1"/>
            </a:solidFill>
          </a:ln>
        </p:spPr>
      </p:pic>
      <p:sp>
        <p:nvSpPr>
          <p:cNvPr id="9" name="CaixaDeTexto 8">
            <a:extLst>
              <a:ext uri="{FF2B5EF4-FFF2-40B4-BE49-F238E27FC236}">
                <a16:creationId xmlns:a16="http://schemas.microsoft.com/office/drawing/2014/main" id="{2245686D-5D12-EE24-4C10-D287D6C2A621}"/>
              </a:ext>
            </a:extLst>
          </p:cNvPr>
          <p:cNvSpPr txBox="1"/>
          <p:nvPr/>
        </p:nvSpPr>
        <p:spPr>
          <a:xfrm>
            <a:off x="3331580" y="4005748"/>
            <a:ext cx="2192471" cy="369332"/>
          </a:xfrm>
          <a:prstGeom prst="rect">
            <a:avLst/>
          </a:prstGeom>
          <a:noFill/>
        </p:spPr>
        <p:txBody>
          <a:bodyPr wrap="square">
            <a:spAutoFit/>
          </a:bodyPr>
          <a:lstStyle/>
          <a:p>
            <a:pPr algn="ctr"/>
            <a:r>
              <a:rPr lang="pt-BR" sz="1800" b="1" dirty="0"/>
              <a:t>Dinamarca</a:t>
            </a:r>
            <a:endParaRPr lang="pt-BR" b="1" dirty="0"/>
          </a:p>
        </p:txBody>
      </p:sp>
      <p:pic>
        <p:nvPicPr>
          <p:cNvPr id="6" name="Imagem 5">
            <a:extLst>
              <a:ext uri="{FF2B5EF4-FFF2-40B4-BE49-F238E27FC236}">
                <a16:creationId xmlns:a16="http://schemas.microsoft.com/office/drawing/2014/main" id="{220B172A-1E8F-AC5D-40FF-BC0E4578C1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7831" y="3429000"/>
            <a:ext cx="2190750" cy="3352800"/>
          </a:xfrm>
          <a:prstGeom prst="rect">
            <a:avLst/>
          </a:prstGeom>
        </p:spPr>
      </p:pic>
    </p:spTree>
    <p:extLst>
      <p:ext uri="{BB962C8B-B14F-4D97-AF65-F5344CB8AC3E}">
        <p14:creationId xmlns:p14="http://schemas.microsoft.com/office/powerpoint/2010/main" val="3655576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Texto 5">
            <a:extLst>
              <a:ext uri="{FF2B5EF4-FFF2-40B4-BE49-F238E27FC236}">
                <a16:creationId xmlns:a16="http://schemas.microsoft.com/office/drawing/2014/main" id="{041085DA-2152-2147-F79E-C7C809E89938}"/>
              </a:ext>
            </a:extLst>
          </p:cNvPr>
          <p:cNvSpPr>
            <a:spLocks noGrp="1"/>
          </p:cNvSpPr>
          <p:nvPr>
            <p:ph type="body" sz="quarter" idx="10"/>
          </p:nvPr>
        </p:nvSpPr>
        <p:spPr>
          <a:xfrm>
            <a:off x="71996" y="679578"/>
            <a:ext cx="3203860" cy="6120000"/>
          </a:xfrm>
        </p:spPr>
        <p:txBody>
          <a:bodyPr/>
          <a:lstStyle/>
          <a:p>
            <a:r>
              <a:rPr lang="pt-PT" dirty="0"/>
              <a:t>A maioria da população da Croácia é cristã, quase 90% do total. Cerca de 80% são católicos, 3% são ortodoxos e 5% pertencem a outras igrejas cristãs.</a:t>
            </a:r>
          </a:p>
          <a:p>
            <a:r>
              <a:rPr lang="pt-PT" dirty="0"/>
              <a:t>Pouco mais de 10% da população declara não ter religião ou pertencer a outra fé.</a:t>
            </a:r>
          </a:p>
          <a:p>
            <a:r>
              <a:rPr lang="pt-PT" dirty="0"/>
              <a:t>A Croácia conta com 40 igrejas adventistas e 2.389 membros. A população total do país é de 3.851.000 habitantes, o que representa um adventista para cada 1.612 habitantes.</a:t>
            </a:r>
          </a:p>
          <a:p>
            <a:r>
              <a:rPr lang="pt-PT" dirty="0"/>
              <a:t>O trabalho de publicações adventistas na Croácia começou em 1913, mas foi interrompido por algum tempo. No entanto, foi retomado no início da década de 1990 e continua até hoje.</a:t>
            </a:r>
            <a:endParaRPr lang="pt-BR" dirty="0"/>
          </a:p>
          <a:p>
            <a:endParaRPr lang="pt-BR" dirty="0"/>
          </a:p>
        </p:txBody>
      </p:sp>
      <p:pic>
        <p:nvPicPr>
          <p:cNvPr id="2" name="Imagem 1">
            <a:extLst>
              <a:ext uri="{FF2B5EF4-FFF2-40B4-BE49-F238E27FC236}">
                <a16:creationId xmlns:a16="http://schemas.microsoft.com/office/drawing/2014/main" id="{EDA2C404-AF4B-B40B-5D05-FC56EE8E1A3A}"/>
              </a:ext>
            </a:extLst>
          </p:cNvPr>
          <p:cNvPicPr>
            <a:picLocks noChangeAspect="1"/>
          </p:cNvPicPr>
          <p:nvPr/>
        </p:nvPicPr>
        <p:blipFill>
          <a:blip r:embed="rId2"/>
          <a:stretch>
            <a:fillRect/>
          </a:stretch>
        </p:blipFill>
        <p:spPr>
          <a:xfrm>
            <a:off x="3347864" y="764704"/>
            <a:ext cx="3203860" cy="2397446"/>
          </a:xfrm>
          <a:prstGeom prst="rect">
            <a:avLst/>
          </a:prstGeom>
        </p:spPr>
      </p:pic>
      <p:sp>
        <p:nvSpPr>
          <p:cNvPr id="4" name="CaixaDeTexto 3">
            <a:extLst>
              <a:ext uri="{FF2B5EF4-FFF2-40B4-BE49-F238E27FC236}">
                <a16:creationId xmlns:a16="http://schemas.microsoft.com/office/drawing/2014/main" id="{632BEEB3-EF53-62CA-D317-45D8A901F62E}"/>
              </a:ext>
            </a:extLst>
          </p:cNvPr>
          <p:cNvSpPr txBox="1"/>
          <p:nvPr/>
        </p:nvSpPr>
        <p:spPr>
          <a:xfrm>
            <a:off x="3491880" y="3258110"/>
            <a:ext cx="3203860" cy="307777"/>
          </a:xfrm>
          <a:prstGeom prst="rect">
            <a:avLst/>
          </a:prstGeom>
          <a:noFill/>
        </p:spPr>
        <p:txBody>
          <a:bodyPr wrap="square">
            <a:spAutoFit/>
          </a:bodyPr>
          <a:lstStyle/>
          <a:p>
            <a:pPr algn="ctr"/>
            <a:r>
              <a:rPr lang="pt-PT" sz="1400" b="1" dirty="0"/>
              <a:t>Igreja Adventista na Croácia</a:t>
            </a:r>
            <a:r>
              <a:rPr lang="pt-PT" sz="1400" dirty="0"/>
              <a:t> </a:t>
            </a:r>
            <a:endParaRPr lang="pt-BR" sz="1400" dirty="0"/>
          </a:p>
        </p:txBody>
      </p:sp>
      <p:pic>
        <p:nvPicPr>
          <p:cNvPr id="8" name="Imagem 7">
            <a:extLst>
              <a:ext uri="{FF2B5EF4-FFF2-40B4-BE49-F238E27FC236}">
                <a16:creationId xmlns:a16="http://schemas.microsoft.com/office/drawing/2014/main" id="{7B68F705-F10C-92C6-3576-A453356939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4431" y="1700808"/>
            <a:ext cx="1713756" cy="856878"/>
          </a:xfrm>
          <a:prstGeom prst="rect">
            <a:avLst/>
          </a:prstGeom>
        </p:spPr>
      </p:pic>
      <p:sp>
        <p:nvSpPr>
          <p:cNvPr id="10" name="CaixaDeTexto 9">
            <a:extLst>
              <a:ext uri="{FF2B5EF4-FFF2-40B4-BE49-F238E27FC236}">
                <a16:creationId xmlns:a16="http://schemas.microsoft.com/office/drawing/2014/main" id="{375CFC56-0A97-7DAC-AC2B-90F32647AFF1}"/>
              </a:ext>
            </a:extLst>
          </p:cNvPr>
          <p:cNvSpPr txBox="1"/>
          <p:nvPr/>
        </p:nvSpPr>
        <p:spPr>
          <a:xfrm>
            <a:off x="6964431" y="1412776"/>
            <a:ext cx="1713756" cy="338554"/>
          </a:xfrm>
          <a:prstGeom prst="rect">
            <a:avLst/>
          </a:prstGeom>
          <a:noFill/>
        </p:spPr>
        <p:txBody>
          <a:bodyPr wrap="square">
            <a:spAutoFit/>
          </a:bodyPr>
          <a:lstStyle/>
          <a:p>
            <a:pPr algn="ctr"/>
            <a:r>
              <a:rPr lang="pt-PT" sz="1600" b="1" dirty="0"/>
              <a:t>Croácia</a:t>
            </a:r>
            <a:endParaRPr lang="pt-BR" sz="1600" b="1" dirty="0"/>
          </a:p>
        </p:txBody>
      </p:sp>
      <p:pic>
        <p:nvPicPr>
          <p:cNvPr id="14" name="Imagem 13">
            <a:extLst>
              <a:ext uri="{FF2B5EF4-FFF2-40B4-BE49-F238E27FC236}">
                <a16:creationId xmlns:a16="http://schemas.microsoft.com/office/drawing/2014/main" id="{C6C02E47-F4BC-F399-051E-04C8F39E1E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8724" y="3661847"/>
            <a:ext cx="4826000" cy="2717800"/>
          </a:xfrm>
          <a:prstGeom prst="rect">
            <a:avLst/>
          </a:prstGeom>
        </p:spPr>
      </p:pic>
    </p:spTree>
    <p:extLst>
      <p:ext uri="{BB962C8B-B14F-4D97-AF65-F5344CB8AC3E}">
        <p14:creationId xmlns:p14="http://schemas.microsoft.com/office/powerpoint/2010/main" val="3695225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18">
            <a:extLst>
              <a:ext uri="{FF2B5EF4-FFF2-40B4-BE49-F238E27FC236}">
                <a16:creationId xmlns:a16="http://schemas.microsoft.com/office/drawing/2014/main" id="{CF62C8BC-0EF6-9138-2347-74874246C3A7}"/>
              </a:ext>
            </a:extLst>
          </p:cNvPr>
          <p:cNvSpPr txBox="1">
            <a:spLocks noChangeArrowheads="1"/>
          </p:cNvSpPr>
          <p:nvPr/>
        </p:nvSpPr>
        <p:spPr bwMode="auto">
          <a:xfrm>
            <a:off x="107504" y="980728"/>
            <a:ext cx="2903052" cy="553997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pt-BR" altLang="pt-BR" sz="1600" b="1" dirty="0">
                <a:solidFill>
                  <a:srgbClr val="FF0000"/>
                </a:solidFill>
                <a:latin typeface="Comic Sans MS" panose="030F0702030302020204" pitchFamily="66" charset="0"/>
              </a:rPr>
              <a:t>Poupa-eurasiática</a:t>
            </a:r>
          </a:p>
          <a:p>
            <a:pPr algn="ctr"/>
            <a:r>
              <a:rPr lang="en-US" sz="1200" i="1" dirty="0" err="1">
                <a:latin typeface="Comic Sans MS" panose="030F0702030302020204" pitchFamily="66" charset="0"/>
              </a:rPr>
              <a:t>Upupa</a:t>
            </a:r>
            <a:r>
              <a:rPr lang="en-US" sz="1200" i="1" dirty="0">
                <a:latin typeface="Comic Sans MS" panose="030F0702030302020204" pitchFamily="66" charset="0"/>
              </a:rPr>
              <a:t> </a:t>
            </a:r>
            <a:r>
              <a:rPr lang="en-US" sz="1200" i="1" dirty="0" err="1">
                <a:latin typeface="Comic Sans MS" panose="030F0702030302020204" pitchFamily="66" charset="0"/>
              </a:rPr>
              <a:t>epops</a:t>
            </a:r>
            <a:endParaRPr lang="pt-BR" altLang="pt-BR" sz="1200" b="1" dirty="0">
              <a:solidFill>
                <a:srgbClr val="FF0000"/>
              </a:solidFill>
              <a:latin typeface="Comic Sans MS" panose="030F0702030302020204" pitchFamily="66" charset="0"/>
            </a:endParaRPr>
          </a:p>
          <a:p>
            <a:endParaRPr lang="pt-BR" sz="1300" b="1" dirty="0">
              <a:solidFill>
                <a:srgbClr val="FF0000"/>
              </a:solidFill>
              <a:latin typeface="Comic Sans MS" panose="030F0702030302020204" pitchFamily="66" charset="0"/>
            </a:endParaRPr>
          </a:p>
          <a:p>
            <a:pPr marL="285750" indent="-285750" algn="just">
              <a:buFont typeface="Wingdings" panose="05000000000000000000" pitchFamily="2" charset="2"/>
              <a:buChar char="Ø"/>
            </a:pPr>
            <a:r>
              <a:rPr lang="es-ES" sz="1300" b="1" dirty="0">
                <a:latin typeface="Comic Sans MS" panose="030F0702030302020204" pitchFamily="66" charset="0"/>
              </a:rPr>
              <a:t>A </a:t>
            </a:r>
            <a:r>
              <a:rPr lang="es-ES" sz="1300" b="1" dirty="0" err="1">
                <a:latin typeface="Comic Sans MS" panose="030F0702030302020204" pitchFamily="66" charset="0"/>
              </a:rPr>
              <a:t>poupa</a:t>
            </a:r>
            <a:r>
              <a:rPr lang="es-ES" sz="1300" b="1" dirty="0">
                <a:latin typeface="Comic Sans MS" panose="030F0702030302020204" pitchFamily="66" charset="0"/>
              </a:rPr>
              <a:t> </a:t>
            </a:r>
            <a:r>
              <a:rPr lang="es-ES" sz="1300" dirty="0">
                <a:latin typeface="Comic Sans MS" panose="030F0702030302020204" pitchFamily="66" charset="0"/>
              </a:rPr>
              <a:t>é </a:t>
            </a:r>
            <a:r>
              <a:rPr lang="es-ES" sz="1300" dirty="0" err="1">
                <a:latin typeface="Comic Sans MS" panose="030F0702030302020204" pitchFamily="66" charset="0"/>
              </a:rPr>
              <a:t>uma</a:t>
            </a:r>
            <a:r>
              <a:rPr lang="es-ES" sz="1300" dirty="0">
                <a:latin typeface="Comic Sans MS" panose="030F0702030302020204" pitchFamily="66" charset="0"/>
              </a:rPr>
              <a:t> ave encontrada </a:t>
            </a:r>
            <a:r>
              <a:rPr lang="es-ES" sz="1300" dirty="0" err="1">
                <a:latin typeface="Comic Sans MS" panose="030F0702030302020204" pitchFamily="66" charset="0"/>
              </a:rPr>
              <a:t>em</a:t>
            </a:r>
            <a:r>
              <a:rPr lang="es-ES" sz="1300" dirty="0">
                <a:latin typeface="Comic Sans MS" panose="030F0702030302020204" pitchFamily="66" charset="0"/>
              </a:rPr>
              <a:t> </a:t>
            </a:r>
            <a:r>
              <a:rPr lang="es-ES" sz="1300" dirty="0" err="1">
                <a:latin typeface="Comic Sans MS" panose="030F0702030302020204" pitchFamily="66" charset="0"/>
              </a:rPr>
              <a:t>várias</a:t>
            </a:r>
            <a:r>
              <a:rPr lang="es-ES" sz="1300" dirty="0">
                <a:latin typeface="Comic Sans MS" panose="030F0702030302020204" pitchFamily="66" charset="0"/>
              </a:rPr>
              <a:t> partes da Europa, inclusive na </a:t>
            </a:r>
            <a:r>
              <a:rPr lang="es-ES" sz="1300" b="1" dirty="0" err="1">
                <a:latin typeface="Comic Sans MS" panose="030F0702030302020204" pitchFamily="66" charset="0"/>
              </a:rPr>
              <a:t>Croácia</a:t>
            </a:r>
            <a:r>
              <a:rPr lang="es-ES" sz="1300" dirty="0">
                <a:latin typeface="Comic Sans MS" panose="030F0702030302020204" pitchFamily="66" charset="0"/>
              </a:rPr>
              <a:t>;</a:t>
            </a:r>
          </a:p>
          <a:p>
            <a:pPr marL="285750" indent="-285750" algn="just">
              <a:buFont typeface="Wingdings" panose="05000000000000000000" pitchFamily="2" charset="2"/>
              <a:buChar char="Ø"/>
            </a:pPr>
            <a:endParaRPr lang="es-ES" sz="1300" dirty="0">
              <a:latin typeface="Comic Sans MS" panose="030F0702030302020204" pitchFamily="66" charset="0"/>
            </a:endParaRPr>
          </a:p>
          <a:p>
            <a:pPr marL="285750" indent="-285750" algn="just">
              <a:buFont typeface="Wingdings" panose="05000000000000000000" pitchFamily="2" charset="2"/>
              <a:buChar char="Ø"/>
            </a:pPr>
            <a:r>
              <a:rPr lang="pt-BR" sz="1300" dirty="0">
                <a:latin typeface="Comic Sans MS" panose="030F0702030302020204" pitchFamily="66" charset="0"/>
              </a:rPr>
              <a:t>Mede cerca de 25 a 29 cm de comprimento e tem bico comprido;</a:t>
            </a:r>
          </a:p>
          <a:p>
            <a:pPr marL="285750" indent="-285750" algn="just">
              <a:buFont typeface="Wingdings" panose="05000000000000000000" pitchFamily="2" charset="2"/>
              <a:buChar char="Ø"/>
            </a:pPr>
            <a:endParaRPr lang="pt-BR" sz="1300" dirty="0">
              <a:latin typeface="Comic Sans MS" panose="030F0702030302020204" pitchFamily="66" charset="0"/>
            </a:endParaRPr>
          </a:p>
          <a:p>
            <a:pPr marL="285750" indent="-285750" algn="just">
              <a:buFont typeface="Wingdings" panose="05000000000000000000" pitchFamily="2" charset="2"/>
              <a:buChar char="Ø"/>
            </a:pPr>
            <a:r>
              <a:rPr lang="pt-BR" sz="1300" dirty="0">
                <a:latin typeface="Comic Sans MS" panose="030F0702030302020204" pitchFamily="66" charset="0"/>
              </a:rPr>
              <a:t>Apresenta um padrão preto e branco nas asas, sendo castanha/ocre na cabeça e pescoço;</a:t>
            </a:r>
          </a:p>
          <a:p>
            <a:pPr marL="285750" indent="-285750" algn="just">
              <a:buFont typeface="Wingdings" panose="05000000000000000000" pitchFamily="2" charset="2"/>
              <a:buChar char="Ø"/>
            </a:pPr>
            <a:endParaRPr lang="pt-BR" sz="1300" dirty="0">
              <a:latin typeface="Comic Sans MS" panose="030F0702030302020204" pitchFamily="66" charset="0"/>
            </a:endParaRPr>
          </a:p>
          <a:p>
            <a:pPr marL="285750" indent="-285750" algn="just">
              <a:buFont typeface="Wingdings" panose="05000000000000000000" pitchFamily="2" charset="2"/>
              <a:buChar char="Ø"/>
            </a:pPr>
            <a:r>
              <a:rPr lang="pt-BR" sz="1300" dirty="0">
                <a:latin typeface="Comic Sans MS" panose="030F0702030302020204" pitchFamily="66" charset="0"/>
              </a:rPr>
              <a:t>Tem </a:t>
            </a:r>
            <a:r>
              <a:rPr lang="pt-PT" sz="1300" dirty="0">
                <a:latin typeface="Comic Sans MS" panose="030F0702030302020204" pitchFamily="66" charset="0"/>
              </a:rPr>
              <a:t>longa crista alaranjada, com extremidades negras, que ela pode abrir ou fechar em leque à vontade;</a:t>
            </a:r>
          </a:p>
          <a:p>
            <a:pPr marL="285750" indent="-285750" algn="just">
              <a:buFont typeface="Wingdings" panose="05000000000000000000" pitchFamily="2" charset="2"/>
              <a:buChar char="Ø"/>
            </a:pPr>
            <a:endParaRPr lang="pt-PT"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A fêmea põe de </a:t>
            </a:r>
            <a:r>
              <a:rPr lang="pt-BR" sz="1400" dirty="0"/>
              <a:t>2 a 6 ovos e a</a:t>
            </a:r>
            <a:r>
              <a:rPr lang="pt-BR" sz="1300" dirty="0">
                <a:latin typeface="Comic Sans MS" panose="030F0702030302020204" pitchFamily="66" charset="0"/>
              </a:rPr>
              <a:t> incubação dura 17 dias;</a:t>
            </a:r>
            <a:endParaRPr lang="es-ES" sz="1300" dirty="0">
              <a:latin typeface="Comic Sans MS" panose="030F0702030302020204" pitchFamily="66" charset="0"/>
            </a:endParaRPr>
          </a:p>
          <a:p>
            <a:pPr algn="just"/>
            <a:endParaRPr lang="pt-PT"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Alimenta-se de larvas, vermes e pequenos lagartos.</a:t>
            </a:r>
            <a:endParaRPr lang="pt-PT" sz="1400" dirty="0">
              <a:latin typeface="Comic Sans MS" panose="030F0702030302020204" pitchFamily="66" charset="0"/>
            </a:endParaRPr>
          </a:p>
          <a:p>
            <a:pPr marL="285750" indent="-285750" algn="just">
              <a:buFont typeface="Wingdings" panose="05000000000000000000" pitchFamily="2" charset="2"/>
              <a:buChar char="Ø"/>
            </a:pPr>
            <a:endParaRPr lang="es-ES" sz="1300" dirty="0">
              <a:latin typeface="Comic Sans MS" panose="030F0702030302020204" pitchFamily="66" charset="0"/>
            </a:endParaRPr>
          </a:p>
        </p:txBody>
      </p:sp>
      <p:pic>
        <p:nvPicPr>
          <p:cNvPr id="6" name="Imagem 5" descr="Resultado de imagem para Upupa epops">
            <a:extLst>
              <a:ext uri="{FF2B5EF4-FFF2-40B4-BE49-F238E27FC236}">
                <a16:creationId xmlns:a16="http://schemas.microsoft.com/office/drawing/2014/main" id="{0314E9E2-D112-30BB-783E-C47751E45A8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80998" y="780592"/>
            <a:ext cx="3114675" cy="2013585"/>
          </a:xfrm>
          <a:prstGeom prst="rect">
            <a:avLst/>
          </a:prstGeom>
          <a:noFill/>
          <a:ln>
            <a:noFill/>
          </a:ln>
        </p:spPr>
      </p:pic>
      <p:pic>
        <p:nvPicPr>
          <p:cNvPr id="8" name="Imagem 7" descr="Imagem relacionada">
            <a:extLst>
              <a:ext uri="{FF2B5EF4-FFF2-40B4-BE49-F238E27FC236}">
                <a16:creationId xmlns:a16="http://schemas.microsoft.com/office/drawing/2014/main" id="{7D8338C9-E24C-0DC1-1F58-D5555BE9061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839538" y="3140968"/>
            <a:ext cx="2903051" cy="3024336"/>
          </a:xfrm>
          <a:prstGeom prst="rect">
            <a:avLst/>
          </a:prstGeom>
          <a:noFill/>
          <a:ln>
            <a:noFill/>
          </a:ln>
        </p:spPr>
      </p:pic>
      <p:pic>
        <p:nvPicPr>
          <p:cNvPr id="10" name="Imagem 9">
            <a:extLst>
              <a:ext uri="{FF2B5EF4-FFF2-40B4-BE49-F238E27FC236}">
                <a16:creationId xmlns:a16="http://schemas.microsoft.com/office/drawing/2014/main" id="{5C9AC62C-59EF-4D9A-C8AE-4DFE3CDBCC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63888" y="5184801"/>
            <a:ext cx="1948180" cy="1619424"/>
          </a:xfrm>
          <a:prstGeom prst="rect">
            <a:avLst/>
          </a:prstGeom>
        </p:spPr>
      </p:pic>
      <p:pic>
        <p:nvPicPr>
          <p:cNvPr id="12" name="Imagem 11" descr="E:\2017\MISSÕES\bandeirasa\15 Croácia.gif">
            <a:extLst>
              <a:ext uri="{FF2B5EF4-FFF2-40B4-BE49-F238E27FC236}">
                <a16:creationId xmlns:a16="http://schemas.microsoft.com/office/drawing/2014/main" id="{7F7DD030-DC60-A487-F725-318C4BCB2F5C}"/>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61814" y="1196752"/>
            <a:ext cx="1445260" cy="963930"/>
          </a:xfrm>
          <a:prstGeom prst="rect">
            <a:avLst/>
          </a:prstGeom>
          <a:noFill/>
          <a:ln>
            <a:noFill/>
          </a:ln>
        </p:spPr>
      </p:pic>
      <p:sp>
        <p:nvSpPr>
          <p:cNvPr id="14" name="Retângulo 13">
            <a:extLst>
              <a:ext uri="{FF2B5EF4-FFF2-40B4-BE49-F238E27FC236}">
                <a16:creationId xmlns:a16="http://schemas.microsoft.com/office/drawing/2014/main" id="{D352A450-B539-7714-D1FC-5A5A1A746504}"/>
              </a:ext>
            </a:extLst>
          </p:cNvPr>
          <p:cNvSpPr/>
          <p:nvPr/>
        </p:nvSpPr>
        <p:spPr>
          <a:xfrm>
            <a:off x="7042839" y="2160682"/>
            <a:ext cx="1683210" cy="369332"/>
          </a:xfrm>
          <a:prstGeom prst="rect">
            <a:avLst/>
          </a:prstGeom>
        </p:spPr>
        <p:txBody>
          <a:bodyPr wrap="square">
            <a:spAutoFit/>
          </a:bodyPr>
          <a:lstStyle/>
          <a:p>
            <a:r>
              <a:rPr lang="pt-BR" altLang="pt-BR" dirty="0">
                <a:solidFill>
                  <a:schemeClr val="bg1"/>
                </a:solidFill>
                <a:latin typeface="Calibri" panose="020F0502020204030204" pitchFamily="34" charset="0"/>
              </a:rPr>
              <a:t> </a:t>
            </a:r>
            <a:r>
              <a:rPr lang="pt-BR" altLang="pt-BR" sz="1100" dirty="0">
                <a:latin typeface="Comic Sans MS" panose="030F0702030302020204" pitchFamily="66" charset="0"/>
              </a:rPr>
              <a:t>Bandeira da Croácia</a:t>
            </a:r>
            <a:endParaRPr lang="pt-BR" sz="1100" dirty="0">
              <a:latin typeface="Comic Sans MS" panose="030F0702030302020204" pitchFamily="66" charset="0"/>
            </a:endParaRPr>
          </a:p>
        </p:txBody>
      </p:sp>
      <p:pic>
        <p:nvPicPr>
          <p:cNvPr id="16" name="Imagem 15" descr="Resultado de imagem para Upupa epops">
            <a:extLst>
              <a:ext uri="{FF2B5EF4-FFF2-40B4-BE49-F238E27FC236}">
                <a16:creationId xmlns:a16="http://schemas.microsoft.com/office/drawing/2014/main" id="{2CF6FEDA-F02A-85E2-F0BF-F1667C5CDE12}"/>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59350" y="2902707"/>
            <a:ext cx="1948180" cy="2146300"/>
          </a:xfrm>
          <a:prstGeom prst="rect">
            <a:avLst/>
          </a:prstGeom>
          <a:noFill/>
          <a:ln>
            <a:noFill/>
          </a:ln>
        </p:spPr>
      </p:pic>
    </p:spTree>
    <p:extLst>
      <p:ext uri="{BB962C8B-B14F-4D97-AF65-F5344CB8AC3E}">
        <p14:creationId xmlns:p14="http://schemas.microsoft.com/office/powerpoint/2010/main" val="1775893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ço Reservado para Texto 16">
            <a:extLst>
              <a:ext uri="{FF2B5EF4-FFF2-40B4-BE49-F238E27FC236}">
                <a16:creationId xmlns:a16="http://schemas.microsoft.com/office/drawing/2014/main" id="{9AB87D91-CBCF-4A6E-8E39-A9AD426AA63A}"/>
              </a:ext>
            </a:extLst>
          </p:cNvPr>
          <p:cNvSpPr>
            <a:spLocks noGrp="1"/>
          </p:cNvSpPr>
          <p:nvPr>
            <p:ph type="body" sz="quarter" idx="11"/>
          </p:nvPr>
        </p:nvSpPr>
        <p:spPr/>
        <p:txBody>
          <a:bodyPr/>
          <a:lstStyle/>
          <a:p>
            <a:r>
              <a:rPr lang="pt-BR" dirty="0"/>
              <a:t>S03 – Missões – 17 de outubro</a:t>
            </a:r>
          </a:p>
        </p:txBody>
      </p:sp>
      <p:sp>
        <p:nvSpPr>
          <p:cNvPr id="18" name="Espaço Reservado para Texto 17">
            <a:extLst>
              <a:ext uri="{FF2B5EF4-FFF2-40B4-BE49-F238E27FC236}">
                <a16:creationId xmlns:a16="http://schemas.microsoft.com/office/drawing/2014/main" id="{9189800D-1085-4BE9-B3C9-C0033BCD13E0}"/>
              </a:ext>
            </a:extLst>
          </p:cNvPr>
          <p:cNvSpPr>
            <a:spLocks noGrp="1"/>
          </p:cNvSpPr>
          <p:nvPr>
            <p:ph type="body" sz="quarter" idx="12"/>
          </p:nvPr>
        </p:nvSpPr>
        <p:spPr/>
        <p:txBody>
          <a:bodyPr/>
          <a:lstStyle/>
          <a:p>
            <a:r>
              <a:rPr lang="pt-BR" i="0" dirty="0"/>
              <a:t>Mala cheia de bíblias</a:t>
            </a:r>
          </a:p>
        </p:txBody>
      </p:sp>
      <p:pic>
        <p:nvPicPr>
          <p:cNvPr id="8" name="Espaço Reservado para Imagem 7">
            <a:extLst>
              <a:ext uri="{FF2B5EF4-FFF2-40B4-BE49-F238E27FC236}">
                <a16:creationId xmlns:a16="http://schemas.microsoft.com/office/drawing/2014/main" id="{9A898D7F-5F3E-1766-9923-42F445DA5A81}"/>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4630" r="4630"/>
          <a:stretch>
            <a:fillRect/>
          </a:stretch>
        </p:blipFill>
        <p:spPr>
          <a:prstGeom prst="rect">
            <a:avLst/>
          </a:prstGeom>
          <a:ln w="6350">
            <a:solidFill>
              <a:prstClr val="black"/>
            </a:solidFill>
          </a:ln>
        </p:spPr>
      </p:pic>
      <p:sp>
        <p:nvSpPr>
          <p:cNvPr id="22" name="Espaço Reservado para Texto 21">
            <a:extLst>
              <a:ext uri="{FF2B5EF4-FFF2-40B4-BE49-F238E27FC236}">
                <a16:creationId xmlns:a16="http://schemas.microsoft.com/office/drawing/2014/main" id="{9C1CA8FA-10EC-41CD-86AD-13E4F82A6E59}"/>
              </a:ext>
            </a:extLst>
          </p:cNvPr>
          <p:cNvSpPr>
            <a:spLocks noGrp="1"/>
          </p:cNvSpPr>
          <p:nvPr>
            <p:ph type="body" sz="quarter" idx="15"/>
          </p:nvPr>
        </p:nvSpPr>
        <p:spPr/>
        <p:txBody>
          <a:bodyPr/>
          <a:lstStyle/>
          <a:p>
            <a:r>
              <a:rPr lang="pt-BR" dirty="0"/>
              <a:t>Nana</a:t>
            </a:r>
          </a:p>
        </p:txBody>
      </p:sp>
      <p:sp>
        <p:nvSpPr>
          <p:cNvPr id="12" name="Espaço Reservado para Texto 11">
            <a:extLst>
              <a:ext uri="{FF2B5EF4-FFF2-40B4-BE49-F238E27FC236}">
                <a16:creationId xmlns:a16="http://schemas.microsoft.com/office/drawing/2014/main" id="{92E9C2FC-E690-402D-BB45-7040DE3A3CDE}"/>
              </a:ext>
            </a:extLst>
          </p:cNvPr>
          <p:cNvSpPr>
            <a:spLocks noGrp="1"/>
          </p:cNvSpPr>
          <p:nvPr>
            <p:ph type="body" sz="quarter" idx="16"/>
          </p:nvPr>
        </p:nvSpPr>
        <p:spPr/>
        <p:txBody>
          <a:bodyPr/>
          <a:lstStyle/>
          <a:p>
            <a:r>
              <a:rPr lang="pt-BR" dirty="0"/>
              <a:t>Croácia</a:t>
            </a:r>
          </a:p>
        </p:txBody>
      </p:sp>
      <p:pic>
        <p:nvPicPr>
          <p:cNvPr id="6" name="Espaço Reservado para Imagem 5">
            <a:extLst>
              <a:ext uri="{FF2B5EF4-FFF2-40B4-BE49-F238E27FC236}">
                <a16:creationId xmlns:a16="http://schemas.microsoft.com/office/drawing/2014/main" id="{C174EC51-663B-105B-4E49-40254E67836D}"/>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555" r="3555"/>
          <a:stretch>
            <a:fillRect/>
          </a:stretch>
        </p:blipFill>
        <p:spPr>
          <a:prstGeom prst="rect">
            <a:avLst/>
          </a:prstGeom>
          <a:ln w="12700">
            <a:solidFill>
              <a:prstClr val="black"/>
            </a:solidFill>
          </a:ln>
        </p:spPr>
      </p:pic>
    </p:spTree>
    <p:extLst>
      <p:ext uri="{BB962C8B-B14F-4D97-AF65-F5344CB8AC3E}">
        <p14:creationId xmlns:p14="http://schemas.microsoft.com/office/powerpoint/2010/main" val="2068564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ço Reservado para Texto 12">
            <a:extLst>
              <a:ext uri="{FF2B5EF4-FFF2-40B4-BE49-F238E27FC236}">
                <a16:creationId xmlns:a16="http://schemas.microsoft.com/office/drawing/2014/main" id="{ABF34D80-7E3B-2203-D4DA-997596819391}"/>
              </a:ext>
            </a:extLst>
          </p:cNvPr>
          <p:cNvSpPr>
            <a:spLocks noGrp="1"/>
          </p:cNvSpPr>
          <p:nvPr>
            <p:ph type="body" sz="quarter" idx="10"/>
          </p:nvPr>
        </p:nvSpPr>
        <p:spPr>
          <a:xfrm>
            <a:off x="71996" y="679578"/>
            <a:ext cx="3347876" cy="6120000"/>
          </a:xfrm>
        </p:spPr>
        <p:txBody>
          <a:bodyPr/>
          <a:lstStyle/>
          <a:p>
            <a:r>
              <a:rPr lang="pt-BR" dirty="0"/>
              <a:t>No Reino Unido, e em muitos outros países dessa região, o cristianismo já não é a religião predominante. A maioria das pessoas não acredita que a Bíblia seja sagrada ou inspirada por Deus. Mas, embora muitos não tenham interesse em frequentar uma igreja tradicional, alguns se interessam por Deus e por fazer parte de uma comunidade acolhedora. Então os adventistas compartilham Jesus nessas regiões por meio de amizades, pequenos grupos baseados em interesses em comum e pelas redes sociais. Uma igreja encontrou uma forma criativa de compartilhar Jesus: ela apresenta uma encenação sobre Sua morte e ressurreição. Crianças e famílias podem vivenciar a história por meio de um percurso interativo e de uma feira.</a:t>
            </a:r>
          </a:p>
        </p:txBody>
      </p:sp>
      <p:sp>
        <p:nvSpPr>
          <p:cNvPr id="15" name="Espaço Reservado para Texto 14">
            <a:extLst>
              <a:ext uri="{FF2B5EF4-FFF2-40B4-BE49-F238E27FC236}">
                <a16:creationId xmlns:a16="http://schemas.microsoft.com/office/drawing/2014/main" id="{1D16EE2D-3F5A-98AE-2F6F-BFA96E7C853B}"/>
              </a:ext>
            </a:extLst>
          </p:cNvPr>
          <p:cNvSpPr>
            <a:spLocks noGrp="1"/>
          </p:cNvSpPr>
          <p:nvPr>
            <p:ph type="body" sz="quarter" idx="12"/>
          </p:nvPr>
        </p:nvSpPr>
        <p:spPr/>
        <p:txBody>
          <a:bodyPr/>
          <a:lstStyle/>
          <a:p>
            <a:r>
              <a:rPr lang="pt-BR" dirty="0"/>
              <a:t>S03</a:t>
            </a:r>
          </a:p>
        </p:txBody>
      </p:sp>
      <p:pic>
        <p:nvPicPr>
          <p:cNvPr id="5" name="Imagem 4">
            <a:extLst>
              <a:ext uri="{FF2B5EF4-FFF2-40B4-BE49-F238E27FC236}">
                <a16:creationId xmlns:a16="http://schemas.microsoft.com/office/drawing/2014/main" id="{CB80BDF6-B848-4ECF-A12E-6F9883532A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1678" y="1936576"/>
            <a:ext cx="1149189" cy="689513"/>
          </a:xfrm>
          <a:prstGeom prst="rect">
            <a:avLst/>
          </a:prstGeom>
        </p:spPr>
      </p:pic>
      <p:sp>
        <p:nvSpPr>
          <p:cNvPr id="7" name="CaixaDeTexto 6">
            <a:extLst>
              <a:ext uri="{FF2B5EF4-FFF2-40B4-BE49-F238E27FC236}">
                <a16:creationId xmlns:a16="http://schemas.microsoft.com/office/drawing/2014/main" id="{58A956C1-784A-21F3-D88D-EB4D218A4EB1}"/>
              </a:ext>
            </a:extLst>
          </p:cNvPr>
          <p:cNvSpPr txBox="1"/>
          <p:nvPr/>
        </p:nvSpPr>
        <p:spPr>
          <a:xfrm>
            <a:off x="6948264" y="1628800"/>
            <a:ext cx="1182603" cy="307777"/>
          </a:xfrm>
          <a:prstGeom prst="rect">
            <a:avLst/>
          </a:prstGeom>
          <a:noFill/>
        </p:spPr>
        <p:txBody>
          <a:bodyPr wrap="square">
            <a:spAutoFit/>
          </a:bodyPr>
          <a:lstStyle/>
          <a:p>
            <a:pPr algn="ctr"/>
            <a:r>
              <a:rPr lang="pt-BR" sz="1400" b="1" dirty="0"/>
              <a:t>Reino Unido</a:t>
            </a:r>
          </a:p>
        </p:txBody>
      </p:sp>
      <p:pic>
        <p:nvPicPr>
          <p:cNvPr id="8" name="Imagem 7" descr="ESV, The Holy Bible (Blue, The Church Edition) by Crossway Bibles - Book Outlet">
            <a:extLst>
              <a:ext uri="{FF2B5EF4-FFF2-40B4-BE49-F238E27FC236}">
                <a16:creationId xmlns:a16="http://schemas.microsoft.com/office/drawing/2014/main" id="{D7AC7D96-81BA-52E5-A980-BABD2470D34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996346" y="861501"/>
            <a:ext cx="2289180" cy="3118774"/>
          </a:xfrm>
          <a:prstGeom prst="rect">
            <a:avLst/>
          </a:prstGeom>
        </p:spPr>
      </p:pic>
      <p:pic>
        <p:nvPicPr>
          <p:cNvPr id="4" name="Imagem 3">
            <a:extLst>
              <a:ext uri="{FF2B5EF4-FFF2-40B4-BE49-F238E27FC236}">
                <a16:creationId xmlns:a16="http://schemas.microsoft.com/office/drawing/2014/main" id="{D2380CDB-8AFC-6C82-85C0-69F07B83C6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0442" y="4509120"/>
            <a:ext cx="5562600" cy="2171700"/>
          </a:xfrm>
          <a:prstGeom prst="rect">
            <a:avLst/>
          </a:prstGeom>
        </p:spPr>
      </p:pic>
    </p:spTree>
    <p:extLst>
      <p:ext uri="{BB962C8B-B14F-4D97-AF65-F5344CB8AC3E}">
        <p14:creationId xmlns:p14="http://schemas.microsoft.com/office/powerpoint/2010/main" val="3059763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1A190879-EFC4-9AA1-228A-784152BAC627}"/>
              </a:ext>
            </a:extLst>
          </p:cNvPr>
          <p:cNvSpPr>
            <a:spLocks noGrp="1"/>
          </p:cNvSpPr>
          <p:nvPr>
            <p:ph type="body" sz="quarter" idx="10"/>
          </p:nvPr>
        </p:nvSpPr>
        <p:spPr>
          <a:xfrm>
            <a:off x="71996" y="679578"/>
            <a:ext cx="2915828" cy="2749422"/>
          </a:xfrm>
        </p:spPr>
        <p:txBody>
          <a:bodyPr/>
          <a:lstStyle/>
          <a:p>
            <a:r>
              <a:rPr lang="pt-BR" noProof="0" dirty="0"/>
              <a:t>Um dos monumentos mais famosos da Croácia é o anfiteatro de Pula. Situado na cidade de Pula, este antigo anfiteatro romano foi construído ha quase dois mil anos. É o único anfiteatro romano do mundo que conserva intacta toda sua muralha exterior circular.</a:t>
            </a:r>
          </a:p>
        </p:txBody>
      </p:sp>
      <p:pic>
        <p:nvPicPr>
          <p:cNvPr id="7" name="Imagem 6">
            <a:extLst>
              <a:ext uri="{FF2B5EF4-FFF2-40B4-BE49-F238E27FC236}">
                <a16:creationId xmlns:a16="http://schemas.microsoft.com/office/drawing/2014/main" id="{28D893C4-C38D-3EE9-5FB3-4666B5405E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126" y="3933056"/>
            <a:ext cx="2365470" cy="1182735"/>
          </a:xfrm>
          <a:prstGeom prst="rect">
            <a:avLst/>
          </a:prstGeom>
        </p:spPr>
      </p:pic>
      <p:sp>
        <p:nvSpPr>
          <p:cNvPr id="8" name="CaixaDeTexto 7">
            <a:extLst>
              <a:ext uri="{FF2B5EF4-FFF2-40B4-BE49-F238E27FC236}">
                <a16:creationId xmlns:a16="http://schemas.microsoft.com/office/drawing/2014/main" id="{99BCC988-DF0F-197B-648D-EA730792A0D5}"/>
              </a:ext>
            </a:extLst>
          </p:cNvPr>
          <p:cNvSpPr txBox="1"/>
          <p:nvPr/>
        </p:nvSpPr>
        <p:spPr>
          <a:xfrm>
            <a:off x="843760" y="5214221"/>
            <a:ext cx="1260923" cy="523220"/>
          </a:xfrm>
          <a:prstGeom prst="rect">
            <a:avLst/>
          </a:prstGeom>
          <a:noFill/>
        </p:spPr>
        <p:txBody>
          <a:bodyPr wrap="none" rtlCol="0">
            <a:spAutoFit/>
          </a:bodyPr>
          <a:lstStyle/>
          <a:p>
            <a:r>
              <a:rPr lang="es-ES" sz="2800" dirty="0" err="1"/>
              <a:t>Croácia</a:t>
            </a:r>
            <a:endParaRPr lang="pt-BR" sz="2800" dirty="0"/>
          </a:p>
        </p:txBody>
      </p:sp>
      <p:pic>
        <p:nvPicPr>
          <p:cNvPr id="6" name="Imagem 5">
            <a:extLst>
              <a:ext uri="{FF2B5EF4-FFF2-40B4-BE49-F238E27FC236}">
                <a16:creationId xmlns:a16="http://schemas.microsoft.com/office/drawing/2014/main" id="{6ABBB1F2-579A-6490-2CDD-478C56076C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3004" y="794913"/>
            <a:ext cx="5969000" cy="3352800"/>
          </a:xfrm>
          <a:prstGeom prst="rect">
            <a:avLst/>
          </a:prstGeom>
        </p:spPr>
      </p:pic>
      <p:pic>
        <p:nvPicPr>
          <p:cNvPr id="11" name="Imagem 10">
            <a:extLst>
              <a:ext uri="{FF2B5EF4-FFF2-40B4-BE49-F238E27FC236}">
                <a16:creationId xmlns:a16="http://schemas.microsoft.com/office/drawing/2014/main" id="{86B9B6EC-AFB6-01BD-CDF3-523C019312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4304" y="4293590"/>
            <a:ext cx="3187700" cy="2387600"/>
          </a:xfrm>
          <a:prstGeom prst="rect">
            <a:avLst/>
          </a:prstGeom>
        </p:spPr>
      </p:pic>
      <p:pic>
        <p:nvPicPr>
          <p:cNvPr id="13" name="Imagem 12">
            <a:extLst>
              <a:ext uri="{FF2B5EF4-FFF2-40B4-BE49-F238E27FC236}">
                <a16:creationId xmlns:a16="http://schemas.microsoft.com/office/drawing/2014/main" id="{A0465A38-2740-C30D-F45F-B9EE6E9F46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3075" y="4345630"/>
            <a:ext cx="2952750" cy="2343150"/>
          </a:xfrm>
          <a:prstGeom prst="rect">
            <a:avLst/>
          </a:prstGeom>
        </p:spPr>
      </p:pic>
    </p:spTree>
    <p:extLst>
      <p:ext uri="{BB962C8B-B14F-4D97-AF65-F5344CB8AC3E}">
        <p14:creationId xmlns:p14="http://schemas.microsoft.com/office/powerpoint/2010/main" val="1544794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ABDB3F1-B13B-1BCC-0D54-6AA0A2B25225}"/>
              </a:ext>
            </a:extLst>
          </p:cNvPr>
          <p:cNvSpPr txBox="1"/>
          <p:nvPr/>
        </p:nvSpPr>
        <p:spPr>
          <a:xfrm>
            <a:off x="561075" y="6481305"/>
            <a:ext cx="1960421" cy="276999"/>
          </a:xfrm>
          <a:prstGeom prst="rect">
            <a:avLst/>
          </a:prstGeom>
          <a:noFill/>
        </p:spPr>
        <p:txBody>
          <a:bodyPr wrap="square" rtlCol="0">
            <a:spAutoFit/>
          </a:bodyPr>
          <a:lstStyle/>
          <a:p>
            <a:pPr algn="ctr"/>
            <a:r>
              <a:rPr lang="pt-BR" sz="1200" dirty="0">
                <a:latin typeface="Comic Sans MS" panose="030F0702030302020204" pitchFamily="66" charset="0"/>
              </a:rPr>
              <a:t>Bandeira de Montenegro</a:t>
            </a:r>
          </a:p>
        </p:txBody>
      </p:sp>
      <p:sp>
        <p:nvSpPr>
          <p:cNvPr id="4" name="Espaço Reservado para Texto 2">
            <a:extLst>
              <a:ext uri="{FF2B5EF4-FFF2-40B4-BE49-F238E27FC236}">
                <a16:creationId xmlns:a16="http://schemas.microsoft.com/office/drawing/2014/main" id="{72BAF3EC-199C-D63C-9E9F-BB700F8645BB}"/>
              </a:ext>
            </a:extLst>
          </p:cNvPr>
          <p:cNvSpPr>
            <a:spLocks noGrp="1"/>
          </p:cNvSpPr>
          <p:nvPr>
            <p:ph type="body" sz="quarter" idx="10"/>
          </p:nvPr>
        </p:nvSpPr>
        <p:spPr>
          <a:xfrm>
            <a:off x="119436" y="687637"/>
            <a:ext cx="2796380" cy="4469555"/>
          </a:xfrm>
        </p:spPr>
        <p:txBody>
          <a:bodyPr/>
          <a:lstStyle/>
          <a:p>
            <a:pPr algn="ctr" eaLnBrk="1" hangingPunct="1"/>
            <a:r>
              <a:rPr lang="pt-BR" sz="1600" dirty="0">
                <a:solidFill>
                  <a:srgbClr val="FF0000"/>
                </a:solidFill>
              </a:rPr>
              <a:t>Flamingos</a:t>
            </a:r>
            <a:endParaRPr lang="pt-BR" dirty="0"/>
          </a:p>
          <a:p>
            <a:pPr marL="285750" indent="-285750" eaLnBrk="1" hangingPunct="1">
              <a:buFont typeface="Wingdings" panose="05000000000000000000" pitchFamily="2" charset="2"/>
              <a:buChar char="Ø"/>
            </a:pPr>
            <a:r>
              <a:rPr lang="pt-BR" sz="1300" dirty="0">
                <a:latin typeface="Comic Sans MS" panose="030F0702030302020204" pitchFamily="66" charset="0"/>
              </a:rPr>
              <a:t>Os flamingos são aves pernaltas, de bico encurvado, que medem entre 90 e 150 cm. Sua coloração vem da alimentação rica em </a:t>
            </a:r>
            <a:r>
              <a:rPr lang="pt-BR" sz="1300" dirty="0">
                <a:latin typeface="Comic Sans MS" panose="030F0702030302020204" pitchFamily="66" charset="0"/>
                <a:hlinkClick r:id="rId3" tooltip="Carotenoide">
                  <a:extLst>
                    <a:ext uri="{A12FA001-AC4F-418D-AE19-62706E023703}">
                      <ahyp:hlinkClr xmlns:ahyp="http://schemas.microsoft.com/office/drawing/2018/hyperlinkcolor" val="tx"/>
                    </a:ext>
                  </a:extLst>
                </a:hlinkClick>
              </a:rPr>
              <a:t>carotenos</a:t>
            </a:r>
            <a:r>
              <a:rPr lang="pt-BR" sz="1300" dirty="0">
                <a:latin typeface="Comic Sans MS" panose="030F0702030302020204" pitchFamily="66" charset="0"/>
              </a:rPr>
              <a:t>, que são pigmentos que eles conseguem através de </a:t>
            </a:r>
            <a:r>
              <a:rPr lang="pt-BR" sz="1300" dirty="0">
                <a:latin typeface="Comic Sans MS" panose="030F0702030302020204" pitchFamily="66" charset="0"/>
                <a:hlinkClick r:id="rId4" tooltip="Alga">
                  <a:extLst>
                    <a:ext uri="{A12FA001-AC4F-418D-AE19-62706E023703}">
                      <ahyp:hlinkClr xmlns:ahyp="http://schemas.microsoft.com/office/drawing/2018/hyperlinkcolor" val="tx"/>
                    </a:ext>
                  </a:extLst>
                </a:hlinkClick>
              </a:rPr>
              <a:t>algas</a:t>
            </a:r>
            <a:r>
              <a:rPr lang="pt-BR" sz="1300" dirty="0">
                <a:latin typeface="Comic Sans MS" panose="030F0702030302020204" pitchFamily="66" charset="0"/>
              </a:rPr>
              <a:t> e </a:t>
            </a:r>
            <a:r>
              <a:rPr lang="pt-BR" sz="1300" dirty="0">
                <a:latin typeface="Comic Sans MS" panose="030F0702030302020204" pitchFamily="66" charset="0"/>
                <a:hlinkClick r:id="rId5" tooltip="Camarão">
                  <a:extLst>
                    <a:ext uri="{A12FA001-AC4F-418D-AE19-62706E023703}">
                      <ahyp:hlinkClr xmlns:ahyp="http://schemas.microsoft.com/office/drawing/2018/hyperlinkcolor" val="tx"/>
                    </a:ext>
                  </a:extLst>
                </a:hlinkClick>
              </a:rPr>
              <a:t>camarões</a:t>
            </a:r>
            <a:r>
              <a:rPr lang="pt-BR" sz="1300" dirty="0">
                <a:latin typeface="Comic Sans MS" panose="030F0702030302020204" pitchFamily="66" charset="0"/>
              </a:rPr>
              <a:t>, por exemplo.</a:t>
            </a:r>
          </a:p>
          <a:p>
            <a:pPr marL="285750" indent="-285750" eaLnBrk="1" hangingPunct="1">
              <a:buFont typeface="Wingdings" panose="05000000000000000000" pitchFamily="2" charset="2"/>
              <a:buChar char="Ø"/>
            </a:pPr>
            <a:r>
              <a:rPr lang="pt-BR" sz="1300" dirty="0">
                <a:latin typeface="Comic Sans MS" panose="030F0702030302020204" pitchFamily="66" charset="0"/>
              </a:rPr>
              <a:t>Os flamingos são aves gregárias, que vivem em bandos numerosos junto a zonas aquáticas. Algumas espécies conseguem inclusivamente habitar zonas de salinidade extrema.</a:t>
            </a:r>
          </a:p>
          <a:p>
            <a:pPr marL="285750" indent="-285750" eaLnBrk="1" hangingPunct="1">
              <a:buFont typeface="Wingdings" panose="05000000000000000000" pitchFamily="2" charset="2"/>
              <a:buChar char="Ø"/>
            </a:pPr>
            <a:r>
              <a:rPr lang="pt-BR" sz="1300" dirty="0">
                <a:latin typeface="Comic Sans MS" panose="030F0702030302020204" pitchFamily="66" charset="0"/>
              </a:rPr>
              <a:t>Em Montenegro a cidade de </a:t>
            </a:r>
            <a:r>
              <a:rPr lang="pt-BR" sz="1300" dirty="0" err="1">
                <a:latin typeface="Comic Sans MS" panose="030F0702030302020204" pitchFamily="66" charset="0"/>
              </a:rPr>
              <a:t>Ulcinjska</a:t>
            </a:r>
            <a:r>
              <a:rPr lang="pt-BR" sz="1300" dirty="0">
                <a:latin typeface="Comic Sans MS" panose="030F0702030302020204" pitchFamily="66" charset="0"/>
              </a:rPr>
              <a:t>, uma das maiores produtores de sal do mediterrâneo, Abriga em um lago cerca de 500 flamingos. </a:t>
            </a:r>
          </a:p>
          <a:p>
            <a:pPr marL="285750" indent="-285750" eaLnBrk="1" hangingPunct="1">
              <a:buFont typeface="Wingdings" panose="05000000000000000000" pitchFamily="2" charset="2"/>
              <a:buChar char="Ø"/>
            </a:pPr>
            <a:endParaRPr lang="pt-BR" dirty="0"/>
          </a:p>
        </p:txBody>
      </p:sp>
      <p:pic>
        <p:nvPicPr>
          <p:cNvPr id="5" name="Picture 2">
            <a:extLst>
              <a:ext uri="{FF2B5EF4-FFF2-40B4-BE49-F238E27FC236}">
                <a16:creationId xmlns:a16="http://schemas.microsoft.com/office/drawing/2014/main" id="{52890C0C-F7CA-DE7B-336A-9EB16C5688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4080" y="829007"/>
            <a:ext cx="2667000" cy="17811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undefined">
            <a:extLst>
              <a:ext uri="{FF2B5EF4-FFF2-40B4-BE49-F238E27FC236}">
                <a16:creationId xmlns:a16="http://schemas.microsoft.com/office/drawing/2014/main" id="{07CF959D-AB48-4B9F-A872-6C9ECAD08AF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53385" y="1147138"/>
            <a:ext cx="3199271" cy="21378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Flamingo-americano – Wikipédia, a enciclopédia livre">
            <a:extLst>
              <a:ext uri="{FF2B5EF4-FFF2-40B4-BE49-F238E27FC236}">
                <a16:creationId xmlns:a16="http://schemas.microsoft.com/office/drawing/2014/main" id="{7465A7AE-055A-8581-3B3D-3C1D4BCC400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62557" y="2857514"/>
            <a:ext cx="2716342" cy="19396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THE ULCINJ SALINAS: A PARADISE FOR FLAMINGOS - Living in Montenegro :)">
            <a:extLst>
              <a:ext uri="{FF2B5EF4-FFF2-40B4-BE49-F238E27FC236}">
                <a16:creationId xmlns:a16="http://schemas.microsoft.com/office/drawing/2014/main" id="{7697F607-D6D7-CC4D-0F8C-E3DFCE55553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36096" y="4287838"/>
            <a:ext cx="3588468" cy="2463334"/>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m 8">
            <a:extLst>
              <a:ext uri="{FF2B5EF4-FFF2-40B4-BE49-F238E27FC236}">
                <a16:creationId xmlns:a16="http://schemas.microsoft.com/office/drawing/2014/main" id="{5408B082-3720-15BE-9D6C-D27021B6492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9552" y="5353627"/>
            <a:ext cx="1981944" cy="994858"/>
          </a:xfrm>
          <a:prstGeom prst="rect">
            <a:avLst/>
          </a:prstGeom>
        </p:spPr>
      </p:pic>
    </p:spTree>
    <p:extLst>
      <p:ext uri="{BB962C8B-B14F-4D97-AF65-F5344CB8AC3E}">
        <p14:creationId xmlns:p14="http://schemas.microsoft.com/office/powerpoint/2010/main" val="772839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ço Reservado para Texto 16">
            <a:extLst>
              <a:ext uri="{FF2B5EF4-FFF2-40B4-BE49-F238E27FC236}">
                <a16:creationId xmlns:a16="http://schemas.microsoft.com/office/drawing/2014/main" id="{9AB87D91-CBCF-4A6E-8E39-A9AD426AA63A}"/>
              </a:ext>
            </a:extLst>
          </p:cNvPr>
          <p:cNvSpPr>
            <a:spLocks noGrp="1"/>
          </p:cNvSpPr>
          <p:nvPr>
            <p:ph type="body" sz="quarter" idx="11"/>
          </p:nvPr>
        </p:nvSpPr>
        <p:spPr/>
        <p:txBody>
          <a:bodyPr/>
          <a:lstStyle/>
          <a:p>
            <a:r>
              <a:rPr lang="pt-BR" dirty="0"/>
              <a:t>S04 – Missões – 24 de outubro</a:t>
            </a:r>
          </a:p>
        </p:txBody>
      </p:sp>
      <p:sp>
        <p:nvSpPr>
          <p:cNvPr id="18" name="Espaço Reservado para Texto 17">
            <a:extLst>
              <a:ext uri="{FF2B5EF4-FFF2-40B4-BE49-F238E27FC236}">
                <a16:creationId xmlns:a16="http://schemas.microsoft.com/office/drawing/2014/main" id="{9189800D-1085-4BE9-B3C9-C0033BCD13E0}"/>
              </a:ext>
            </a:extLst>
          </p:cNvPr>
          <p:cNvSpPr>
            <a:spLocks noGrp="1"/>
          </p:cNvSpPr>
          <p:nvPr>
            <p:ph type="body" sz="quarter" idx="12"/>
          </p:nvPr>
        </p:nvSpPr>
        <p:spPr/>
        <p:txBody>
          <a:bodyPr/>
          <a:lstStyle/>
          <a:p>
            <a:r>
              <a:rPr lang="pt-BR" i="0" dirty="0"/>
              <a:t>Protegido</a:t>
            </a:r>
            <a:endParaRPr lang="pt-BR" sz="4000" i="0" dirty="0"/>
          </a:p>
        </p:txBody>
      </p:sp>
      <p:pic>
        <p:nvPicPr>
          <p:cNvPr id="4" name="Espaço Reservado para Imagem 3">
            <a:extLst>
              <a:ext uri="{FF2B5EF4-FFF2-40B4-BE49-F238E27FC236}">
                <a16:creationId xmlns:a16="http://schemas.microsoft.com/office/drawing/2014/main" id="{3881451C-BAC7-D718-D49F-54B3825CFBD0}"/>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4630" r="4630"/>
          <a:stretch>
            <a:fillRect/>
          </a:stretch>
        </p:blipFill>
        <p:spPr>
          <a:prstGeom prst="rect">
            <a:avLst/>
          </a:prstGeom>
          <a:ln w="6350">
            <a:solidFill>
              <a:prstClr val="black"/>
            </a:solidFill>
          </a:ln>
        </p:spPr>
      </p:pic>
      <p:sp>
        <p:nvSpPr>
          <p:cNvPr id="22" name="Espaço Reservado para Texto 21">
            <a:extLst>
              <a:ext uri="{FF2B5EF4-FFF2-40B4-BE49-F238E27FC236}">
                <a16:creationId xmlns:a16="http://schemas.microsoft.com/office/drawing/2014/main" id="{9C1CA8FA-10EC-41CD-86AD-13E4F82A6E59}"/>
              </a:ext>
            </a:extLst>
          </p:cNvPr>
          <p:cNvSpPr>
            <a:spLocks noGrp="1"/>
          </p:cNvSpPr>
          <p:nvPr>
            <p:ph type="body" sz="quarter" idx="15"/>
          </p:nvPr>
        </p:nvSpPr>
        <p:spPr/>
        <p:txBody>
          <a:bodyPr/>
          <a:lstStyle/>
          <a:p>
            <a:r>
              <a:rPr lang="pt-BR" dirty="0"/>
              <a:t>Teodor</a:t>
            </a:r>
          </a:p>
        </p:txBody>
      </p:sp>
      <p:sp>
        <p:nvSpPr>
          <p:cNvPr id="12" name="Espaço Reservado para Texto 11">
            <a:extLst>
              <a:ext uri="{FF2B5EF4-FFF2-40B4-BE49-F238E27FC236}">
                <a16:creationId xmlns:a16="http://schemas.microsoft.com/office/drawing/2014/main" id="{92E9C2FC-E690-402D-BB45-7040DE3A3CDE}"/>
              </a:ext>
            </a:extLst>
          </p:cNvPr>
          <p:cNvSpPr>
            <a:spLocks noGrp="1"/>
          </p:cNvSpPr>
          <p:nvPr>
            <p:ph type="body" sz="quarter" idx="16"/>
          </p:nvPr>
        </p:nvSpPr>
        <p:spPr/>
        <p:txBody>
          <a:bodyPr/>
          <a:lstStyle/>
          <a:p>
            <a:r>
              <a:rPr lang="pt-BR" dirty="0"/>
              <a:t>Croácia</a:t>
            </a:r>
          </a:p>
        </p:txBody>
      </p:sp>
      <p:pic>
        <p:nvPicPr>
          <p:cNvPr id="6" name="Espaço Reservado para Imagem 5">
            <a:extLst>
              <a:ext uri="{FF2B5EF4-FFF2-40B4-BE49-F238E27FC236}">
                <a16:creationId xmlns:a16="http://schemas.microsoft.com/office/drawing/2014/main" id="{4E4EDD47-D302-14E0-6C73-D99395658B78}"/>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555" r="3555"/>
          <a:stretch>
            <a:fillRect/>
          </a:stretch>
        </p:blipFill>
        <p:spPr>
          <a:prstGeom prst="rect">
            <a:avLst/>
          </a:prstGeom>
          <a:ln w="12700">
            <a:solidFill>
              <a:prstClr val="black"/>
            </a:solidFill>
          </a:ln>
        </p:spPr>
      </p:pic>
    </p:spTree>
    <p:extLst>
      <p:ext uri="{BB962C8B-B14F-4D97-AF65-F5344CB8AC3E}">
        <p14:creationId xmlns:p14="http://schemas.microsoft.com/office/powerpoint/2010/main" val="2367222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Texto 5">
            <a:extLst>
              <a:ext uri="{FF2B5EF4-FFF2-40B4-BE49-F238E27FC236}">
                <a16:creationId xmlns:a16="http://schemas.microsoft.com/office/drawing/2014/main" id="{CAF02650-A863-E89F-18D4-0D068D83C637}"/>
              </a:ext>
            </a:extLst>
          </p:cNvPr>
          <p:cNvSpPr>
            <a:spLocks noGrp="1"/>
          </p:cNvSpPr>
          <p:nvPr>
            <p:ph type="body" sz="quarter" idx="10"/>
          </p:nvPr>
        </p:nvSpPr>
        <p:spPr>
          <a:xfrm>
            <a:off x="71996" y="679578"/>
            <a:ext cx="3923940" cy="6120000"/>
          </a:xfrm>
        </p:spPr>
        <p:txBody>
          <a:bodyPr/>
          <a:lstStyle/>
          <a:p>
            <a:r>
              <a:rPr lang="pt-BR" dirty="0"/>
              <a:t>A Noruega é conhecida por seus belos fiordes. Um fiorde é uma faixa estreita e profunda de água, cercada por altas falésias. Existem mais de mil fiordes na Noruega, situados entre penhascos rochosos e majestosas montanhas cobertas de neve, com cachoeiras e geleiras nas proximidades. As pessoas gostam de apreciar a criação de Deus fazendo trilhas e escaladas ao redor dos fiordes ou praticando caiaque nas águas cristalinas (e geladas!). Famílias com crianças costumam participar de um maravilhoso acampamento adventista de verão chamado </a:t>
            </a:r>
            <a:r>
              <a:rPr lang="pt-BR" i="1" dirty="0"/>
              <a:t>Living </a:t>
            </a:r>
            <a:r>
              <a:rPr lang="pt-BR" i="1" dirty="0" err="1"/>
              <a:t>Water</a:t>
            </a:r>
            <a:r>
              <a:rPr lang="pt-BR" i="1" dirty="0"/>
              <a:t> Summer </a:t>
            </a:r>
            <a:r>
              <a:rPr lang="pt-BR" i="1" dirty="0" err="1"/>
              <a:t>Camp</a:t>
            </a:r>
            <a:r>
              <a:rPr lang="pt-BR" i="1" dirty="0"/>
              <a:t> </a:t>
            </a:r>
            <a:r>
              <a:rPr lang="pt-BR" dirty="0"/>
              <a:t>[Acampamento de Verão Água Viva]. Ele acontece à beira de um lago, e muitas famílias convidam seus amigos para participar. No local, há um parque aquático natural com escorregadores de pedra esculpidos pela ação de um antigo rio. Juntas, as famílias adoram a Deus, brincam e aprendem mais sobre Ele.</a:t>
            </a:r>
          </a:p>
        </p:txBody>
      </p:sp>
      <p:sp>
        <p:nvSpPr>
          <p:cNvPr id="15" name="Espaço Reservado para Texto 14">
            <a:extLst>
              <a:ext uri="{FF2B5EF4-FFF2-40B4-BE49-F238E27FC236}">
                <a16:creationId xmlns:a16="http://schemas.microsoft.com/office/drawing/2014/main" id="{25071786-29E4-0C0C-A873-97D65034B5C7}"/>
              </a:ext>
            </a:extLst>
          </p:cNvPr>
          <p:cNvSpPr>
            <a:spLocks noGrp="1"/>
          </p:cNvSpPr>
          <p:nvPr>
            <p:ph type="body" sz="quarter" idx="12"/>
          </p:nvPr>
        </p:nvSpPr>
        <p:spPr/>
        <p:txBody>
          <a:bodyPr/>
          <a:lstStyle/>
          <a:p>
            <a:r>
              <a:rPr lang="pt-BR" dirty="0"/>
              <a:t>S04</a:t>
            </a:r>
          </a:p>
        </p:txBody>
      </p:sp>
      <p:pic>
        <p:nvPicPr>
          <p:cNvPr id="4" name="Imagem 3" descr="May be an image of 2 people, people camping and crowd">
            <a:extLst>
              <a:ext uri="{FF2B5EF4-FFF2-40B4-BE49-F238E27FC236}">
                <a16:creationId xmlns:a16="http://schemas.microsoft.com/office/drawing/2014/main" id="{F2235847-EBB4-57DC-A81B-82DFFD88D4CA}"/>
              </a:ext>
            </a:extLst>
          </p:cNvPr>
          <p:cNvPicPr>
            <a:picLocks noChangeAspect="1"/>
          </p:cNvPicPr>
          <p:nvPr/>
        </p:nvPicPr>
        <p:blipFill>
          <a:blip r:embed="rId2"/>
          <a:stretch>
            <a:fillRect/>
          </a:stretch>
        </p:blipFill>
        <p:spPr>
          <a:xfrm>
            <a:off x="4280581" y="4952726"/>
            <a:ext cx="2739691" cy="1826015"/>
          </a:xfrm>
          <a:prstGeom prst="rect">
            <a:avLst/>
          </a:prstGeom>
        </p:spPr>
      </p:pic>
      <p:pic>
        <p:nvPicPr>
          <p:cNvPr id="5" name="Imagem 4" descr="Nenhuma descrição de foto disponível.">
            <a:extLst>
              <a:ext uri="{FF2B5EF4-FFF2-40B4-BE49-F238E27FC236}">
                <a16:creationId xmlns:a16="http://schemas.microsoft.com/office/drawing/2014/main" id="{47C8F2E6-12DF-6738-9976-F70776152752}"/>
              </a:ext>
            </a:extLst>
          </p:cNvPr>
          <p:cNvPicPr>
            <a:picLocks noChangeAspect="1"/>
          </p:cNvPicPr>
          <p:nvPr/>
        </p:nvPicPr>
        <p:blipFill>
          <a:blip r:embed="rId3"/>
          <a:stretch>
            <a:fillRect/>
          </a:stretch>
        </p:blipFill>
        <p:spPr>
          <a:xfrm>
            <a:off x="4788024" y="3570251"/>
            <a:ext cx="1241472" cy="1241472"/>
          </a:xfrm>
          <a:prstGeom prst="rect">
            <a:avLst/>
          </a:prstGeom>
        </p:spPr>
      </p:pic>
      <p:pic>
        <p:nvPicPr>
          <p:cNvPr id="7" name="Imagem 6" descr="Nenhuma descrição de foto disponível.">
            <a:extLst>
              <a:ext uri="{FF2B5EF4-FFF2-40B4-BE49-F238E27FC236}">
                <a16:creationId xmlns:a16="http://schemas.microsoft.com/office/drawing/2014/main" id="{5D6B72A2-23EE-82F5-73F9-B2FACDF90E6A}"/>
              </a:ext>
            </a:extLst>
          </p:cNvPr>
          <p:cNvPicPr>
            <a:picLocks noChangeAspect="1"/>
          </p:cNvPicPr>
          <p:nvPr/>
        </p:nvPicPr>
        <p:blipFill>
          <a:blip r:embed="rId4"/>
          <a:stretch>
            <a:fillRect/>
          </a:stretch>
        </p:blipFill>
        <p:spPr>
          <a:xfrm>
            <a:off x="6155925" y="3199878"/>
            <a:ext cx="2872504" cy="1915492"/>
          </a:xfrm>
          <a:prstGeom prst="rect">
            <a:avLst/>
          </a:prstGeom>
        </p:spPr>
      </p:pic>
      <p:pic>
        <p:nvPicPr>
          <p:cNvPr id="9" name="Imagem 8">
            <a:extLst>
              <a:ext uri="{FF2B5EF4-FFF2-40B4-BE49-F238E27FC236}">
                <a16:creationId xmlns:a16="http://schemas.microsoft.com/office/drawing/2014/main" id="{B8BD1696-8DC6-DA36-0009-BE8DB62B98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80581" y="786996"/>
            <a:ext cx="3923940" cy="2271755"/>
          </a:xfrm>
          <a:prstGeom prst="rect">
            <a:avLst/>
          </a:prstGeom>
        </p:spPr>
      </p:pic>
      <p:pic>
        <p:nvPicPr>
          <p:cNvPr id="11" name="Imagem 10">
            <a:extLst>
              <a:ext uri="{FF2B5EF4-FFF2-40B4-BE49-F238E27FC236}">
                <a16:creationId xmlns:a16="http://schemas.microsoft.com/office/drawing/2014/main" id="{09FA0512-2E72-7226-A28B-40379DEDA7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52320" y="5604700"/>
            <a:ext cx="1243896" cy="833176"/>
          </a:xfrm>
          <a:prstGeom prst="rect">
            <a:avLst/>
          </a:prstGeom>
        </p:spPr>
      </p:pic>
      <p:sp>
        <p:nvSpPr>
          <p:cNvPr id="13" name="CaixaDeTexto 12">
            <a:extLst>
              <a:ext uri="{FF2B5EF4-FFF2-40B4-BE49-F238E27FC236}">
                <a16:creationId xmlns:a16="http://schemas.microsoft.com/office/drawing/2014/main" id="{F4F91F20-D09B-1F87-1086-1B7990B0B37A}"/>
              </a:ext>
            </a:extLst>
          </p:cNvPr>
          <p:cNvSpPr txBox="1"/>
          <p:nvPr/>
        </p:nvSpPr>
        <p:spPr>
          <a:xfrm>
            <a:off x="8220093" y="2575317"/>
            <a:ext cx="827584" cy="369332"/>
          </a:xfrm>
          <a:prstGeom prst="rect">
            <a:avLst/>
          </a:prstGeom>
          <a:noFill/>
        </p:spPr>
        <p:txBody>
          <a:bodyPr wrap="square">
            <a:spAutoFit/>
          </a:bodyPr>
          <a:lstStyle/>
          <a:p>
            <a:r>
              <a:rPr lang="pt-BR" sz="1800" b="1" dirty="0"/>
              <a:t>Fiorde </a:t>
            </a:r>
            <a:endParaRPr lang="pt-BR" b="1" dirty="0"/>
          </a:p>
        </p:txBody>
      </p:sp>
      <p:sp>
        <p:nvSpPr>
          <p:cNvPr id="3" name="CaixaDeTexto 2">
            <a:extLst>
              <a:ext uri="{FF2B5EF4-FFF2-40B4-BE49-F238E27FC236}">
                <a16:creationId xmlns:a16="http://schemas.microsoft.com/office/drawing/2014/main" id="{4315E636-CE31-1682-1A75-99B6EBC95279}"/>
              </a:ext>
            </a:extLst>
          </p:cNvPr>
          <p:cNvSpPr txBox="1"/>
          <p:nvPr/>
        </p:nvSpPr>
        <p:spPr>
          <a:xfrm>
            <a:off x="7452320" y="6385596"/>
            <a:ext cx="1243896" cy="369332"/>
          </a:xfrm>
          <a:prstGeom prst="rect">
            <a:avLst/>
          </a:prstGeom>
          <a:noFill/>
        </p:spPr>
        <p:txBody>
          <a:bodyPr wrap="square">
            <a:spAutoFit/>
          </a:bodyPr>
          <a:lstStyle/>
          <a:p>
            <a:pPr algn="ctr"/>
            <a:r>
              <a:rPr lang="pt-BR" sz="1800" b="1" dirty="0"/>
              <a:t>Noruega</a:t>
            </a:r>
            <a:endParaRPr lang="pt-BR" b="1" dirty="0"/>
          </a:p>
        </p:txBody>
      </p:sp>
    </p:spTree>
    <p:extLst>
      <p:ext uri="{BB962C8B-B14F-4D97-AF65-F5344CB8AC3E}">
        <p14:creationId xmlns:p14="http://schemas.microsoft.com/office/powerpoint/2010/main" val="1863685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AD53FF39-C95C-8E1A-07DE-FB46B32E53FC}"/>
              </a:ext>
            </a:extLst>
          </p:cNvPr>
          <p:cNvSpPr>
            <a:spLocks noGrp="1"/>
          </p:cNvSpPr>
          <p:nvPr>
            <p:ph type="body" sz="quarter" idx="10"/>
          </p:nvPr>
        </p:nvSpPr>
        <p:spPr>
          <a:xfrm>
            <a:off x="71996" y="679578"/>
            <a:ext cx="2987836" cy="3181470"/>
          </a:xfrm>
        </p:spPr>
        <p:txBody>
          <a:bodyPr/>
          <a:lstStyle/>
          <a:p>
            <a:r>
              <a:rPr lang="pt-PT" dirty="0"/>
              <a:t>A Croácia é conhecida pelo que se esconde sob o seu solo. Há cerca de 7.000 cavernas em todo o país! Em algumas dessas cavernas vive uma criatura muito incomum chamada proteu, uma salamandra pálida que passa toda a sua vida na água. É o único vertebrado conhecido no mundo que vive apenas em cavernas subaquáticas</a:t>
            </a:r>
            <a:r>
              <a:rPr lang="pt-PT" b="0" dirty="0"/>
              <a:t>.</a:t>
            </a:r>
            <a:endParaRPr lang="pt-BR" dirty="0"/>
          </a:p>
        </p:txBody>
      </p:sp>
      <p:pic>
        <p:nvPicPr>
          <p:cNvPr id="3" name="Imagem 2" descr="O olm (proteus anguinus) é uma salamandra cega, solitária e que vive em  cavernas, capaz de sobreviver por até uma década sem comida, armazenando os  nutrientes que precisa em seu fígado. :">
            <a:extLst>
              <a:ext uri="{FF2B5EF4-FFF2-40B4-BE49-F238E27FC236}">
                <a16:creationId xmlns:a16="http://schemas.microsoft.com/office/drawing/2014/main" id="{5FFFE0C7-0500-D407-AE38-6A8A38874593}"/>
              </a:ext>
            </a:extLst>
          </p:cNvPr>
          <p:cNvPicPr>
            <a:picLocks noChangeAspect="1"/>
          </p:cNvPicPr>
          <p:nvPr/>
        </p:nvPicPr>
        <p:blipFill>
          <a:blip r:embed="rId2"/>
          <a:stretch>
            <a:fillRect/>
          </a:stretch>
        </p:blipFill>
        <p:spPr>
          <a:xfrm>
            <a:off x="6531362" y="2180716"/>
            <a:ext cx="2496567" cy="2496567"/>
          </a:xfrm>
          <a:prstGeom prst="rect">
            <a:avLst/>
          </a:prstGeom>
        </p:spPr>
      </p:pic>
      <p:pic>
        <p:nvPicPr>
          <p:cNvPr id="6" name="Imagem 5">
            <a:extLst>
              <a:ext uri="{FF2B5EF4-FFF2-40B4-BE49-F238E27FC236}">
                <a16:creationId xmlns:a16="http://schemas.microsoft.com/office/drawing/2014/main" id="{31B7AFF4-69CF-4329-3EBD-448ADB0BCA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012" y="5236852"/>
            <a:ext cx="2145804" cy="1072902"/>
          </a:xfrm>
          <a:prstGeom prst="rect">
            <a:avLst/>
          </a:prstGeom>
        </p:spPr>
      </p:pic>
      <p:pic>
        <p:nvPicPr>
          <p:cNvPr id="7" name="Imagem 6" descr="10 MELHORES Cavernas e grutas em Croácia (ATUALIZADO 2026)">
            <a:extLst>
              <a:ext uri="{FF2B5EF4-FFF2-40B4-BE49-F238E27FC236}">
                <a16:creationId xmlns:a16="http://schemas.microsoft.com/office/drawing/2014/main" id="{4D408E33-1AF7-1B46-C1AD-CECD2AAB2299}"/>
              </a:ext>
            </a:extLst>
          </p:cNvPr>
          <p:cNvPicPr>
            <a:picLocks noChangeAspect="1"/>
          </p:cNvPicPr>
          <p:nvPr/>
        </p:nvPicPr>
        <p:blipFill>
          <a:blip r:embed="rId4"/>
          <a:stretch>
            <a:fillRect/>
          </a:stretch>
        </p:blipFill>
        <p:spPr>
          <a:xfrm>
            <a:off x="3200239" y="1052736"/>
            <a:ext cx="2987836" cy="2987836"/>
          </a:xfrm>
          <a:prstGeom prst="rect">
            <a:avLst/>
          </a:prstGeom>
        </p:spPr>
      </p:pic>
      <p:sp>
        <p:nvSpPr>
          <p:cNvPr id="8" name="CaixaDeTexto 7">
            <a:extLst>
              <a:ext uri="{FF2B5EF4-FFF2-40B4-BE49-F238E27FC236}">
                <a16:creationId xmlns:a16="http://schemas.microsoft.com/office/drawing/2014/main" id="{6575441A-F415-7C17-E2ED-2745416BAEB7}"/>
              </a:ext>
            </a:extLst>
          </p:cNvPr>
          <p:cNvSpPr txBox="1"/>
          <p:nvPr/>
        </p:nvSpPr>
        <p:spPr>
          <a:xfrm>
            <a:off x="493012" y="4922221"/>
            <a:ext cx="2145804" cy="338554"/>
          </a:xfrm>
          <a:prstGeom prst="rect">
            <a:avLst/>
          </a:prstGeom>
          <a:noFill/>
        </p:spPr>
        <p:txBody>
          <a:bodyPr wrap="square">
            <a:spAutoFit/>
          </a:bodyPr>
          <a:lstStyle/>
          <a:p>
            <a:pPr algn="ctr"/>
            <a:r>
              <a:rPr lang="pt-PT" sz="1600" b="1" dirty="0"/>
              <a:t>Croácia</a:t>
            </a:r>
            <a:endParaRPr lang="pt-BR" sz="1600" b="1" dirty="0"/>
          </a:p>
        </p:txBody>
      </p:sp>
      <p:pic>
        <p:nvPicPr>
          <p:cNvPr id="10" name="Imagem 9">
            <a:extLst>
              <a:ext uri="{FF2B5EF4-FFF2-40B4-BE49-F238E27FC236}">
                <a16:creationId xmlns:a16="http://schemas.microsoft.com/office/drawing/2014/main" id="{C4A672E3-EADC-0AD4-432F-37FD1DD576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0239" y="4826477"/>
            <a:ext cx="5827690" cy="1893651"/>
          </a:xfrm>
          <a:prstGeom prst="rect">
            <a:avLst/>
          </a:prstGeom>
        </p:spPr>
      </p:pic>
    </p:spTree>
    <p:extLst>
      <p:ext uri="{BB962C8B-B14F-4D97-AF65-F5344CB8AC3E}">
        <p14:creationId xmlns:p14="http://schemas.microsoft.com/office/powerpoint/2010/main" val="852374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18">
            <a:extLst>
              <a:ext uri="{FF2B5EF4-FFF2-40B4-BE49-F238E27FC236}">
                <a16:creationId xmlns:a16="http://schemas.microsoft.com/office/drawing/2014/main" id="{D63FBFAA-5726-30CD-CD18-04402F3C713B}"/>
              </a:ext>
            </a:extLst>
          </p:cNvPr>
          <p:cNvSpPr txBox="1">
            <a:spLocks noChangeArrowheads="1"/>
          </p:cNvSpPr>
          <p:nvPr/>
        </p:nvSpPr>
        <p:spPr bwMode="auto">
          <a:xfrm>
            <a:off x="126512" y="853252"/>
            <a:ext cx="2903052" cy="4739759"/>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pt-BR" altLang="pt-BR" sz="1600" b="1" dirty="0" err="1">
                <a:solidFill>
                  <a:srgbClr val="FF0000"/>
                </a:solidFill>
                <a:latin typeface="Comic Sans MS" panose="030F0702030302020204" pitchFamily="66" charset="0"/>
              </a:rPr>
              <a:t>Torda</a:t>
            </a:r>
            <a:r>
              <a:rPr lang="pt-BR" altLang="pt-BR" sz="1600" b="1" dirty="0">
                <a:solidFill>
                  <a:srgbClr val="FF0000"/>
                </a:solidFill>
                <a:latin typeface="Comic Sans MS" panose="030F0702030302020204" pitchFamily="66" charset="0"/>
              </a:rPr>
              <a:t> </a:t>
            </a:r>
            <a:r>
              <a:rPr lang="pt-BR" altLang="pt-BR" sz="1600" b="1" dirty="0" err="1">
                <a:solidFill>
                  <a:srgbClr val="FF0000"/>
                </a:solidFill>
                <a:latin typeface="Comic Sans MS" panose="030F0702030302020204" pitchFamily="66" charset="0"/>
              </a:rPr>
              <a:t>Mergulheira</a:t>
            </a:r>
            <a:endParaRPr lang="pt-BR" altLang="pt-BR" sz="1600" b="1" dirty="0">
              <a:solidFill>
                <a:srgbClr val="FF0000"/>
              </a:solidFill>
              <a:latin typeface="Comic Sans MS" panose="030F0702030302020204" pitchFamily="66" charset="0"/>
            </a:endParaRPr>
          </a:p>
          <a:p>
            <a:pPr algn="ctr"/>
            <a:endParaRPr lang="pt-BR" sz="1300" b="1" dirty="0">
              <a:solidFill>
                <a:srgbClr val="FF0000"/>
              </a:solidFill>
              <a:latin typeface="Comic Sans MS" panose="030F0702030302020204" pitchFamily="66" charset="0"/>
            </a:endParaRPr>
          </a:p>
          <a:p>
            <a:pPr marL="285750" indent="-285750">
              <a:buFont typeface="Wingdings" panose="05000000000000000000" pitchFamily="2" charset="2"/>
              <a:buChar char="Ø"/>
            </a:pPr>
            <a:r>
              <a:rPr lang="pt-BR" sz="1300" b="1" dirty="0">
                <a:latin typeface="Comic Sans MS" panose="030F0702030302020204" pitchFamily="66" charset="0"/>
              </a:rPr>
              <a:t>A torda-mergulheira mede entre 38 e 43 cm de comprimento e tem uma envergadura de asas (usadas essencialmente para nadar) de 60–69 cm. </a:t>
            </a:r>
          </a:p>
          <a:p>
            <a:pPr marL="285750" indent="-285750">
              <a:buFont typeface="Wingdings" panose="05000000000000000000" pitchFamily="2" charset="2"/>
              <a:buChar char="Ø"/>
            </a:pPr>
            <a:endParaRPr lang="pt-BR" sz="1300" b="1" dirty="0">
              <a:latin typeface="Comic Sans MS" panose="030F0702030302020204" pitchFamily="66" charset="0"/>
            </a:endParaRPr>
          </a:p>
          <a:p>
            <a:pPr marL="285750" indent="-285750">
              <a:buFont typeface="Wingdings" panose="05000000000000000000" pitchFamily="2" charset="2"/>
              <a:buChar char="Ø"/>
            </a:pPr>
            <a:r>
              <a:rPr lang="pt-BR" sz="1300" b="1" dirty="0">
                <a:latin typeface="Comic Sans MS" panose="030F0702030302020204" pitchFamily="66" charset="0"/>
              </a:rPr>
              <a:t>Habita ilhas rochosas do Oceano Atlântico Norte. </a:t>
            </a:r>
          </a:p>
          <a:p>
            <a:pPr marL="285750" indent="-285750">
              <a:buFont typeface="Wingdings" panose="05000000000000000000" pitchFamily="2" charset="2"/>
              <a:buChar char="Ø"/>
            </a:pPr>
            <a:endParaRPr lang="pt-BR" sz="1300" b="1" dirty="0">
              <a:latin typeface="Comic Sans MS" panose="030F0702030302020204" pitchFamily="66" charset="0"/>
            </a:endParaRPr>
          </a:p>
          <a:p>
            <a:pPr marL="285750" indent="-285750">
              <a:buFont typeface="Wingdings" panose="05000000000000000000" pitchFamily="2" charset="2"/>
              <a:buChar char="Ø"/>
            </a:pPr>
            <a:r>
              <a:rPr lang="pt-BR" sz="1300" b="1" dirty="0">
                <a:latin typeface="Comic Sans MS" panose="030F0702030302020204" pitchFamily="66" charset="0"/>
              </a:rPr>
              <a:t>Esta espécie procria e cuida de seus filhotes em penhascos. </a:t>
            </a:r>
          </a:p>
          <a:p>
            <a:pPr marL="285750" indent="-285750">
              <a:buFont typeface="Wingdings" panose="05000000000000000000" pitchFamily="2" charset="2"/>
              <a:buChar char="Ø"/>
            </a:pPr>
            <a:endParaRPr lang="pt-BR" sz="1300" b="1" dirty="0">
              <a:latin typeface="Comic Sans MS" panose="030F0702030302020204" pitchFamily="66" charset="0"/>
            </a:endParaRPr>
          </a:p>
          <a:p>
            <a:pPr marL="285750" indent="-285750">
              <a:buFont typeface="Wingdings" panose="05000000000000000000" pitchFamily="2" charset="2"/>
              <a:buChar char="Ø"/>
            </a:pPr>
            <a:r>
              <a:rPr lang="pt-BR" sz="1300" b="1" dirty="0">
                <a:latin typeface="Comic Sans MS" panose="030F0702030302020204" pitchFamily="66" charset="0"/>
              </a:rPr>
              <a:t>Passa o inverno normalmente na costa portuguesa, tanto juvenis como adultos, podem ser facilmente observados a mergulhar quando se alimentam, por vezes muito perto da praia.</a:t>
            </a:r>
          </a:p>
        </p:txBody>
      </p:sp>
      <p:pic>
        <p:nvPicPr>
          <p:cNvPr id="6" name="Picture 2">
            <a:extLst>
              <a:ext uri="{FF2B5EF4-FFF2-40B4-BE49-F238E27FC236}">
                <a16:creationId xmlns:a16="http://schemas.microsoft.com/office/drawing/2014/main" id="{15343825-E195-5953-F9E1-B1128F9F95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7702" y="853252"/>
            <a:ext cx="3100024" cy="34162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BEA2C60F-55E7-41D1-9FBB-5AB633A0873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85864" y="853252"/>
            <a:ext cx="2357580" cy="23488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Resultado de imagem para torda mergulheira">
            <a:extLst>
              <a:ext uri="{FF2B5EF4-FFF2-40B4-BE49-F238E27FC236}">
                <a16:creationId xmlns:a16="http://schemas.microsoft.com/office/drawing/2014/main" id="{4DC0E150-1A0B-D2A6-D815-3133765B7DF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6666" y="3406034"/>
            <a:ext cx="2550822" cy="16994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Resultado de imagem para torda mergulheira">
            <a:extLst>
              <a:ext uri="{FF2B5EF4-FFF2-40B4-BE49-F238E27FC236}">
                <a16:creationId xmlns:a16="http://schemas.microsoft.com/office/drawing/2014/main" id="{1D269065-A68C-A00B-1A4A-D91AB602AD6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3632" y="5630589"/>
            <a:ext cx="2381250" cy="119310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Resultado de imagem para torda mergulheira">
            <a:extLst>
              <a:ext uri="{FF2B5EF4-FFF2-40B4-BE49-F238E27FC236}">
                <a16:creationId xmlns:a16="http://schemas.microsoft.com/office/drawing/2014/main" id="{B7D1FF92-B187-C871-5F25-78E138CB78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57702" y="4427402"/>
            <a:ext cx="3100023" cy="2331217"/>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m 15" descr="E:\2017\MISSÕES\bandeirasa\8 Noruega.png">
            <a:extLst>
              <a:ext uri="{FF2B5EF4-FFF2-40B4-BE49-F238E27FC236}">
                <a16:creationId xmlns:a16="http://schemas.microsoft.com/office/drawing/2014/main" id="{404DE082-1F84-E0B1-1479-ACDD4E25B34C}"/>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84624" y="5473069"/>
            <a:ext cx="1256665" cy="914400"/>
          </a:xfrm>
          <a:prstGeom prst="rect">
            <a:avLst/>
          </a:prstGeom>
          <a:noFill/>
          <a:ln>
            <a:noFill/>
          </a:ln>
        </p:spPr>
      </p:pic>
      <p:sp>
        <p:nvSpPr>
          <p:cNvPr id="18" name="CaixaDeTexto 17">
            <a:extLst>
              <a:ext uri="{FF2B5EF4-FFF2-40B4-BE49-F238E27FC236}">
                <a16:creationId xmlns:a16="http://schemas.microsoft.com/office/drawing/2014/main" id="{FBAD2329-2354-02EF-EF8D-428EEC5F62B3}"/>
              </a:ext>
            </a:extLst>
          </p:cNvPr>
          <p:cNvSpPr txBox="1"/>
          <p:nvPr/>
        </p:nvSpPr>
        <p:spPr>
          <a:xfrm>
            <a:off x="7041938" y="6530638"/>
            <a:ext cx="1740889" cy="276999"/>
          </a:xfrm>
          <a:prstGeom prst="rect">
            <a:avLst/>
          </a:prstGeom>
          <a:noFill/>
        </p:spPr>
        <p:txBody>
          <a:bodyPr wrap="square" rtlCol="0">
            <a:spAutoFit/>
          </a:bodyPr>
          <a:lstStyle/>
          <a:p>
            <a:r>
              <a:rPr lang="pt-BR" sz="1200" dirty="0">
                <a:latin typeface="Comic Sans MS" panose="030F0702030302020204" pitchFamily="66" charset="0"/>
              </a:rPr>
              <a:t>Bandeira da Noruega</a:t>
            </a:r>
          </a:p>
        </p:txBody>
      </p:sp>
    </p:spTree>
    <p:extLst>
      <p:ext uri="{BB962C8B-B14F-4D97-AF65-F5344CB8AC3E}">
        <p14:creationId xmlns:p14="http://schemas.microsoft.com/office/powerpoint/2010/main" val="1531511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ço Reservado para Texto 16">
            <a:extLst>
              <a:ext uri="{FF2B5EF4-FFF2-40B4-BE49-F238E27FC236}">
                <a16:creationId xmlns:a16="http://schemas.microsoft.com/office/drawing/2014/main" id="{9AB87D91-CBCF-4A6E-8E39-A9AD426AA63A}"/>
              </a:ext>
            </a:extLst>
          </p:cNvPr>
          <p:cNvSpPr>
            <a:spLocks noGrp="1"/>
          </p:cNvSpPr>
          <p:nvPr>
            <p:ph type="body" sz="quarter" idx="11"/>
          </p:nvPr>
        </p:nvSpPr>
        <p:spPr/>
        <p:txBody>
          <a:bodyPr/>
          <a:lstStyle/>
          <a:p>
            <a:r>
              <a:rPr lang="pt-BR" dirty="0"/>
              <a:t>S05 – Missões – 31 de outubro</a:t>
            </a:r>
          </a:p>
        </p:txBody>
      </p:sp>
      <p:sp>
        <p:nvSpPr>
          <p:cNvPr id="18" name="Espaço Reservado para Texto 17">
            <a:extLst>
              <a:ext uri="{FF2B5EF4-FFF2-40B4-BE49-F238E27FC236}">
                <a16:creationId xmlns:a16="http://schemas.microsoft.com/office/drawing/2014/main" id="{9189800D-1085-4BE9-B3C9-C0033BCD13E0}"/>
              </a:ext>
            </a:extLst>
          </p:cNvPr>
          <p:cNvSpPr>
            <a:spLocks noGrp="1"/>
          </p:cNvSpPr>
          <p:nvPr>
            <p:ph type="body" sz="quarter" idx="12"/>
          </p:nvPr>
        </p:nvSpPr>
        <p:spPr/>
        <p:txBody>
          <a:bodyPr/>
          <a:lstStyle/>
          <a:p>
            <a:r>
              <a:rPr lang="pt-BR" i="0" dirty="0"/>
              <a:t>Filhos de pastor</a:t>
            </a:r>
            <a:endParaRPr lang="pt-BR" sz="4000" i="0" dirty="0"/>
          </a:p>
        </p:txBody>
      </p:sp>
      <p:pic>
        <p:nvPicPr>
          <p:cNvPr id="8" name="Espaço Reservado para Imagem 7">
            <a:extLst>
              <a:ext uri="{FF2B5EF4-FFF2-40B4-BE49-F238E27FC236}">
                <a16:creationId xmlns:a16="http://schemas.microsoft.com/office/drawing/2014/main" id="{2A074CF3-05D8-0DAF-53DF-9189372458E8}"/>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4630" r="4630"/>
          <a:stretch>
            <a:fillRect/>
          </a:stretch>
        </p:blipFill>
        <p:spPr>
          <a:prstGeom prst="rect">
            <a:avLst/>
          </a:prstGeom>
          <a:ln w="6350">
            <a:solidFill>
              <a:prstClr val="black"/>
            </a:solidFill>
          </a:ln>
        </p:spPr>
      </p:pic>
      <p:sp>
        <p:nvSpPr>
          <p:cNvPr id="22" name="Espaço Reservado para Texto 21">
            <a:extLst>
              <a:ext uri="{FF2B5EF4-FFF2-40B4-BE49-F238E27FC236}">
                <a16:creationId xmlns:a16="http://schemas.microsoft.com/office/drawing/2014/main" id="{9C1CA8FA-10EC-41CD-86AD-13E4F82A6E59}"/>
              </a:ext>
            </a:extLst>
          </p:cNvPr>
          <p:cNvSpPr>
            <a:spLocks noGrp="1"/>
          </p:cNvSpPr>
          <p:nvPr>
            <p:ph type="body" sz="quarter" idx="15"/>
          </p:nvPr>
        </p:nvSpPr>
        <p:spPr/>
        <p:txBody>
          <a:bodyPr/>
          <a:lstStyle/>
          <a:p>
            <a:r>
              <a:rPr lang="pt-BR" dirty="0"/>
              <a:t>Anastasia e Teodor </a:t>
            </a:r>
          </a:p>
        </p:txBody>
      </p:sp>
      <p:sp>
        <p:nvSpPr>
          <p:cNvPr id="13" name="Espaço Reservado para Texto 11">
            <a:extLst>
              <a:ext uri="{FF2B5EF4-FFF2-40B4-BE49-F238E27FC236}">
                <a16:creationId xmlns:a16="http://schemas.microsoft.com/office/drawing/2014/main" id="{CCBC99D3-84D8-6D9D-FBB9-2505C8328018}"/>
              </a:ext>
            </a:extLst>
          </p:cNvPr>
          <p:cNvSpPr>
            <a:spLocks noGrp="1"/>
          </p:cNvSpPr>
          <p:nvPr>
            <p:ph type="body" sz="quarter" idx="16"/>
          </p:nvPr>
        </p:nvSpPr>
        <p:spPr/>
        <p:txBody>
          <a:bodyPr/>
          <a:lstStyle/>
          <a:p>
            <a:r>
              <a:rPr lang="pt-BR" dirty="0"/>
              <a:t>Croácia</a:t>
            </a:r>
          </a:p>
        </p:txBody>
      </p:sp>
      <p:pic>
        <p:nvPicPr>
          <p:cNvPr id="5" name="Espaço Reservado para Imagem 4">
            <a:extLst>
              <a:ext uri="{FF2B5EF4-FFF2-40B4-BE49-F238E27FC236}">
                <a16:creationId xmlns:a16="http://schemas.microsoft.com/office/drawing/2014/main" id="{49DD29B1-AB52-FADA-02DB-8B2D3CDB22C1}"/>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555" r="3555"/>
          <a:stretch>
            <a:fillRect/>
          </a:stretch>
        </p:blipFill>
        <p:spPr>
          <a:prstGeom prst="rect">
            <a:avLst/>
          </a:prstGeom>
          <a:ln w="12700">
            <a:solidFill>
              <a:prstClr val="black"/>
            </a:solidFill>
          </a:ln>
        </p:spPr>
      </p:pic>
    </p:spTree>
    <p:extLst>
      <p:ext uri="{BB962C8B-B14F-4D97-AF65-F5344CB8AC3E}">
        <p14:creationId xmlns:p14="http://schemas.microsoft.com/office/powerpoint/2010/main" val="1609224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Texto 4">
            <a:extLst>
              <a:ext uri="{FF2B5EF4-FFF2-40B4-BE49-F238E27FC236}">
                <a16:creationId xmlns:a16="http://schemas.microsoft.com/office/drawing/2014/main" id="{7B0FB227-8C30-21EB-B27C-AA34ECFF20BB}"/>
              </a:ext>
            </a:extLst>
          </p:cNvPr>
          <p:cNvSpPr>
            <a:spLocks noGrp="1"/>
          </p:cNvSpPr>
          <p:nvPr>
            <p:ph type="body" sz="quarter" idx="10"/>
          </p:nvPr>
        </p:nvSpPr>
        <p:spPr>
          <a:xfrm>
            <a:off x="71996" y="679578"/>
            <a:ext cx="3059844" cy="4549622"/>
          </a:xfrm>
        </p:spPr>
        <p:txBody>
          <a:bodyPr/>
          <a:lstStyle/>
          <a:p>
            <a:r>
              <a:rPr lang="pt-BR" dirty="0"/>
              <a:t>Muitas crianças na Letônia gostam de patinar no gelo, esquiar e andar de trenó durante o inverno. No verão, os campos se enchem de flores, e muitas famílias aproveitam para fazer caminhadas e nadar. Cantar é uma parte importante da cultura letã. As crianças participam de acampamentos de verão e convidam os amigos para aprender sobre Jesus. A igreja traduziu muitos livros sobre adoração em família para ajudar as famílias a compartilhar Jesus com seus filhos e amigos.</a:t>
            </a:r>
          </a:p>
        </p:txBody>
      </p:sp>
      <p:sp>
        <p:nvSpPr>
          <p:cNvPr id="12" name="Espaço Reservado para Texto 11">
            <a:extLst>
              <a:ext uri="{FF2B5EF4-FFF2-40B4-BE49-F238E27FC236}">
                <a16:creationId xmlns:a16="http://schemas.microsoft.com/office/drawing/2014/main" id="{AB75CED0-32A0-A05E-8AB4-A4DE2698F898}"/>
              </a:ext>
            </a:extLst>
          </p:cNvPr>
          <p:cNvSpPr>
            <a:spLocks noGrp="1"/>
          </p:cNvSpPr>
          <p:nvPr>
            <p:ph type="body" sz="quarter" idx="12"/>
          </p:nvPr>
        </p:nvSpPr>
        <p:spPr/>
        <p:txBody>
          <a:bodyPr/>
          <a:lstStyle/>
          <a:p>
            <a:r>
              <a:rPr lang="pt-BR" dirty="0"/>
              <a:t>S05</a:t>
            </a:r>
          </a:p>
        </p:txBody>
      </p:sp>
      <p:pic>
        <p:nvPicPr>
          <p:cNvPr id="3" name="Imagem 2">
            <a:extLst>
              <a:ext uri="{FF2B5EF4-FFF2-40B4-BE49-F238E27FC236}">
                <a16:creationId xmlns:a16="http://schemas.microsoft.com/office/drawing/2014/main" id="{0B4087A8-788A-C6CC-CA73-A705980A5F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278" y="5373216"/>
            <a:ext cx="1804290" cy="1208534"/>
          </a:xfrm>
          <a:prstGeom prst="rect">
            <a:avLst/>
          </a:prstGeom>
        </p:spPr>
      </p:pic>
      <p:sp>
        <p:nvSpPr>
          <p:cNvPr id="6" name="CaixaDeTexto 5">
            <a:extLst>
              <a:ext uri="{FF2B5EF4-FFF2-40B4-BE49-F238E27FC236}">
                <a16:creationId xmlns:a16="http://schemas.microsoft.com/office/drawing/2014/main" id="{C1C155C0-D03E-EE0A-2072-C397712DC6BD}"/>
              </a:ext>
            </a:extLst>
          </p:cNvPr>
          <p:cNvSpPr txBox="1"/>
          <p:nvPr/>
        </p:nvSpPr>
        <p:spPr>
          <a:xfrm>
            <a:off x="899591" y="6488668"/>
            <a:ext cx="1710613" cy="369332"/>
          </a:xfrm>
          <a:prstGeom prst="rect">
            <a:avLst/>
          </a:prstGeom>
          <a:noFill/>
        </p:spPr>
        <p:txBody>
          <a:bodyPr wrap="square">
            <a:spAutoFit/>
          </a:bodyPr>
          <a:lstStyle/>
          <a:p>
            <a:pPr algn="ctr"/>
            <a:r>
              <a:rPr lang="pt-BR" sz="1800" b="1" dirty="0"/>
              <a:t>Letônia </a:t>
            </a:r>
            <a:endParaRPr lang="pt-BR" b="1" dirty="0"/>
          </a:p>
        </p:txBody>
      </p:sp>
      <p:pic>
        <p:nvPicPr>
          <p:cNvPr id="7" name="Imagem 6">
            <a:extLst>
              <a:ext uri="{FF2B5EF4-FFF2-40B4-BE49-F238E27FC236}">
                <a16:creationId xmlns:a16="http://schemas.microsoft.com/office/drawing/2014/main" id="{DFB99658-A421-F568-B3A7-DB437B772E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856" y="831994"/>
            <a:ext cx="3886200" cy="2590800"/>
          </a:xfrm>
          <a:prstGeom prst="rect">
            <a:avLst/>
          </a:prstGeom>
        </p:spPr>
      </p:pic>
      <p:pic>
        <p:nvPicPr>
          <p:cNvPr id="10" name="Imagem 9">
            <a:extLst>
              <a:ext uri="{FF2B5EF4-FFF2-40B4-BE49-F238E27FC236}">
                <a16:creationId xmlns:a16="http://schemas.microsoft.com/office/drawing/2014/main" id="{13D8CBB2-D259-50B7-8D7B-E4ED4D6245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0602" y="3463409"/>
            <a:ext cx="4286250" cy="3209925"/>
          </a:xfrm>
          <a:prstGeom prst="rect">
            <a:avLst/>
          </a:prstGeom>
        </p:spPr>
      </p:pic>
    </p:spTree>
    <p:extLst>
      <p:ext uri="{BB962C8B-B14F-4D97-AF65-F5344CB8AC3E}">
        <p14:creationId xmlns:p14="http://schemas.microsoft.com/office/powerpoint/2010/main" val="539919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Texto 4">
            <a:extLst>
              <a:ext uri="{FF2B5EF4-FFF2-40B4-BE49-F238E27FC236}">
                <a16:creationId xmlns:a16="http://schemas.microsoft.com/office/drawing/2014/main" id="{ADA3E631-8C6B-BDC7-5FC9-0D4AEF722605}"/>
              </a:ext>
            </a:extLst>
          </p:cNvPr>
          <p:cNvSpPr>
            <a:spLocks noGrp="1"/>
          </p:cNvSpPr>
          <p:nvPr>
            <p:ph type="body" sz="quarter" idx="10"/>
          </p:nvPr>
        </p:nvSpPr>
        <p:spPr>
          <a:xfrm>
            <a:off x="71996" y="679578"/>
            <a:ext cx="2843820" cy="4549622"/>
          </a:xfrm>
        </p:spPr>
        <p:txBody>
          <a:bodyPr/>
          <a:lstStyle/>
          <a:p>
            <a:r>
              <a:rPr lang="pt-PT" dirty="0"/>
              <a:t>O nome oficial da Croácia é República da Croácia, e seus habitantes falam croata. O nome "Croácia" deriva de uma antiga palavra que significa "guardião" ou "protetor".</a:t>
            </a:r>
          </a:p>
          <a:p>
            <a:r>
              <a:rPr lang="pt-PT" dirty="0"/>
              <a:t>A Croácia é um país repleto de belezas naturais. Ao longo de sua costa ocidental, há mais de mil ilhas espalhadas pelo cristalino Mar Adriático. Na parte oriental do país, o caudaloso rio Danúbio, o segundo mais extenso da Europa, atravessa a cidade de Vukovar.</a:t>
            </a:r>
            <a:endParaRPr lang="pt-BR" dirty="0"/>
          </a:p>
          <a:p>
            <a:endParaRPr lang="es-ES" dirty="0"/>
          </a:p>
          <a:p>
            <a:endParaRPr lang="es-ES" dirty="0"/>
          </a:p>
        </p:txBody>
      </p:sp>
      <p:pic>
        <p:nvPicPr>
          <p:cNvPr id="7" name="Imagem 6">
            <a:extLst>
              <a:ext uri="{FF2B5EF4-FFF2-40B4-BE49-F238E27FC236}">
                <a16:creationId xmlns:a16="http://schemas.microsoft.com/office/drawing/2014/main" id="{6C1A130F-8551-BAD3-8A4D-C41BDFB6A6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3888" y="866750"/>
            <a:ext cx="4772025" cy="4362450"/>
          </a:xfrm>
          <a:prstGeom prst="rect">
            <a:avLst/>
          </a:prstGeom>
        </p:spPr>
      </p:pic>
      <p:pic>
        <p:nvPicPr>
          <p:cNvPr id="3" name="Imagem 2">
            <a:extLst>
              <a:ext uri="{FF2B5EF4-FFF2-40B4-BE49-F238E27FC236}">
                <a16:creationId xmlns:a16="http://schemas.microsoft.com/office/drawing/2014/main" id="{E65DF74D-92E0-CAC2-863F-E792D692FD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5687847"/>
            <a:ext cx="2145804" cy="1072902"/>
          </a:xfrm>
          <a:prstGeom prst="rect">
            <a:avLst/>
          </a:prstGeom>
        </p:spPr>
      </p:pic>
      <p:sp>
        <p:nvSpPr>
          <p:cNvPr id="6" name="CaixaDeTexto 5">
            <a:extLst>
              <a:ext uri="{FF2B5EF4-FFF2-40B4-BE49-F238E27FC236}">
                <a16:creationId xmlns:a16="http://schemas.microsoft.com/office/drawing/2014/main" id="{72B2A7AE-5CE6-115C-90BF-7D33776C65D6}"/>
              </a:ext>
            </a:extLst>
          </p:cNvPr>
          <p:cNvSpPr txBox="1"/>
          <p:nvPr/>
        </p:nvSpPr>
        <p:spPr>
          <a:xfrm>
            <a:off x="1043608" y="5373216"/>
            <a:ext cx="2145804" cy="338554"/>
          </a:xfrm>
          <a:prstGeom prst="rect">
            <a:avLst/>
          </a:prstGeom>
          <a:noFill/>
        </p:spPr>
        <p:txBody>
          <a:bodyPr wrap="square">
            <a:spAutoFit/>
          </a:bodyPr>
          <a:lstStyle/>
          <a:p>
            <a:pPr algn="ctr"/>
            <a:r>
              <a:rPr lang="pt-PT" sz="1600" b="1" dirty="0"/>
              <a:t>Croácia</a:t>
            </a:r>
            <a:endParaRPr lang="pt-BR" sz="1600" b="1" dirty="0"/>
          </a:p>
        </p:txBody>
      </p:sp>
    </p:spTree>
    <p:extLst>
      <p:ext uri="{BB962C8B-B14F-4D97-AF65-F5344CB8AC3E}">
        <p14:creationId xmlns:p14="http://schemas.microsoft.com/office/powerpoint/2010/main" val="178733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18">
            <a:extLst>
              <a:ext uri="{FF2B5EF4-FFF2-40B4-BE49-F238E27FC236}">
                <a16:creationId xmlns:a16="http://schemas.microsoft.com/office/drawing/2014/main" id="{2F7FFC93-3068-4D2D-6329-5372468C44B6}"/>
              </a:ext>
            </a:extLst>
          </p:cNvPr>
          <p:cNvSpPr txBox="1">
            <a:spLocks noChangeArrowheads="1"/>
          </p:cNvSpPr>
          <p:nvPr/>
        </p:nvSpPr>
        <p:spPr bwMode="auto">
          <a:xfrm>
            <a:off x="126512" y="853252"/>
            <a:ext cx="2903052" cy="492442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pt-BR" altLang="pt-BR" sz="1600" b="1" dirty="0">
                <a:solidFill>
                  <a:srgbClr val="FF0000"/>
                </a:solidFill>
                <a:latin typeface="Comic Sans MS" panose="030F0702030302020204" pitchFamily="66" charset="0"/>
              </a:rPr>
              <a:t>Pintassilgo português</a:t>
            </a:r>
          </a:p>
          <a:p>
            <a:pPr algn="ctr"/>
            <a:r>
              <a:rPr lang="en-US" sz="1200" i="1" dirty="0" err="1">
                <a:latin typeface="Comic Sans MS" panose="030F0702030302020204" pitchFamily="66" charset="0"/>
              </a:rPr>
              <a:t>Carduelis</a:t>
            </a:r>
            <a:r>
              <a:rPr lang="en-US" sz="1200" i="1" dirty="0">
                <a:latin typeface="Comic Sans MS" panose="030F0702030302020204" pitchFamily="66" charset="0"/>
              </a:rPr>
              <a:t> </a:t>
            </a:r>
            <a:r>
              <a:rPr lang="en-US" sz="1200" i="1" dirty="0" err="1">
                <a:latin typeface="Comic Sans MS" panose="030F0702030302020204" pitchFamily="66" charset="0"/>
              </a:rPr>
              <a:t>carduelis</a:t>
            </a:r>
            <a:endParaRPr lang="en-US" sz="1200" i="1" dirty="0">
              <a:latin typeface="Comic Sans MS" panose="030F0702030302020204" pitchFamily="66" charset="0"/>
            </a:endParaRPr>
          </a:p>
          <a:p>
            <a:pPr algn="ctr"/>
            <a:endParaRPr lang="pt-BR" sz="1300" b="1" dirty="0">
              <a:solidFill>
                <a:srgbClr val="FF0000"/>
              </a:solidFill>
              <a:latin typeface="Comic Sans MS" panose="030F0702030302020204" pitchFamily="66" charset="0"/>
            </a:endParaRPr>
          </a:p>
          <a:p>
            <a:pPr marL="285750" indent="-285750" algn="just">
              <a:buFont typeface="Wingdings" panose="05000000000000000000" pitchFamily="2" charset="2"/>
              <a:buChar char="Ø"/>
            </a:pPr>
            <a:r>
              <a:rPr lang="es-ES" sz="1300" b="1" dirty="0">
                <a:latin typeface="Comic Sans MS" panose="030F0702030302020204" pitchFamily="66" charset="0"/>
              </a:rPr>
              <a:t>O </a:t>
            </a:r>
            <a:r>
              <a:rPr lang="es-ES" sz="1300" b="1" dirty="0" err="1">
                <a:latin typeface="Comic Sans MS" panose="030F0702030302020204" pitchFamily="66" charset="0"/>
              </a:rPr>
              <a:t>pintassilgo</a:t>
            </a:r>
            <a:r>
              <a:rPr lang="es-ES" sz="1300" b="1" dirty="0">
                <a:latin typeface="Comic Sans MS" panose="030F0702030302020204" pitchFamily="66" charset="0"/>
              </a:rPr>
              <a:t> </a:t>
            </a:r>
            <a:r>
              <a:rPr lang="es-ES" sz="1300" dirty="0">
                <a:latin typeface="Comic Sans MS" panose="030F0702030302020204" pitchFamily="66" charset="0"/>
              </a:rPr>
              <a:t>é </a:t>
            </a:r>
            <a:r>
              <a:rPr lang="es-ES" sz="1300" dirty="0" err="1">
                <a:latin typeface="Comic Sans MS" panose="030F0702030302020204" pitchFamily="66" charset="0"/>
              </a:rPr>
              <a:t>uma</a:t>
            </a:r>
            <a:r>
              <a:rPr lang="es-ES" sz="1300" dirty="0">
                <a:latin typeface="Comic Sans MS" panose="030F0702030302020204" pitchFamily="66" charset="0"/>
              </a:rPr>
              <a:t> </a:t>
            </a:r>
            <a:r>
              <a:rPr lang="es-ES" sz="1300" dirty="0" err="1">
                <a:latin typeface="Comic Sans MS" panose="030F0702030302020204" pitchFamily="66" charset="0"/>
              </a:rPr>
              <a:t>pequena</a:t>
            </a:r>
            <a:r>
              <a:rPr lang="es-ES" sz="1300" dirty="0">
                <a:latin typeface="Comic Sans MS" panose="030F0702030302020204" pitchFamily="66" charset="0"/>
              </a:rPr>
              <a:t> ave, </a:t>
            </a:r>
            <a:r>
              <a:rPr lang="es-ES" sz="1300" dirty="0" err="1">
                <a:latin typeface="Comic Sans MS" panose="030F0702030302020204" pitchFamily="66" charset="0"/>
              </a:rPr>
              <a:t>comum</a:t>
            </a:r>
            <a:r>
              <a:rPr lang="es-ES" sz="1300" dirty="0">
                <a:latin typeface="Comic Sans MS" panose="030F0702030302020204" pitchFamily="66" charset="0"/>
              </a:rPr>
              <a:t> na Europa, especialmente na </a:t>
            </a:r>
            <a:r>
              <a:rPr lang="es-ES" sz="1300" b="1" dirty="0" err="1">
                <a:latin typeface="Comic Sans MS" panose="030F0702030302020204" pitchFamily="66" charset="0"/>
              </a:rPr>
              <a:t>Albânia</a:t>
            </a:r>
            <a:r>
              <a:rPr lang="es-ES" sz="1300" b="1" dirty="0">
                <a:latin typeface="Comic Sans MS" panose="030F0702030302020204" pitchFamily="66" charset="0"/>
              </a:rPr>
              <a:t>;</a:t>
            </a:r>
          </a:p>
          <a:p>
            <a:pPr marL="285750" indent="-285750" algn="just">
              <a:buFont typeface="Wingdings" panose="05000000000000000000" pitchFamily="2" charset="2"/>
              <a:buChar char="Ø"/>
            </a:pPr>
            <a:endParaRPr lang="es-ES" sz="1300" b="1"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Medem cerca de 13 cm, com cerca de 20 g de peso;</a:t>
            </a:r>
          </a:p>
          <a:p>
            <a:pPr marL="285750" indent="-285750" algn="just">
              <a:buFont typeface="Wingdings" panose="05000000000000000000" pitchFamily="2" charset="2"/>
              <a:buChar char="Ø"/>
            </a:pPr>
            <a:endParaRPr lang="pt-PT"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O adulto possui a face vermelha e o resto da cabeça preta e branca. As asas são pretas com uma barra amarelo vivo. Bico cor de marfim, grande e pontiagudo;</a:t>
            </a:r>
          </a:p>
          <a:p>
            <a:pPr marL="285750" indent="-285750" algn="just">
              <a:buFont typeface="Wingdings" panose="05000000000000000000" pitchFamily="2" charset="2"/>
              <a:buChar char="Ø"/>
            </a:pPr>
            <a:endParaRPr lang="pt-PT"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A fêmea põe de 4 a 6 ovos azuis com manchas pretas, e a incubação dura de 11 a 14 dias;</a:t>
            </a:r>
          </a:p>
          <a:p>
            <a:pPr marL="285750" indent="-285750" algn="just">
              <a:buFont typeface="Wingdings" panose="05000000000000000000" pitchFamily="2" charset="2"/>
              <a:buChar char="Ø"/>
            </a:pPr>
            <a:endParaRPr lang="pt-PT"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Alimenta-se basicamente de grãos silvestres especialmente de sementes de </a:t>
            </a:r>
            <a:r>
              <a:rPr lang="pt-BR" sz="1300" dirty="0">
                <a:latin typeface="Comic Sans MS" panose="030F0702030302020204" pitchFamily="66" charset="0"/>
              </a:rPr>
              <a:t>cardos.</a:t>
            </a:r>
            <a:endParaRPr lang="es-ES" sz="1300" dirty="0">
              <a:latin typeface="Comic Sans MS" panose="030F0702030302020204" pitchFamily="66" charset="0"/>
            </a:endParaRPr>
          </a:p>
        </p:txBody>
      </p:sp>
      <p:pic>
        <p:nvPicPr>
          <p:cNvPr id="6" name="Imagem 5" descr="E:\2017\MISSÕES\bandeirasa\21 Albânia.png">
            <a:extLst>
              <a:ext uri="{FF2B5EF4-FFF2-40B4-BE49-F238E27FC236}">
                <a16:creationId xmlns:a16="http://schemas.microsoft.com/office/drawing/2014/main" id="{58145350-8FB5-43DD-ED80-090856A91B8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688" y="5875400"/>
            <a:ext cx="1296144" cy="925450"/>
          </a:xfrm>
          <a:prstGeom prst="rect">
            <a:avLst/>
          </a:prstGeom>
          <a:noFill/>
          <a:ln>
            <a:noFill/>
          </a:ln>
        </p:spPr>
      </p:pic>
      <p:sp>
        <p:nvSpPr>
          <p:cNvPr id="8" name="Retângulo 7">
            <a:extLst>
              <a:ext uri="{FF2B5EF4-FFF2-40B4-BE49-F238E27FC236}">
                <a16:creationId xmlns:a16="http://schemas.microsoft.com/office/drawing/2014/main" id="{6C94723F-9E0A-9FC9-F25B-75BD612E8C2E}"/>
              </a:ext>
            </a:extLst>
          </p:cNvPr>
          <p:cNvSpPr/>
          <p:nvPr/>
        </p:nvSpPr>
        <p:spPr>
          <a:xfrm>
            <a:off x="3029199" y="6061320"/>
            <a:ext cx="1768924" cy="369332"/>
          </a:xfrm>
          <a:prstGeom prst="rect">
            <a:avLst/>
          </a:prstGeom>
        </p:spPr>
        <p:txBody>
          <a:bodyPr wrap="square">
            <a:spAutoFit/>
          </a:bodyPr>
          <a:lstStyle/>
          <a:p>
            <a:r>
              <a:rPr lang="pt-BR" altLang="pt-BR" dirty="0">
                <a:solidFill>
                  <a:schemeClr val="bg1"/>
                </a:solidFill>
                <a:latin typeface="Calibri" panose="020F0502020204030204" pitchFamily="34" charset="0"/>
              </a:rPr>
              <a:t> </a:t>
            </a:r>
            <a:r>
              <a:rPr lang="pt-BR" altLang="pt-BR" sz="1100" dirty="0">
                <a:latin typeface="Comic Sans MS" panose="030F0702030302020204" pitchFamily="66" charset="0"/>
              </a:rPr>
              <a:t>Bandeira da Albânia</a:t>
            </a:r>
            <a:endParaRPr lang="pt-BR" sz="1100" dirty="0">
              <a:latin typeface="Comic Sans MS" panose="030F0702030302020204" pitchFamily="66" charset="0"/>
            </a:endParaRPr>
          </a:p>
        </p:txBody>
      </p:sp>
      <p:sp>
        <p:nvSpPr>
          <p:cNvPr id="10" name="Retângulo 9">
            <a:extLst>
              <a:ext uri="{FF2B5EF4-FFF2-40B4-BE49-F238E27FC236}">
                <a16:creationId xmlns:a16="http://schemas.microsoft.com/office/drawing/2014/main" id="{9444A5B5-C176-D194-E8EE-1ACC9F97382E}"/>
              </a:ext>
            </a:extLst>
          </p:cNvPr>
          <p:cNvSpPr/>
          <p:nvPr/>
        </p:nvSpPr>
        <p:spPr>
          <a:xfrm>
            <a:off x="6382711" y="3429000"/>
            <a:ext cx="2547754" cy="369332"/>
          </a:xfrm>
          <a:prstGeom prst="rect">
            <a:avLst/>
          </a:prstGeom>
        </p:spPr>
        <p:txBody>
          <a:bodyPr wrap="square">
            <a:spAutoFit/>
          </a:bodyPr>
          <a:lstStyle/>
          <a:p>
            <a:r>
              <a:rPr lang="pt-BR" altLang="pt-BR" dirty="0">
                <a:solidFill>
                  <a:schemeClr val="bg1"/>
                </a:solidFill>
                <a:latin typeface="Calibri" panose="020F0502020204030204" pitchFamily="34" charset="0"/>
              </a:rPr>
              <a:t> </a:t>
            </a:r>
            <a:r>
              <a:rPr lang="pt-BR" altLang="pt-BR" sz="1100" dirty="0">
                <a:latin typeface="Comic Sans MS" panose="030F0702030302020204" pitchFamily="66" charset="0"/>
              </a:rPr>
              <a:t>Pintassilgo se alimentando de cardo</a:t>
            </a:r>
            <a:endParaRPr lang="pt-BR" sz="1100" dirty="0">
              <a:latin typeface="Comic Sans MS" panose="030F0702030302020204" pitchFamily="66" charset="0"/>
            </a:endParaRPr>
          </a:p>
        </p:txBody>
      </p:sp>
      <p:pic>
        <p:nvPicPr>
          <p:cNvPr id="12" name="Imagem 11" descr="File:Gold Finch Carduelis carduelis.jpg">
            <a:hlinkClick r:id="rId4"/>
            <a:extLst>
              <a:ext uri="{FF2B5EF4-FFF2-40B4-BE49-F238E27FC236}">
                <a16:creationId xmlns:a16="http://schemas.microsoft.com/office/drawing/2014/main" id="{C3FFA9EF-0190-9B3A-90C0-D1B995891D28}"/>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1290" y="853252"/>
            <a:ext cx="2217738" cy="2429717"/>
          </a:xfrm>
          <a:prstGeom prst="rect">
            <a:avLst/>
          </a:prstGeom>
          <a:noFill/>
          <a:ln>
            <a:noFill/>
          </a:ln>
        </p:spPr>
      </p:pic>
      <p:pic>
        <p:nvPicPr>
          <p:cNvPr id="14" name="Imagem 13">
            <a:extLst>
              <a:ext uri="{FF2B5EF4-FFF2-40B4-BE49-F238E27FC236}">
                <a16:creationId xmlns:a16="http://schemas.microsoft.com/office/drawing/2014/main" id="{B017768D-1327-4D0D-28DE-0DDC80DBCF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3306" y="3369893"/>
            <a:ext cx="2593399" cy="1844391"/>
          </a:xfrm>
          <a:prstGeom prst="rect">
            <a:avLst/>
          </a:prstGeom>
        </p:spPr>
      </p:pic>
      <p:pic>
        <p:nvPicPr>
          <p:cNvPr id="16" name="Imagem 15" descr="File:European Goldfinch on Spear Thistle.jpg">
            <a:hlinkClick r:id="rId7"/>
            <a:extLst>
              <a:ext uri="{FF2B5EF4-FFF2-40B4-BE49-F238E27FC236}">
                <a16:creationId xmlns:a16="http://schemas.microsoft.com/office/drawing/2014/main" id="{D96917F5-C361-FE1C-D529-525B0364F334}"/>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8184" y="764704"/>
            <a:ext cx="2702281" cy="2767106"/>
          </a:xfrm>
          <a:prstGeom prst="rect">
            <a:avLst/>
          </a:prstGeom>
          <a:noFill/>
          <a:ln>
            <a:noFill/>
          </a:ln>
        </p:spPr>
      </p:pic>
      <p:pic>
        <p:nvPicPr>
          <p:cNvPr id="18" name="Imagem 17" descr="Resultado de imagem para Carduelis carduelis nest">
            <a:hlinkClick r:id="rId9"/>
            <a:extLst>
              <a:ext uri="{FF2B5EF4-FFF2-40B4-BE49-F238E27FC236}">
                <a16:creationId xmlns:a16="http://schemas.microsoft.com/office/drawing/2014/main" id="{3392CE88-D757-5F7F-907A-684759308AA8}"/>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76640" y="5301208"/>
            <a:ext cx="1768924" cy="1398326"/>
          </a:xfrm>
          <a:prstGeom prst="rect">
            <a:avLst/>
          </a:prstGeom>
          <a:noFill/>
          <a:ln>
            <a:noFill/>
          </a:ln>
        </p:spPr>
      </p:pic>
      <p:pic>
        <p:nvPicPr>
          <p:cNvPr id="20" name="Imagem 19" descr="Resultado de imagem para carduelis carduelis major">
            <a:hlinkClick r:id="rId11"/>
            <a:extLst>
              <a:ext uri="{FF2B5EF4-FFF2-40B4-BE49-F238E27FC236}">
                <a16:creationId xmlns:a16="http://schemas.microsoft.com/office/drawing/2014/main" id="{38053089-08BB-7920-EFCC-1D9950E2E811}"/>
              </a:ext>
            </a:extLst>
          </p:cNvPr>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168150" y="3917655"/>
            <a:ext cx="1836330" cy="2767106"/>
          </a:xfrm>
          <a:prstGeom prst="rect">
            <a:avLst/>
          </a:prstGeom>
          <a:noFill/>
          <a:ln>
            <a:noFill/>
          </a:ln>
        </p:spPr>
      </p:pic>
    </p:spTree>
    <p:extLst>
      <p:ext uri="{BB962C8B-B14F-4D97-AF65-F5344CB8AC3E}">
        <p14:creationId xmlns:p14="http://schemas.microsoft.com/office/powerpoint/2010/main" val="568376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ço Reservado para Texto 16">
            <a:extLst>
              <a:ext uri="{FF2B5EF4-FFF2-40B4-BE49-F238E27FC236}">
                <a16:creationId xmlns:a16="http://schemas.microsoft.com/office/drawing/2014/main" id="{9AB87D91-CBCF-4A6E-8E39-A9AD426AA63A}"/>
              </a:ext>
            </a:extLst>
          </p:cNvPr>
          <p:cNvSpPr>
            <a:spLocks noGrp="1"/>
          </p:cNvSpPr>
          <p:nvPr>
            <p:ph type="body" sz="quarter" idx="11"/>
          </p:nvPr>
        </p:nvSpPr>
        <p:spPr/>
        <p:txBody>
          <a:bodyPr/>
          <a:lstStyle/>
          <a:p>
            <a:r>
              <a:rPr lang="pt-BR" dirty="0"/>
              <a:t>S06 – Missões – 07 de novembro</a:t>
            </a:r>
          </a:p>
        </p:txBody>
      </p:sp>
      <p:sp>
        <p:nvSpPr>
          <p:cNvPr id="18" name="Espaço Reservado para Texto 17">
            <a:extLst>
              <a:ext uri="{FF2B5EF4-FFF2-40B4-BE49-F238E27FC236}">
                <a16:creationId xmlns:a16="http://schemas.microsoft.com/office/drawing/2014/main" id="{9189800D-1085-4BE9-B3C9-C0033BCD13E0}"/>
              </a:ext>
            </a:extLst>
          </p:cNvPr>
          <p:cNvSpPr>
            <a:spLocks noGrp="1"/>
          </p:cNvSpPr>
          <p:nvPr>
            <p:ph type="body" sz="quarter" idx="12"/>
          </p:nvPr>
        </p:nvSpPr>
        <p:spPr/>
        <p:txBody>
          <a:bodyPr/>
          <a:lstStyle/>
          <a:p>
            <a:r>
              <a:rPr lang="pt-BR" i="0" dirty="0"/>
              <a:t>Deus responde</a:t>
            </a:r>
            <a:endParaRPr lang="pt-BR" sz="4000" i="0" dirty="0"/>
          </a:p>
        </p:txBody>
      </p:sp>
      <p:sp>
        <p:nvSpPr>
          <p:cNvPr id="22" name="Espaço Reservado para Texto 21">
            <a:extLst>
              <a:ext uri="{FF2B5EF4-FFF2-40B4-BE49-F238E27FC236}">
                <a16:creationId xmlns:a16="http://schemas.microsoft.com/office/drawing/2014/main" id="{9C1CA8FA-10EC-41CD-86AD-13E4F82A6E59}"/>
              </a:ext>
            </a:extLst>
          </p:cNvPr>
          <p:cNvSpPr>
            <a:spLocks noGrp="1"/>
          </p:cNvSpPr>
          <p:nvPr>
            <p:ph type="body" sz="quarter" idx="15"/>
          </p:nvPr>
        </p:nvSpPr>
        <p:spPr/>
        <p:txBody>
          <a:bodyPr/>
          <a:lstStyle/>
          <a:p>
            <a:r>
              <a:rPr lang="pt-BR" dirty="0"/>
              <a:t>Filip</a:t>
            </a:r>
          </a:p>
        </p:txBody>
      </p:sp>
      <p:sp>
        <p:nvSpPr>
          <p:cNvPr id="12" name="Espaço Reservado para Texto 11">
            <a:extLst>
              <a:ext uri="{FF2B5EF4-FFF2-40B4-BE49-F238E27FC236}">
                <a16:creationId xmlns:a16="http://schemas.microsoft.com/office/drawing/2014/main" id="{92E9C2FC-E690-402D-BB45-7040DE3A3CDE}"/>
              </a:ext>
            </a:extLst>
          </p:cNvPr>
          <p:cNvSpPr>
            <a:spLocks noGrp="1"/>
          </p:cNvSpPr>
          <p:nvPr>
            <p:ph type="body" sz="quarter" idx="16"/>
          </p:nvPr>
        </p:nvSpPr>
        <p:spPr/>
        <p:txBody>
          <a:bodyPr/>
          <a:lstStyle/>
          <a:p>
            <a:r>
              <a:rPr lang="pt-BR" dirty="0"/>
              <a:t>Polônia</a:t>
            </a:r>
          </a:p>
        </p:txBody>
      </p:sp>
      <p:pic>
        <p:nvPicPr>
          <p:cNvPr id="15" name="Espaço Reservado para Imagem 14">
            <a:extLst>
              <a:ext uri="{FF2B5EF4-FFF2-40B4-BE49-F238E27FC236}">
                <a16:creationId xmlns:a16="http://schemas.microsoft.com/office/drawing/2014/main" id="{5C82706F-E158-0248-6C67-2EF9520F522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41" b="541"/>
          <a:stretch>
            <a:fillRect/>
          </a:stretch>
        </p:blipFill>
        <p:spPr>
          <a:prstGeom prst="rect">
            <a:avLst/>
          </a:prstGeom>
          <a:ln w="6350">
            <a:solidFill>
              <a:prstClr val="black"/>
            </a:solidFill>
          </a:ln>
        </p:spPr>
      </p:pic>
      <p:pic>
        <p:nvPicPr>
          <p:cNvPr id="5" name="Espaço Reservado para Imagem 4">
            <a:extLst>
              <a:ext uri="{FF2B5EF4-FFF2-40B4-BE49-F238E27FC236}">
                <a16:creationId xmlns:a16="http://schemas.microsoft.com/office/drawing/2014/main" id="{A0285B94-C001-18A0-E93F-FFB64E6EDDF9}"/>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555" r="3555"/>
          <a:stretch>
            <a:fillRect/>
          </a:stretch>
        </p:blipFill>
        <p:spPr>
          <a:prstGeom prst="rect">
            <a:avLst/>
          </a:prstGeom>
          <a:ln w="12700">
            <a:solidFill>
              <a:prstClr val="black"/>
            </a:solidFill>
          </a:ln>
        </p:spPr>
      </p:pic>
    </p:spTree>
    <p:extLst>
      <p:ext uri="{BB962C8B-B14F-4D97-AF65-F5344CB8AC3E}">
        <p14:creationId xmlns:p14="http://schemas.microsoft.com/office/powerpoint/2010/main" val="33633188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ço Reservado para Texto 13">
            <a:extLst>
              <a:ext uri="{FF2B5EF4-FFF2-40B4-BE49-F238E27FC236}">
                <a16:creationId xmlns:a16="http://schemas.microsoft.com/office/drawing/2014/main" id="{C0A0575C-F8CF-F512-276A-3873ABE9B0DD}"/>
              </a:ext>
            </a:extLst>
          </p:cNvPr>
          <p:cNvSpPr>
            <a:spLocks noGrp="1"/>
          </p:cNvSpPr>
          <p:nvPr>
            <p:ph type="body" sz="quarter" idx="12"/>
          </p:nvPr>
        </p:nvSpPr>
        <p:spPr/>
        <p:txBody>
          <a:bodyPr/>
          <a:lstStyle/>
          <a:p>
            <a:r>
              <a:rPr lang="pt-BR" dirty="0"/>
              <a:t>S06</a:t>
            </a:r>
          </a:p>
        </p:txBody>
      </p:sp>
      <p:sp>
        <p:nvSpPr>
          <p:cNvPr id="17" name="Espaço Reservado para Texto 16">
            <a:extLst>
              <a:ext uri="{FF2B5EF4-FFF2-40B4-BE49-F238E27FC236}">
                <a16:creationId xmlns:a16="http://schemas.microsoft.com/office/drawing/2014/main" id="{D23815CC-E3AC-BF15-676D-4B08C7E104FD}"/>
              </a:ext>
            </a:extLst>
          </p:cNvPr>
          <p:cNvSpPr>
            <a:spLocks noGrp="1"/>
          </p:cNvSpPr>
          <p:nvPr>
            <p:ph type="body" sz="quarter" idx="10"/>
          </p:nvPr>
        </p:nvSpPr>
        <p:spPr>
          <a:xfrm>
            <a:off x="71996" y="679578"/>
            <a:ext cx="3131852" cy="6120000"/>
          </a:xfrm>
        </p:spPr>
        <p:txBody>
          <a:bodyPr/>
          <a:lstStyle/>
          <a:p>
            <a:r>
              <a:rPr lang="pt-BR" dirty="0"/>
              <a:t>O povo da Bósnia e Herzegovina é muito forte em espírito, mas tem passado por momentos difíceis por causa de guerras e conflitos, especialmente entre grupos religiosos e étnicos. A última grande guerra ocorreu no início da década de 1990, e ainda hoje é possível ver marcas de tiros em diversas cidades do país. Muitas pessoas morreram, e várias cidades e igrejas foram destruídas. Os adventistas procuram levar outras pessoas a conhecer Jesus, que pode curar suas feridas e trazer paz.</a:t>
            </a:r>
          </a:p>
          <a:p>
            <a:r>
              <a:rPr lang="pt-BR" dirty="0"/>
              <a:t>Por meio da iniciativa “Invasão de Amor”, jovens voluntários servem às comunidades locais oferecendo ajuda prática, realizando ações de saúde e praticando atos de bondade.</a:t>
            </a:r>
          </a:p>
        </p:txBody>
      </p:sp>
      <p:pic>
        <p:nvPicPr>
          <p:cNvPr id="4" name="Imagem 3" descr="voluntários visitam enxada de aposentadoria, Sarajevo 2025">
            <a:extLst>
              <a:ext uri="{FF2B5EF4-FFF2-40B4-BE49-F238E27FC236}">
                <a16:creationId xmlns:a16="http://schemas.microsoft.com/office/drawing/2014/main" id="{8BE6A421-D912-3185-CA1B-9ABC87AF9DFF}"/>
              </a:ext>
            </a:extLst>
          </p:cNvPr>
          <p:cNvPicPr>
            <a:picLocks noChangeAspect="1"/>
          </p:cNvPicPr>
          <p:nvPr/>
        </p:nvPicPr>
        <p:blipFill>
          <a:blip r:embed="rId2"/>
          <a:stretch>
            <a:fillRect/>
          </a:stretch>
        </p:blipFill>
        <p:spPr>
          <a:xfrm>
            <a:off x="4860032" y="4365104"/>
            <a:ext cx="4034178" cy="2266824"/>
          </a:xfrm>
          <a:prstGeom prst="rect">
            <a:avLst/>
          </a:prstGeom>
        </p:spPr>
      </p:pic>
      <p:pic>
        <p:nvPicPr>
          <p:cNvPr id="6" name="Imagem 5">
            <a:extLst>
              <a:ext uri="{FF2B5EF4-FFF2-40B4-BE49-F238E27FC236}">
                <a16:creationId xmlns:a16="http://schemas.microsoft.com/office/drawing/2014/main" id="{5938D348-3EE4-D5CC-40E8-2B7BA61D1B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7864" y="5805264"/>
            <a:ext cx="1403648" cy="701824"/>
          </a:xfrm>
          <a:prstGeom prst="rect">
            <a:avLst/>
          </a:prstGeom>
        </p:spPr>
      </p:pic>
      <p:sp>
        <p:nvSpPr>
          <p:cNvPr id="8" name="CaixaDeTexto 7">
            <a:extLst>
              <a:ext uri="{FF2B5EF4-FFF2-40B4-BE49-F238E27FC236}">
                <a16:creationId xmlns:a16="http://schemas.microsoft.com/office/drawing/2014/main" id="{208A2196-64AC-4E93-98DE-2359B54E6938}"/>
              </a:ext>
            </a:extLst>
          </p:cNvPr>
          <p:cNvSpPr txBox="1"/>
          <p:nvPr/>
        </p:nvSpPr>
        <p:spPr>
          <a:xfrm>
            <a:off x="3318624" y="5220489"/>
            <a:ext cx="1439144" cy="584775"/>
          </a:xfrm>
          <a:prstGeom prst="rect">
            <a:avLst/>
          </a:prstGeom>
          <a:noFill/>
        </p:spPr>
        <p:txBody>
          <a:bodyPr wrap="square">
            <a:spAutoFit/>
          </a:bodyPr>
          <a:lstStyle/>
          <a:p>
            <a:pPr algn="ctr"/>
            <a:r>
              <a:rPr lang="pt-BR" sz="1600" b="1" dirty="0"/>
              <a:t>Bósnia e Herzegovina </a:t>
            </a:r>
          </a:p>
        </p:txBody>
      </p:sp>
      <p:sp>
        <p:nvSpPr>
          <p:cNvPr id="10" name="CaixaDeTexto 9">
            <a:extLst>
              <a:ext uri="{FF2B5EF4-FFF2-40B4-BE49-F238E27FC236}">
                <a16:creationId xmlns:a16="http://schemas.microsoft.com/office/drawing/2014/main" id="{A4368828-2406-6AD5-806E-DC1B4A11B3EC}"/>
              </a:ext>
            </a:extLst>
          </p:cNvPr>
          <p:cNvSpPr txBox="1"/>
          <p:nvPr/>
        </p:nvSpPr>
        <p:spPr>
          <a:xfrm>
            <a:off x="5580112" y="3995772"/>
            <a:ext cx="1944216" cy="369332"/>
          </a:xfrm>
          <a:prstGeom prst="rect">
            <a:avLst/>
          </a:prstGeom>
          <a:noFill/>
        </p:spPr>
        <p:txBody>
          <a:bodyPr wrap="square">
            <a:spAutoFit/>
          </a:bodyPr>
          <a:lstStyle/>
          <a:p>
            <a:r>
              <a:rPr lang="pt-BR" sz="1800" dirty="0"/>
              <a:t>“Invasão de Amor”</a:t>
            </a:r>
            <a:endParaRPr lang="pt-BR" dirty="0"/>
          </a:p>
        </p:txBody>
      </p:sp>
      <p:pic>
        <p:nvPicPr>
          <p:cNvPr id="5" name="Imagem 4">
            <a:extLst>
              <a:ext uri="{FF2B5EF4-FFF2-40B4-BE49-F238E27FC236}">
                <a16:creationId xmlns:a16="http://schemas.microsoft.com/office/drawing/2014/main" id="{DF317929-C667-3DE0-7A57-379759E23C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2904" y="823947"/>
            <a:ext cx="5657850" cy="3171825"/>
          </a:xfrm>
          <a:prstGeom prst="rect">
            <a:avLst/>
          </a:prstGeom>
        </p:spPr>
      </p:pic>
    </p:spTree>
    <p:extLst>
      <p:ext uri="{BB962C8B-B14F-4D97-AF65-F5344CB8AC3E}">
        <p14:creationId xmlns:p14="http://schemas.microsoft.com/office/powerpoint/2010/main" val="1397694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m 14">
            <a:extLst>
              <a:ext uri="{FF2B5EF4-FFF2-40B4-BE49-F238E27FC236}">
                <a16:creationId xmlns:a16="http://schemas.microsoft.com/office/drawing/2014/main" id="{C48C3D1B-0DBB-2EC0-CA0B-08FF51F81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3228" y="977355"/>
            <a:ext cx="2800350" cy="2390775"/>
          </a:xfrm>
          <a:prstGeom prst="rect">
            <a:avLst/>
          </a:prstGeom>
        </p:spPr>
      </p:pic>
      <p:sp>
        <p:nvSpPr>
          <p:cNvPr id="8" name="Espaço Reservado para Texto 7">
            <a:extLst>
              <a:ext uri="{FF2B5EF4-FFF2-40B4-BE49-F238E27FC236}">
                <a16:creationId xmlns:a16="http://schemas.microsoft.com/office/drawing/2014/main" id="{25A4A0A7-0C2A-1B07-2F82-791D4FFA0F97}"/>
              </a:ext>
            </a:extLst>
          </p:cNvPr>
          <p:cNvSpPr>
            <a:spLocks noGrp="1"/>
          </p:cNvSpPr>
          <p:nvPr>
            <p:ph type="body" sz="quarter" idx="10"/>
          </p:nvPr>
        </p:nvSpPr>
        <p:spPr>
          <a:xfrm>
            <a:off x="71996" y="679578"/>
            <a:ext cx="2742570" cy="6120000"/>
          </a:xfrm>
        </p:spPr>
        <p:txBody>
          <a:bodyPr/>
          <a:lstStyle/>
          <a:p>
            <a:r>
              <a:rPr lang="pt-PT" dirty="0"/>
              <a:t>A Polônia é um país europeu com cerca de 37 milhões de habitantes. Entre eles, há 6.032 adventistas que praticam sua fé em 117 igrejas e 33 grupos. Isso equivale a um adventista para cada 6.228 habitantes.</a:t>
            </a:r>
          </a:p>
          <a:p>
            <a:r>
              <a:rPr lang="pt-PT" dirty="0"/>
              <a:t>Os primeiros missionários adventistas chegaram à Polônia vindos da Crimeia. Em 1893, foi fundada a primeira igreja.</a:t>
            </a:r>
          </a:p>
          <a:p>
            <a:r>
              <a:rPr lang="pt-PT" dirty="0"/>
              <a:t>Durante a Segunda Guerra Mundial, as igrejas adventistas foram fechadas. Mas, em 1946, após o fim da guerra, foi permitido que a igreja reabrisse suas portas.</a:t>
            </a:r>
          </a:p>
          <a:p>
            <a:endParaRPr lang="pt-PT" dirty="0"/>
          </a:p>
          <a:p>
            <a:r>
              <a:rPr lang="pt-PT" dirty="0"/>
              <a:t>A Polônia tem muitos castelos.</a:t>
            </a:r>
            <a:endParaRPr lang="pt-BR" dirty="0"/>
          </a:p>
          <a:p>
            <a:endParaRPr lang="pt-BR" dirty="0"/>
          </a:p>
        </p:txBody>
      </p:sp>
      <p:sp>
        <p:nvSpPr>
          <p:cNvPr id="5" name="CaixaDeTexto 4">
            <a:extLst>
              <a:ext uri="{FF2B5EF4-FFF2-40B4-BE49-F238E27FC236}">
                <a16:creationId xmlns:a16="http://schemas.microsoft.com/office/drawing/2014/main" id="{DFBBBA8F-A1D7-CA4C-670C-62FDECA37784}"/>
              </a:ext>
            </a:extLst>
          </p:cNvPr>
          <p:cNvSpPr txBox="1"/>
          <p:nvPr/>
        </p:nvSpPr>
        <p:spPr>
          <a:xfrm>
            <a:off x="5724128" y="3219261"/>
            <a:ext cx="3275856" cy="338554"/>
          </a:xfrm>
          <a:prstGeom prst="rect">
            <a:avLst/>
          </a:prstGeom>
          <a:noFill/>
        </p:spPr>
        <p:txBody>
          <a:bodyPr wrap="square">
            <a:spAutoFit/>
          </a:bodyPr>
          <a:lstStyle/>
          <a:p>
            <a:r>
              <a:rPr lang="pt-PT" sz="1600" b="1" dirty="0"/>
              <a:t>Igrejas Adventistas na Polônia</a:t>
            </a:r>
            <a:endParaRPr lang="pt-BR" sz="1600" b="1" dirty="0"/>
          </a:p>
        </p:txBody>
      </p:sp>
      <p:pic>
        <p:nvPicPr>
          <p:cNvPr id="9" name="Imagem 8">
            <a:extLst>
              <a:ext uri="{FF2B5EF4-FFF2-40B4-BE49-F238E27FC236}">
                <a16:creationId xmlns:a16="http://schemas.microsoft.com/office/drawing/2014/main" id="{D6C2BC9D-73A5-329F-052C-5C34152F4E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4128" y="752851"/>
            <a:ext cx="3275856" cy="2456892"/>
          </a:xfrm>
          <a:prstGeom prst="rect">
            <a:avLst/>
          </a:prstGeom>
        </p:spPr>
      </p:pic>
      <p:pic>
        <p:nvPicPr>
          <p:cNvPr id="10" name="Imagem 9" descr="Moszna Zamek - Moszna, opolskie - do -15% - rezerwuj na Travelist.pl">
            <a:extLst>
              <a:ext uri="{FF2B5EF4-FFF2-40B4-BE49-F238E27FC236}">
                <a16:creationId xmlns:a16="http://schemas.microsoft.com/office/drawing/2014/main" id="{64FB5F33-15C3-302C-7D24-DC609558A5E8}"/>
              </a:ext>
            </a:extLst>
          </p:cNvPr>
          <p:cNvPicPr>
            <a:picLocks noChangeAspect="1"/>
          </p:cNvPicPr>
          <p:nvPr/>
        </p:nvPicPr>
        <p:blipFill>
          <a:blip r:embed="rId4"/>
          <a:stretch>
            <a:fillRect/>
          </a:stretch>
        </p:blipFill>
        <p:spPr>
          <a:xfrm>
            <a:off x="2915815" y="4581128"/>
            <a:ext cx="3132348" cy="2088232"/>
          </a:xfrm>
          <a:prstGeom prst="rect">
            <a:avLst/>
          </a:prstGeom>
        </p:spPr>
      </p:pic>
      <p:sp>
        <p:nvSpPr>
          <p:cNvPr id="12" name="CaixaDeTexto 11">
            <a:extLst>
              <a:ext uri="{FF2B5EF4-FFF2-40B4-BE49-F238E27FC236}">
                <a16:creationId xmlns:a16="http://schemas.microsoft.com/office/drawing/2014/main" id="{A412B328-4484-39D2-3277-E325E590FCC7}"/>
              </a:ext>
            </a:extLst>
          </p:cNvPr>
          <p:cNvSpPr txBox="1"/>
          <p:nvPr/>
        </p:nvSpPr>
        <p:spPr>
          <a:xfrm>
            <a:off x="2915814" y="4207352"/>
            <a:ext cx="3270967" cy="338554"/>
          </a:xfrm>
          <a:prstGeom prst="rect">
            <a:avLst/>
          </a:prstGeom>
          <a:noFill/>
        </p:spPr>
        <p:txBody>
          <a:bodyPr wrap="square">
            <a:spAutoFit/>
          </a:bodyPr>
          <a:lstStyle/>
          <a:p>
            <a:pPr algn="r"/>
            <a:r>
              <a:rPr lang="pt-PT" sz="1600" b="1" dirty="0"/>
              <a:t>Castelos na Polônia</a:t>
            </a:r>
            <a:endParaRPr lang="pt-BR" sz="1600" b="1" dirty="0"/>
          </a:p>
        </p:txBody>
      </p:sp>
      <p:pic>
        <p:nvPicPr>
          <p:cNvPr id="13" name="Imagem 12" descr="Smok Wawelski – Najsłynniejsza Legenda Krakowa">
            <a:extLst>
              <a:ext uri="{FF2B5EF4-FFF2-40B4-BE49-F238E27FC236}">
                <a16:creationId xmlns:a16="http://schemas.microsoft.com/office/drawing/2014/main" id="{CA425E9B-3879-8CCE-A7EA-A30B0F62ABF0}"/>
              </a:ext>
            </a:extLst>
          </p:cNvPr>
          <p:cNvPicPr>
            <a:picLocks noChangeAspect="1"/>
          </p:cNvPicPr>
          <p:nvPr/>
        </p:nvPicPr>
        <p:blipFill>
          <a:blip r:embed="rId5"/>
          <a:stretch>
            <a:fillRect/>
          </a:stretch>
        </p:blipFill>
        <p:spPr>
          <a:xfrm>
            <a:off x="6186781" y="3820913"/>
            <a:ext cx="2882051" cy="2293728"/>
          </a:xfrm>
          <a:prstGeom prst="rect">
            <a:avLst/>
          </a:prstGeom>
        </p:spPr>
      </p:pic>
    </p:spTree>
    <p:extLst>
      <p:ext uri="{BB962C8B-B14F-4D97-AF65-F5344CB8AC3E}">
        <p14:creationId xmlns:p14="http://schemas.microsoft.com/office/powerpoint/2010/main" val="3406582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18">
            <a:extLst>
              <a:ext uri="{FF2B5EF4-FFF2-40B4-BE49-F238E27FC236}">
                <a16:creationId xmlns:a16="http://schemas.microsoft.com/office/drawing/2014/main" id="{93C69D50-C48A-C4CB-D1DF-263B73D1274E}"/>
              </a:ext>
            </a:extLst>
          </p:cNvPr>
          <p:cNvSpPr txBox="1">
            <a:spLocks noChangeArrowheads="1"/>
          </p:cNvSpPr>
          <p:nvPr/>
        </p:nvSpPr>
        <p:spPr bwMode="auto">
          <a:xfrm>
            <a:off x="110454" y="981453"/>
            <a:ext cx="2903052" cy="546303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pt-BR" altLang="pt-BR" sz="1600" b="1" dirty="0" err="1">
                <a:solidFill>
                  <a:srgbClr val="FF0000"/>
                </a:solidFill>
              </a:rPr>
              <a:t>Chapim</a:t>
            </a:r>
            <a:r>
              <a:rPr lang="pt-BR" altLang="pt-BR" sz="1600" b="1" dirty="0">
                <a:solidFill>
                  <a:srgbClr val="FF0000"/>
                </a:solidFill>
              </a:rPr>
              <a:t> azul</a:t>
            </a:r>
          </a:p>
          <a:p>
            <a:endParaRPr lang="pt-BR" sz="1600" b="1" dirty="0">
              <a:solidFill>
                <a:srgbClr val="FF0000"/>
              </a:solidFill>
            </a:endParaRPr>
          </a:p>
          <a:p>
            <a:pPr marL="285750" indent="-285750" algn="just">
              <a:buFont typeface="Wingdings" panose="05000000000000000000" pitchFamily="2" charset="2"/>
              <a:buChar char="Ø"/>
            </a:pPr>
            <a:r>
              <a:rPr lang="es-ES" sz="1300" b="1" dirty="0">
                <a:latin typeface="Comic Sans MS" panose="030F0702030302020204" pitchFamily="66" charset="0"/>
              </a:rPr>
              <a:t>O </a:t>
            </a:r>
            <a:r>
              <a:rPr lang="es-ES" sz="1300" b="1" dirty="0" err="1">
                <a:latin typeface="Comic Sans MS" panose="030F0702030302020204" pitchFamily="66" charset="0"/>
              </a:rPr>
              <a:t>Chapim</a:t>
            </a:r>
            <a:r>
              <a:rPr lang="es-ES" sz="1300" b="1" dirty="0">
                <a:latin typeface="Comic Sans MS" panose="030F0702030302020204" pitchFamily="66" charset="0"/>
              </a:rPr>
              <a:t> azul </a:t>
            </a:r>
            <a:r>
              <a:rPr lang="es-ES" sz="1300" dirty="0">
                <a:latin typeface="Comic Sans MS" panose="030F0702030302020204" pitchFamily="66" charset="0"/>
              </a:rPr>
              <a:t>é </a:t>
            </a:r>
            <a:r>
              <a:rPr lang="es-ES" sz="1300" dirty="0" err="1">
                <a:latin typeface="Comic Sans MS" panose="030F0702030302020204" pitchFamily="66" charset="0"/>
              </a:rPr>
              <a:t>um</a:t>
            </a:r>
            <a:r>
              <a:rPr lang="es-ES" sz="1300" dirty="0">
                <a:latin typeface="Comic Sans MS" panose="030F0702030302020204" pitchFamily="66" charset="0"/>
              </a:rPr>
              <a:t> </a:t>
            </a:r>
            <a:r>
              <a:rPr lang="es-ES" sz="1300" dirty="0" err="1">
                <a:latin typeface="Comic Sans MS" panose="030F0702030302020204" pitchFamily="66" charset="0"/>
              </a:rPr>
              <a:t>pássaro</a:t>
            </a:r>
            <a:r>
              <a:rPr lang="es-ES" sz="1300" dirty="0">
                <a:latin typeface="Comic Sans MS" panose="030F0702030302020204" pitchFamily="66" charset="0"/>
              </a:rPr>
              <a:t> </a:t>
            </a:r>
            <a:r>
              <a:rPr lang="es-ES" sz="1300" dirty="0" err="1">
                <a:latin typeface="Comic Sans MS" panose="030F0702030302020204" pitchFamily="66" charset="0"/>
              </a:rPr>
              <a:t>muito</a:t>
            </a:r>
            <a:r>
              <a:rPr lang="es-ES" sz="1300" dirty="0">
                <a:latin typeface="Comic Sans MS" panose="030F0702030302020204" pitchFamily="66" charset="0"/>
              </a:rPr>
              <a:t> </a:t>
            </a:r>
            <a:r>
              <a:rPr lang="es-ES" sz="1300" dirty="0" err="1">
                <a:latin typeface="Comic Sans MS" panose="030F0702030302020204" pitchFamily="66" charset="0"/>
              </a:rPr>
              <a:t>comum</a:t>
            </a:r>
            <a:r>
              <a:rPr lang="es-ES" sz="1300" dirty="0">
                <a:latin typeface="Comic Sans MS" panose="030F0702030302020204" pitchFamily="66" charset="0"/>
              </a:rPr>
              <a:t> na </a:t>
            </a:r>
            <a:r>
              <a:rPr lang="es-ES" sz="1300" b="1" dirty="0" err="1">
                <a:latin typeface="Comic Sans MS" panose="030F0702030302020204" pitchFamily="66" charset="0"/>
              </a:rPr>
              <a:t>Polônia</a:t>
            </a:r>
            <a:r>
              <a:rPr lang="es-ES" sz="1300" dirty="0">
                <a:latin typeface="Comic Sans MS" panose="030F0702030302020204" pitchFamily="66" charset="0"/>
              </a:rPr>
              <a:t>;</a:t>
            </a:r>
          </a:p>
          <a:p>
            <a:pPr marL="285750" indent="-285750" algn="just">
              <a:buFont typeface="Wingdings" panose="05000000000000000000" pitchFamily="2" charset="2"/>
              <a:buChar char="Ø"/>
            </a:pPr>
            <a:endParaRPr lang="es-ES" sz="1300" dirty="0">
              <a:latin typeface="Comic Sans MS" panose="030F0702030302020204" pitchFamily="66" charset="0"/>
            </a:endParaRPr>
          </a:p>
          <a:p>
            <a:pPr marL="285750" indent="-285750" algn="just">
              <a:buFont typeface="Wingdings" panose="05000000000000000000" pitchFamily="2" charset="2"/>
              <a:buChar char="Ø"/>
            </a:pPr>
            <a:r>
              <a:rPr lang="pt-BR" sz="1400" dirty="0">
                <a:latin typeface="Comic Sans MS" panose="030F0702030302020204" pitchFamily="66" charset="0"/>
              </a:rPr>
              <a:t>É pequenininho, lindo e colorido. De plumagem azul, amarela, branca e preta, que mede de 10,5 a 12 cm de comprimento; </a:t>
            </a:r>
          </a:p>
          <a:p>
            <a:pPr marL="285750" indent="-285750" algn="just">
              <a:buFont typeface="Wingdings" panose="05000000000000000000" pitchFamily="2" charset="2"/>
              <a:buChar char="Ø"/>
            </a:pPr>
            <a:endParaRPr lang="pt-BR" sz="1400" dirty="0">
              <a:latin typeface="Comic Sans MS" panose="030F0702030302020204" pitchFamily="66" charset="0"/>
            </a:endParaRPr>
          </a:p>
          <a:p>
            <a:pPr marL="285750" indent="-285750" algn="just">
              <a:buFont typeface="Wingdings" panose="05000000000000000000" pitchFamily="2" charset="2"/>
              <a:buChar char="Ø"/>
            </a:pPr>
            <a:r>
              <a:rPr lang="pt-BR" sz="1400" dirty="0">
                <a:latin typeface="Comic Sans MS" panose="030F0702030302020204" pitchFamily="66" charset="0"/>
              </a:rPr>
              <a:t>É uma ave residente, isto é, a maioria destas aves não migra;</a:t>
            </a:r>
          </a:p>
          <a:p>
            <a:pPr marL="285750" indent="-285750" algn="just">
              <a:buFont typeface="Wingdings" panose="05000000000000000000" pitchFamily="2" charset="2"/>
              <a:buChar char="Ø"/>
            </a:pPr>
            <a:endParaRPr lang="pt-BR" sz="1400" dirty="0">
              <a:latin typeface="Comic Sans MS" panose="030F0702030302020204" pitchFamily="66" charset="0"/>
            </a:endParaRPr>
          </a:p>
          <a:p>
            <a:pPr marL="285750" indent="-285750" algn="just">
              <a:buFont typeface="Wingdings" panose="05000000000000000000" pitchFamily="2" charset="2"/>
              <a:buChar char="Ø"/>
            </a:pPr>
            <a:r>
              <a:rPr lang="pt-BR" sz="1400" dirty="0">
                <a:latin typeface="Comic Sans MS" panose="030F0702030302020204" pitchFamily="66" charset="0"/>
              </a:rPr>
              <a:t>Se alimenta de insetos, aranhas, e no inverno comem sementes e frutos;</a:t>
            </a:r>
          </a:p>
          <a:p>
            <a:pPr marL="285750" indent="-285750" algn="just">
              <a:buFont typeface="Wingdings" panose="05000000000000000000" pitchFamily="2" charset="2"/>
              <a:buChar char="Ø"/>
            </a:pPr>
            <a:endParaRPr lang="pt-BR" sz="1400" dirty="0">
              <a:latin typeface="Comic Sans MS" panose="030F0702030302020204" pitchFamily="66" charset="0"/>
            </a:endParaRPr>
          </a:p>
          <a:p>
            <a:pPr marL="285750" indent="-285750" algn="just">
              <a:buFont typeface="Wingdings" panose="05000000000000000000" pitchFamily="2" charset="2"/>
              <a:buChar char="Ø"/>
            </a:pPr>
            <a:r>
              <a:rPr lang="pt-BR" sz="1400" dirty="0">
                <a:latin typeface="Comic Sans MS" panose="030F0702030302020204" pitchFamily="66" charset="0"/>
              </a:rPr>
              <a:t>Põe de 7 a 12 ovos e a incubação dura de 14 a 16 dias.</a:t>
            </a:r>
          </a:p>
          <a:p>
            <a:pPr marL="285750" indent="-285750" algn="just">
              <a:buFont typeface="Wingdings" panose="05000000000000000000" pitchFamily="2" charset="2"/>
              <a:buChar char="Ø"/>
            </a:pPr>
            <a:endParaRPr lang="pt-BR" sz="1400" dirty="0">
              <a:latin typeface="Comic Sans MS" panose="030F0702030302020204" pitchFamily="66" charset="0"/>
            </a:endParaRPr>
          </a:p>
          <a:p>
            <a:pPr marL="285750" indent="-285750" algn="just">
              <a:buFont typeface="Wingdings" panose="05000000000000000000" pitchFamily="2" charset="2"/>
              <a:buChar char="Ø"/>
            </a:pPr>
            <a:endParaRPr lang="es-ES" sz="1300" dirty="0">
              <a:latin typeface="Comic Sans MS" panose="030F0702030302020204" pitchFamily="66" charset="0"/>
            </a:endParaRPr>
          </a:p>
          <a:p>
            <a:pPr marL="285750" indent="-285750">
              <a:buFont typeface="Wingdings" panose="05000000000000000000" pitchFamily="2" charset="2"/>
              <a:buChar char="Ø"/>
            </a:pPr>
            <a:endParaRPr lang="es-ES" sz="1300" dirty="0">
              <a:latin typeface="Comic Sans MS" panose="030F0702030302020204" pitchFamily="66" charset="0"/>
            </a:endParaRPr>
          </a:p>
        </p:txBody>
      </p:sp>
      <p:pic>
        <p:nvPicPr>
          <p:cNvPr id="6" name="Imagem 5" descr="E:\2017\MISSÕES\bandeirasa\11 Polônia.png">
            <a:extLst>
              <a:ext uri="{FF2B5EF4-FFF2-40B4-BE49-F238E27FC236}">
                <a16:creationId xmlns:a16="http://schemas.microsoft.com/office/drawing/2014/main" id="{5D0ACF6C-8AB5-8C37-739A-1532B7B1D0A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2757" y="5351455"/>
            <a:ext cx="1412240" cy="942340"/>
          </a:xfrm>
          <a:prstGeom prst="rect">
            <a:avLst/>
          </a:prstGeom>
          <a:noFill/>
          <a:ln>
            <a:noFill/>
          </a:ln>
        </p:spPr>
      </p:pic>
      <p:sp>
        <p:nvSpPr>
          <p:cNvPr id="8" name="CaixaDeTexto 7">
            <a:extLst>
              <a:ext uri="{FF2B5EF4-FFF2-40B4-BE49-F238E27FC236}">
                <a16:creationId xmlns:a16="http://schemas.microsoft.com/office/drawing/2014/main" id="{463667F4-FD5D-92BB-BE15-8CEC9D625B08}"/>
              </a:ext>
            </a:extLst>
          </p:cNvPr>
          <p:cNvSpPr txBox="1"/>
          <p:nvPr/>
        </p:nvSpPr>
        <p:spPr>
          <a:xfrm>
            <a:off x="4082491" y="6437404"/>
            <a:ext cx="1652771" cy="276999"/>
          </a:xfrm>
          <a:prstGeom prst="rect">
            <a:avLst/>
          </a:prstGeom>
          <a:noFill/>
        </p:spPr>
        <p:txBody>
          <a:bodyPr wrap="square" rtlCol="0">
            <a:spAutoFit/>
          </a:bodyPr>
          <a:lstStyle/>
          <a:p>
            <a:r>
              <a:rPr lang="pt-BR" sz="1200" dirty="0">
                <a:latin typeface="Comic Sans MS" panose="030F0702030302020204" pitchFamily="66" charset="0"/>
              </a:rPr>
              <a:t>Bandeira da Polônia</a:t>
            </a:r>
          </a:p>
        </p:txBody>
      </p:sp>
      <p:pic>
        <p:nvPicPr>
          <p:cNvPr id="10" name="Imagem 9">
            <a:extLst>
              <a:ext uri="{FF2B5EF4-FFF2-40B4-BE49-F238E27FC236}">
                <a16:creationId xmlns:a16="http://schemas.microsoft.com/office/drawing/2014/main" id="{0C2633F2-B227-B7CF-A74E-234AB858EE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9440" y="764704"/>
            <a:ext cx="3304768" cy="2475060"/>
          </a:xfrm>
          <a:prstGeom prst="rect">
            <a:avLst/>
          </a:prstGeom>
        </p:spPr>
      </p:pic>
      <p:pic>
        <p:nvPicPr>
          <p:cNvPr id="12" name="Imagem 11">
            <a:extLst>
              <a:ext uri="{FF2B5EF4-FFF2-40B4-BE49-F238E27FC236}">
                <a16:creationId xmlns:a16="http://schemas.microsoft.com/office/drawing/2014/main" id="{B1340CED-A1AC-F828-D617-99CFD0590A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49941" y="3451077"/>
            <a:ext cx="2854307" cy="1905164"/>
          </a:xfrm>
          <a:prstGeom prst="rect">
            <a:avLst/>
          </a:prstGeom>
        </p:spPr>
      </p:pic>
      <p:pic>
        <p:nvPicPr>
          <p:cNvPr id="14" name="Imagem 13">
            <a:extLst>
              <a:ext uri="{FF2B5EF4-FFF2-40B4-BE49-F238E27FC236}">
                <a16:creationId xmlns:a16="http://schemas.microsoft.com/office/drawing/2014/main" id="{CC7B1929-0642-E5F0-F542-9B6A929647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36798" y="967138"/>
            <a:ext cx="1822704" cy="1371600"/>
          </a:xfrm>
          <a:prstGeom prst="rect">
            <a:avLst/>
          </a:prstGeom>
        </p:spPr>
      </p:pic>
      <p:pic>
        <p:nvPicPr>
          <p:cNvPr id="16" name="Imagem 15">
            <a:extLst>
              <a:ext uri="{FF2B5EF4-FFF2-40B4-BE49-F238E27FC236}">
                <a16:creationId xmlns:a16="http://schemas.microsoft.com/office/drawing/2014/main" id="{4EB34EA0-302E-37BF-F367-645EC62E10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79912" y="2757849"/>
            <a:ext cx="1383792" cy="1164336"/>
          </a:xfrm>
          <a:prstGeom prst="rect">
            <a:avLst/>
          </a:prstGeom>
        </p:spPr>
      </p:pic>
      <p:pic>
        <p:nvPicPr>
          <p:cNvPr id="18" name="Imagem 17">
            <a:extLst>
              <a:ext uri="{FF2B5EF4-FFF2-40B4-BE49-F238E27FC236}">
                <a16:creationId xmlns:a16="http://schemas.microsoft.com/office/drawing/2014/main" id="{BC257636-558B-58FF-3477-4B21DCBE109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48264" y="4484921"/>
            <a:ext cx="1847088" cy="2225040"/>
          </a:xfrm>
          <a:prstGeom prst="rect">
            <a:avLst/>
          </a:prstGeom>
        </p:spPr>
      </p:pic>
    </p:spTree>
    <p:extLst>
      <p:ext uri="{BB962C8B-B14F-4D97-AF65-F5344CB8AC3E}">
        <p14:creationId xmlns:p14="http://schemas.microsoft.com/office/powerpoint/2010/main" val="3940697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ço Reservado para Texto 16">
            <a:extLst>
              <a:ext uri="{FF2B5EF4-FFF2-40B4-BE49-F238E27FC236}">
                <a16:creationId xmlns:a16="http://schemas.microsoft.com/office/drawing/2014/main" id="{9AB87D91-CBCF-4A6E-8E39-A9AD426AA63A}"/>
              </a:ext>
            </a:extLst>
          </p:cNvPr>
          <p:cNvSpPr>
            <a:spLocks noGrp="1"/>
          </p:cNvSpPr>
          <p:nvPr>
            <p:ph type="body" sz="quarter" idx="11"/>
          </p:nvPr>
        </p:nvSpPr>
        <p:spPr/>
        <p:txBody>
          <a:bodyPr/>
          <a:lstStyle/>
          <a:p>
            <a:r>
              <a:rPr lang="pt-BR" dirty="0"/>
              <a:t>S07 – Missões – 14 de novembro</a:t>
            </a:r>
          </a:p>
        </p:txBody>
      </p:sp>
      <p:sp>
        <p:nvSpPr>
          <p:cNvPr id="18" name="Espaço Reservado para Texto 17">
            <a:extLst>
              <a:ext uri="{FF2B5EF4-FFF2-40B4-BE49-F238E27FC236}">
                <a16:creationId xmlns:a16="http://schemas.microsoft.com/office/drawing/2014/main" id="{9189800D-1085-4BE9-B3C9-C0033BCD13E0}"/>
              </a:ext>
            </a:extLst>
          </p:cNvPr>
          <p:cNvSpPr>
            <a:spLocks noGrp="1"/>
          </p:cNvSpPr>
          <p:nvPr>
            <p:ph type="body" sz="quarter" idx="12"/>
          </p:nvPr>
        </p:nvSpPr>
        <p:spPr/>
        <p:txBody>
          <a:bodyPr/>
          <a:lstStyle/>
          <a:p>
            <a:r>
              <a:rPr lang="pt-BR" i="0" dirty="0"/>
              <a:t>Missão Especial</a:t>
            </a:r>
            <a:endParaRPr lang="pt-BR" sz="4000" i="0" dirty="0"/>
          </a:p>
        </p:txBody>
      </p:sp>
      <p:pic>
        <p:nvPicPr>
          <p:cNvPr id="8" name="Espaço Reservado para Imagem 7">
            <a:extLst>
              <a:ext uri="{FF2B5EF4-FFF2-40B4-BE49-F238E27FC236}">
                <a16:creationId xmlns:a16="http://schemas.microsoft.com/office/drawing/2014/main" id="{6FD8D0A3-4B9E-8922-4AC4-83C8345826D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41" b="541"/>
          <a:stretch>
            <a:fillRect/>
          </a:stretch>
        </p:blipFill>
        <p:spPr>
          <a:prstGeom prst="rect">
            <a:avLst/>
          </a:prstGeom>
          <a:ln w="6350">
            <a:solidFill>
              <a:prstClr val="black"/>
            </a:solidFill>
          </a:ln>
        </p:spPr>
      </p:pic>
      <p:sp>
        <p:nvSpPr>
          <p:cNvPr id="22" name="Espaço Reservado para Texto 21">
            <a:extLst>
              <a:ext uri="{FF2B5EF4-FFF2-40B4-BE49-F238E27FC236}">
                <a16:creationId xmlns:a16="http://schemas.microsoft.com/office/drawing/2014/main" id="{9C1CA8FA-10EC-41CD-86AD-13E4F82A6E59}"/>
              </a:ext>
            </a:extLst>
          </p:cNvPr>
          <p:cNvSpPr>
            <a:spLocks noGrp="1"/>
          </p:cNvSpPr>
          <p:nvPr>
            <p:ph type="body" sz="quarter" idx="15"/>
          </p:nvPr>
        </p:nvSpPr>
        <p:spPr/>
        <p:txBody>
          <a:bodyPr/>
          <a:lstStyle/>
          <a:p>
            <a:r>
              <a:rPr lang="pt-BR" dirty="0" err="1"/>
              <a:t>Lilianna</a:t>
            </a:r>
            <a:r>
              <a:rPr lang="pt-BR" dirty="0"/>
              <a:t> e suas amigas</a:t>
            </a:r>
          </a:p>
        </p:txBody>
      </p:sp>
      <p:sp>
        <p:nvSpPr>
          <p:cNvPr id="12" name="Espaço Reservado para Texto 11">
            <a:extLst>
              <a:ext uri="{FF2B5EF4-FFF2-40B4-BE49-F238E27FC236}">
                <a16:creationId xmlns:a16="http://schemas.microsoft.com/office/drawing/2014/main" id="{92E9C2FC-E690-402D-BB45-7040DE3A3CDE}"/>
              </a:ext>
            </a:extLst>
          </p:cNvPr>
          <p:cNvSpPr>
            <a:spLocks noGrp="1"/>
          </p:cNvSpPr>
          <p:nvPr>
            <p:ph type="body" sz="quarter" idx="16"/>
          </p:nvPr>
        </p:nvSpPr>
        <p:spPr/>
        <p:txBody>
          <a:bodyPr/>
          <a:lstStyle/>
          <a:p>
            <a:r>
              <a:rPr lang="pt-BR" sz="2000" dirty="0"/>
              <a:t>Polônia</a:t>
            </a:r>
          </a:p>
        </p:txBody>
      </p:sp>
      <p:pic>
        <p:nvPicPr>
          <p:cNvPr id="5" name="Espaço Reservado para Imagem 4">
            <a:extLst>
              <a:ext uri="{FF2B5EF4-FFF2-40B4-BE49-F238E27FC236}">
                <a16:creationId xmlns:a16="http://schemas.microsoft.com/office/drawing/2014/main" id="{7A608AE2-1F0E-1993-DE46-016E34EE326B}"/>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555" r="3555"/>
          <a:stretch>
            <a:fillRect/>
          </a:stretch>
        </p:blipFill>
        <p:spPr>
          <a:prstGeom prst="rect">
            <a:avLst/>
          </a:prstGeom>
          <a:ln w="12700">
            <a:solidFill>
              <a:prstClr val="black"/>
            </a:solidFill>
          </a:ln>
        </p:spPr>
      </p:pic>
    </p:spTree>
    <p:extLst>
      <p:ext uri="{BB962C8B-B14F-4D97-AF65-F5344CB8AC3E}">
        <p14:creationId xmlns:p14="http://schemas.microsoft.com/office/powerpoint/2010/main" val="32961743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3">
            <a:extLst>
              <a:ext uri="{FF2B5EF4-FFF2-40B4-BE49-F238E27FC236}">
                <a16:creationId xmlns:a16="http://schemas.microsoft.com/office/drawing/2014/main" id="{31A1DCF5-9BCE-4754-2267-CC8CD73A4A6F}"/>
              </a:ext>
            </a:extLst>
          </p:cNvPr>
          <p:cNvSpPr>
            <a:spLocks noGrp="1"/>
          </p:cNvSpPr>
          <p:nvPr>
            <p:ph type="body" sz="quarter" idx="12"/>
          </p:nvPr>
        </p:nvSpPr>
        <p:spPr/>
        <p:txBody>
          <a:bodyPr/>
          <a:lstStyle/>
          <a:p>
            <a:r>
              <a:rPr lang="pt-BR" dirty="0"/>
              <a:t>S07</a:t>
            </a:r>
          </a:p>
        </p:txBody>
      </p:sp>
      <p:sp>
        <p:nvSpPr>
          <p:cNvPr id="12" name="Espaço Reservado para Texto 11">
            <a:extLst>
              <a:ext uri="{FF2B5EF4-FFF2-40B4-BE49-F238E27FC236}">
                <a16:creationId xmlns:a16="http://schemas.microsoft.com/office/drawing/2014/main" id="{B58CD4A0-816F-3490-907B-33D2D1F36B9F}"/>
              </a:ext>
            </a:extLst>
          </p:cNvPr>
          <p:cNvSpPr>
            <a:spLocks noGrp="1"/>
          </p:cNvSpPr>
          <p:nvPr>
            <p:ph type="body" sz="quarter" idx="10"/>
          </p:nvPr>
        </p:nvSpPr>
        <p:spPr>
          <a:xfrm>
            <a:off x="71996" y="679578"/>
            <a:ext cx="2771812" cy="6120000"/>
          </a:xfrm>
        </p:spPr>
        <p:txBody>
          <a:bodyPr/>
          <a:lstStyle/>
          <a:p>
            <a:r>
              <a:rPr lang="pt-BR" dirty="0"/>
              <a:t>Na Holanda, é fácil comprar uma Bíblia ou encontrar uma em alguma biblioteca. Mas a maioria das pessoas que seguem a Jesus não tem uma Bíblia impressa; por isso, elas usam versões on-line. A igreja na Holanda organiza programas especiais para crianças aos sábados, nos quais elas se reúnem para um dia inteiro de adoração, histórias, atividades manuais e brincadeiras. A cada encontro, elas escolhem uma história bíblica diferente para explorar e trazem amigos para participar e descobrir a alegria de conhecer a Jesus.</a:t>
            </a:r>
          </a:p>
        </p:txBody>
      </p:sp>
      <p:sp>
        <p:nvSpPr>
          <p:cNvPr id="7" name="CaixaDeTexto 6">
            <a:extLst>
              <a:ext uri="{FF2B5EF4-FFF2-40B4-BE49-F238E27FC236}">
                <a16:creationId xmlns:a16="http://schemas.microsoft.com/office/drawing/2014/main" id="{5B02076E-3A23-F145-1A89-EDFA8488A9F1}"/>
              </a:ext>
            </a:extLst>
          </p:cNvPr>
          <p:cNvSpPr txBox="1"/>
          <p:nvPr/>
        </p:nvSpPr>
        <p:spPr>
          <a:xfrm>
            <a:off x="4932040" y="3861048"/>
            <a:ext cx="4004250" cy="338554"/>
          </a:xfrm>
          <a:prstGeom prst="rect">
            <a:avLst/>
          </a:prstGeom>
          <a:noFill/>
        </p:spPr>
        <p:txBody>
          <a:bodyPr wrap="square">
            <a:spAutoFit/>
          </a:bodyPr>
          <a:lstStyle/>
          <a:p>
            <a:pPr algn="ctr"/>
            <a:r>
              <a:rPr lang="pt-BR" sz="1600" b="1" dirty="0"/>
              <a:t>            Igreja Adventista em Amsterdan</a:t>
            </a:r>
          </a:p>
        </p:txBody>
      </p:sp>
      <p:pic>
        <p:nvPicPr>
          <p:cNvPr id="8" name="Imagem 7" descr="About Us – Holland Seventh-day Adventist® Church">
            <a:extLst>
              <a:ext uri="{FF2B5EF4-FFF2-40B4-BE49-F238E27FC236}">
                <a16:creationId xmlns:a16="http://schemas.microsoft.com/office/drawing/2014/main" id="{B27376E4-501F-0410-3F88-BAC857E2655F}"/>
              </a:ext>
            </a:extLst>
          </p:cNvPr>
          <p:cNvPicPr>
            <a:picLocks noChangeAspect="1"/>
          </p:cNvPicPr>
          <p:nvPr/>
        </p:nvPicPr>
        <p:blipFill>
          <a:blip r:embed="rId2"/>
          <a:stretch>
            <a:fillRect/>
          </a:stretch>
        </p:blipFill>
        <p:spPr>
          <a:xfrm>
            <a:off x="3630670" y="4071098"/>
            <a:ext cx="2050211" cy="1533654"/>
          </a:xfrm>
          <a:prstGeom prst="rect">
            <a:avLst/>
          </a:prstGeom>
        </p:spPr>
      </p:pic>
      <p:pic>
        <p:nvPicPr>
          <p:cNvPr id="9" name="Imagem 8" descr="Children's Sabbath – Children's Ministries">
            <a:extLst>
              <a:ext uri="{FF2B5EF4-FFF2-40B4-BE49-F238E27FC236}">
                <a16:creationId xmlns:a16="http://schemas.microsoft.com/office/drawing/2014/main" id="{F867C97D-B317-B2B5-92AA-928816C8AD87}"/>
              </a:ext>
            </a:extLst>
          </p:cNvPr>
          <p:cNvPicPr>
            <a:picLocks noChangeAspect="1"/>
          </p:cNvPicPr>
          <p:nvPr/>
        </p:nvPicPr>
        <p:blipFill>
          <a:blip r:embed="rId3"/>
          <a:stretch>
            <a:fillRect/>
          </a:stretch>
        </p:blipFill>
        <p:spPr>
          <a:xfrm>
            <a:off x="5790183" y="4365104"/>
            <a:ext cx="3146107" cy="2097814"/>
          </a:xfrm>
          <a:prstGeom prst="rect">
            <a:avLst/>
          </a:prstGeom>
        </p:spPr>
      </p:pic>
      <p:pic>
        <p:nvPicPr>
          <p:cNvPr id="11" name="Imagem 10">
            <a:extLst>
              <a:ext uri="{FF2B5EF4-FFF2-40B4-BE49-F238E27FC236}">
                <a16:creationId xmlns:a16="http://schemas.microsoft.com/office/drawing/2014/main" id="{7BB175B9-6320-DA6F-B67B-7BBD0FB518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6950" y="5996798"/>
            <a:ext cx="1153902" cy="769268"/>
          </a:xfrm>
          <a:prstGeom prst="rect">
            <a:avLst/>
          </a:prstGeom>
        </p:spPr>
      </p:pic>
      <p:sp>
        <p:nvSpPr>
          <p:cNvPr id="14" name="CaixaDeTexto 13">
            <a:extLst>
              <a:ext uri="{FF2B5EF4-FFF2-40B4-BE49-F238E27FC236}">
                <a16:creationId xmlns:a16="http://schemas.microsoft.com/office/drawing/2014/main" id="{AE542F29-3378-9F29-4835-03F380E4545D}"/>
              </a:ext>
            </a:extLst>
          </p:cNvPr>
          <p:cNvSpPr txBox="1"/>
          <p:nvPr/>
        </p:nvSpPr>
        <p:spPr>
          <a:xfrm>
            <a:off x="2980343" y="5658244"/>
            <a:ext cx="1034584" cy="338554"/>
          </a:xfrm>
          <a:prstGeom prst="rect">
            <a:avLst/>
          </a:prstGeom>
          <a:noFill/>
        </p:spPr>
        <p:txBody>
          <a:bodyPr wrap="square">
            <a:spAutoFit/>
          </a:bodyPr>
          <a:lstStyle/>
          <a:p>
            <a:pPr algn="ctr"/>
            <a:r>
              <a:rPr lang="pt-BR" sz="1600" b="1" dirty="0"/>
              <a:t>Holanda</a:t>
            </a:r>
          </a:p>
        </p:txBody>
      </p:sp>
      <p:pic>
        <p:nvPicPr>
          <p:cNvPr id="16" name="Imagem 15">
            <a:extLst>
              <a:ext uri="{FF2B5EF4-FFF2-40B4-BE49-F238E27FC236}">
                <a16:creationId xmlns:a16="http://schemas.microsoft.com/office/drawing/2014/main" id="{B20DB956-2EF6-1C29-D7D1-3A9BD32DC6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2040" y="756667"/>
            <a:ext cx="4000500" cy="3086100"/>
          </a:xfrm>
          <a:prstGeom prst="rect">
            <a:avLst/>
          </a:prstGeom>
        </p:spPr>
      </p:pic>
      <p:pic>
        <p:nvPicPr>
          <p:cNvPr id="18" name="Imagem 17">
            <a:extLst>
              <a:ext uri="{FF2B5EF4-FFF2-40B4-BE49-F238E27FC236}">
                <a16:creationId xmlns:a16="http://schemas.microsoft.com/office/drawing/2014/main" id="{C00BAEF7-42AB-5B8B-9CDF-23A2D5542D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6389" y="991369"/>
            <a:ext cx="1581150" cy="2819400"/>
          </a:xfrm>
          <a:prstGeom prst="rect">
            <a:avLst/>
          </a:prstGeom>
        </p:spPr>
      </p:pic>
    </p:spTree>
    <p:extLst>
      <p:ext uri="{BB962C8B-B14F-4D97-AF65-F5344CB8AC3E}">
        <p14:creationId xmlns:p14="http://schemas.microsoft.com/office/powerpoint/2010/main" val="16126265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CAE16ACE-1A06-1D44-6A08-29405B0BA1E5}"/>
              </a:ext>
            </a:extLst>
          </p:cNvPr>
          <p:cNvSpPr>
            <a:spLocks noGrp="1"/>
          </p:cNvSpPr>
          <p:nvPr>
            <p:ph type="body" sz="quarter" idx="10"/>
          </p:nvPr>
        </p:nvSpPr>
        <p:spPr>
          <a:xfrm>
            <a:off x="71996" y="679578"/>
            <a:ext cx="2483780" cy="6120000"/>
          </a:xfrm>
        </p:spPr>
        <p:txBody>
          <a:bodyPr/>
          <a:lstStyle/>
          <a:p>
            <a:r>
              <a:rPr lang="pt-PT" dirty="0"/>
              <a:t>O nome da Polônia em polonês é Polska, que significa "campo" ou "terra plana".</a:t>
            </a:r>
          </a:p>
          <a:p>
            <a:r>
              <a:rPr lang="pt-PT" dirty="0"/>
              <a:t>Ao norte, a Polônia tem belas praias ao longo do Mar Báltico.</a:t>
            </a:r>
          </a:p>
          <a:p>
            <a:r>
              <a:rPr lang="pt-PT" dirty="0"/>
              <a:t>Na Polônia, fala-se polonês e utiliza-se uma moeda chamada zloty.</a:t>
            </a:r>
          </a:p>
          <a:p>
            <a:r>
              <a:rPr lang="pt-PT" dirty="0"/>
              <a:t>A Polônia tem cerca de 10.000 lagos. Os maiores lagos são o Śniardwy e o</a:t>
            </a:r>
          </a:p>
          <a:p>
            <a:r>
              <a:rPr lang="pt-PT" dirty="0"/>
              <a:t>Mamry, e o mais profundo é o lago Hańcza, que tem aproximadamente 108 metros de profundidade — quase a altura de um prédio de 30 andares!</a:t>
            </a:r>
            <a:endParaRPr lang="pt-BR" dirty="0"/>
          </a:p>
          <a:p>
            <a:endParaRPr lang="pt-BR" dirty="0"/>
          </a:p>
        </p:txBody>
      </p:sp>
      <p:pic>
        <p:nvPicPr>
          <p:cNvPr id="7" name="Imagem 6">
            <a:extLst>
              <a:ext uri="{FF2B5EF4-FFF2-40B4-BE49-F238E27FC236}">
                <a16:creationId xmlns:a16="http://schemas.microsoft.com/office/drawing/2014/main" id="{7C46549B-3B8C-75BB-CDAA-07B4848602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9792" y="836712"/>
            <a:ext cx="2592288" cy="2773805"/>
          </a:xfrm>
          <a:prstGeom prst="rect">
            <a:avLst/>
          </a:prstGeom>
        </p:spPr>
      </p:pic>
      <p:pic>
        <p:nvPicPr>
          <p:cNvPr id="2" name="Imagem 1" descr="What Is The Currency In Poland? | M&amp;S Travel Money">
            <a:extLst>
              <a:ext uri="{FF2B5EF4-FFF2-40B4-BE49-F238E27FC236}">
                <a16:creationId xmlns:a16="http://schemas.microsoft.com/office/drawing/2014/main" id="{2E16CAE6-916E-9BDD-BBFD-E2ED63C61DCD}"/>
              </a:ext>
            </a:extLst>
          </p:cNvPr>
          <p:cNvPicPr>
            <a:picLocks noChangeAspect="1"/>
          </p:cNvPicPr>
          <p:nvPr/>
        </p:nvPicPr>
        <p:blipFill>
          <a:blip r:embed="rId3"/>
          <a:stretch>
            <a:fillRect/>
          </a:stretch>
        </p:blipFill>
        <p:spPr>
          <a:xfrm>
            <a:off x="5940152" y="870541"/>
            <a:ext cx="2964198" cy="1974156"/>
          </a:xfrm>
          <a:prstGeom prst="rect">
            <a:avLst/>
          </a:prstGeom>
        </p:spPr>
      </p:pic>
      <p:pic>
        <p:nvPicPr>
          <p:cNvPr id="4" name="Imagem 3" descr="Śniardwy - Wikipedia">
            <a:extLst>
              <a:ext uri="{FF2B5EF4-FFF2-40B4-BE49-F238E27FC236}">
                <a16:creationId xmlns:a16="http://schemas.microsoft.com/office/drawing/2014/main" id="{CC24B41C-15CF-23CD-6254-7CF9F88F10AE}"/>
              </a:ext>
            </a:extLst>
          </p:cNvPr>
          <p:cNvPicPr>
            <a:picLocks noChangeAspect="1"/>
          </p:cNvPicPr>
          <p:nvPr/>
        </p:nvPicPr>
        <p:blipFill>
          <a:blip r:embed="rId4"/>
          <a:stretch>
            <a:fillRect/>
          </a:stretch>
        </p:blipFill>
        <p:spPr>
          <a:xfrm>
            <a:off x="2699793" y="5118668"/>
            <a:ext cx="3240360" cy="1600748"/>
          </a:xfrm>
          <a:prstGeom prst="rect">
            <a:avLst/>
          </a:prstGeom>
        </p:spPr>
      </p:pic>
      <p:sp>
        <p:nvSpPr>
          <p:cNvPr id="6" name="CaixaDeTexto 5">
            <a:extLst>
              <a:ext uri="{FF2B5EF4-FFF2-40B4-BE49-F238E27FC236}">
                <a16:creationId xmlns:a16="http://schemas.microsoft.com/office/drawing/2014/main" id="{82EEA4DA-0A14-DBC8-A7E0-D6A03F8109CB}"/>
              </a:ext>
            </a:extLst>
          </p:cNvPr>
          <p:cNvSpPr txBox="1"/>
          <p:nvPr/>
        </p:nvSpPr>
        <p:spPr>
          <a:xfrm>
            <a:off x="2699791" y="6350084"/>
            <a:ext cx="3240361" cy="369332"/>
          </a:xfrm>
          <a:prstGeom prst="rect">
            <a:avLst/>
          </a:prstGeom>
          <a:solidFill>
            <a:schemeClr val="bg1">
              <a:alpha val="50000"/>
            </a:schemeClr>
          </a:solidFill>
        </p:spPr>
        <p:txBody>
          <a:bodyPr wrap="square">
            <a:spAutoFit/>
          </a:bodyPr>
          <a:lstStyle/>
          <a:p>
            <a:pPr algn="ctr"/>
            <a:r>
              <a:rPr lang="pt-PT" sz="1800" b="1" dirty="0"/>
              <a:t>lago Śniardwy </a:t>
            </a:r>
            <a:endParaRPr lang="pt-BR" b="1" dirty="0"/>
          </a:p>
        </p:txBody>
      </p:sp>
      <p:pic>
        <p:nvPicPr>
          <p:cNvPr id="8" name="Imagem 7" descr="Trip to the Lake Hancza | CN Tryton">
            <a:extLst>
              <a:ext uri="{FF2B5EF4-FFF2-40B4-BE49-F238E27FC236}">
                <a16:creationId xmlns:a16="http://schemas.microsoft.com/office/drawing/2014/main" id="{EA13CC0D-7F98-2208-0A32-736D04474940}"/>
              </a:ext>
            </a:extLst>
          </p:cNvPr>
          <p:cNvPicPr>
            <a:picLocks noChangeAspect="1"/>
          </p:cNvPicPr>
          <p:nvPr/>
        </p:nvPicPr>
        <p:blipFill>
          <a:blip r:embed="rId5"/>
          <a:stretch>
            <a:fillRect/>
          </a:stretch>
        </p:blipFill>
        <p:spPr>
          <a:xfrm>
            <a:off x="5796136" y="3091851"/>
            <a:ext cx="3158687" cy="2121247"/>
          </a:xfrm>
          <a:prstGeom prst="rect">
            <a:avLst/>
          </a:prstGeom>
        </p:spPr>
      </p:pic>
      <p:sp>
        <p:nvSpPr>
          <p:cNvPr id="10" name="CaixaDeTexto 9">
            <a:extLst>
              <a:ext uri="{FF2B5EF4-FFF2-40B4-BE49-F238E27FC236}">
                <a16:creationId xmlns:a16="http://schemas.microsoft.com/office/drawing/2014/main" id="{92EB4BFB-E365-4016-7ADF-49FD0E75A5F7}"/>
              </a:ext>
            </a:extLst>
          </p:cNvPr>
          <p:cNvSpPr txBox="1"/>
          <p:nvPr/>
        </p:nvSpPr>
        <p:spPr>
          <a:xfrm>
            <a:off x="5796136" y="4843766"/>
            <a:ext cx="3158688" cy="369332"/>
          </a:xfrm>
          <a:prstGeom prst="rect">
            <a:avLst/>
          </a:prstGeom>
          <a:solidFill>
            <a:schemeClr val="bg1">
              <a:alpha val="50000"/>
            </a:schemeClr>
          </a:solidFill>
        </p:spPr>
        <p:txBody>
          <a:bodyPr wrap="square">
            <a:spAutoFit/>
          </a:bodyPr>
          <a:lstStyle/>
          <a:p>
            <a:pPr algn="ctr"/>
            <a:r>
              <a:rPr lang="pt-PT" sz="1800" b="1" dirty="0"/>
              <a:t>lago </a:t>
            </a:r>
            <a:r>
              <a:rPr lang="pt-PT" b="1" dirty="0"/>
              <a:t>Hańcza</a:t>
            </a:r>
            <a:endParaRPr lang="pt-BR" b="1" dirty="0"/>
          </a:p>
        </p:txBody>
      </p:sp>
      <p:sp>
        <p:nvSpPr>
          <p:cNvPr id="12" name="CaixaDeTexto 11">
            <a:extLst>
              <a:ext uri="{FF2B5EF4-FFF2-40B4-BE49-F238E27FC236}">
                <a16:creationId xmlns:a16="http://schemas.microsoft.com/office/drawing/2014/main" id="{2C21967E-9223-12A4-0DEA-16B22D549FA9}"/>
              </a:ext>
            </a:extLst>
          </p:cNvPr>
          <p:cNvSpPr txBox="1"/>
          <p:nvPr/>
        </p:nvSpPr>
        <p:spPr>
          <a:xfrm>
            <a:off x="5940152" y="2536920"/>
            <a:ext cx="2964198" cy="307777"/>
          </a:xfrm>
          <a:prstGeom prst="rect">
            <a:avLst/>
          </a:prstGeom>
          <a:solidFill>
            <a:schemeClr val="bg1">
              <a:alpha val="50000"/>
            </a:schemeClr>
          </a:solidFill>
        </p:spPr>
        <p:txBody>
          <a:bodyPr wrap="square">
            <a:spAutoFit/>
          </a:bodyPr>
          <a:lstStyle/>
          <a:p>
            <a:pPr algn="ctr"/>
            <a:r>
              <a:rPr lang="pt-PT" sz="1400" b="1" dirty="0"/>
              <a:t>zloty</a:t>
            </a:r>
            <a:endParaRPr lang="pt-BR" sz="1400" b="1" dirty="0"/>
          </a:p>
        </p:txBody>
      </p:sp>
      <p:sp>
        <p:nvSpPr>
          <p:cNvPr id="14" name="CaixaDeTexto 13">
            <a:extLst>
              <a:ext uri="{FF2B5EF4-FFF2-40B4-BE49-F238E27FC236}">
                <a16:creationId xmlns:a16="http://schemas.microsoft.com/office/drawing/2014/main" id="{4BFFF89C-7288-0B63-F542-70085BD0E3E8}"/>
              </a:ext>
            </a:extLst>
          </p:cNvPr>
          <p:cNvSpPr txBox="1"/>
          <p:nvPr/>
        </p:nvSpPr>
        <p:spPr>
          <a:xfrm>
            <a:off x="2699791" y="3241185"/>
            <a:ext cx="2592288" cy="369332"/>
          </a:xfrm>
          <a:prstGeom prst="rect">
            <a:avLst/>
          </a:prstGeom>
          <a:solidFill>
            <a:schemeClr val="bg1">
              <a:alpha val="50000"/>
            </a:schemeClr>
          </a:solidFill>
        </p:spPr>
        <p:txBody>
          <a:bodyPr wrap="square">
            <a:spAutoFit/>
          </a:bodyPr>
          <a:lstStyle/>
          <a:p>
            <a:pPr algn="ctr"/>
            <a:r>
              <a:rPr lang="pt-PT" sz="1800" b="1" dirty="0"/>
              <a:t>Mar Báltico</a:t>
            </a:r>
            <a:endParaRPr lang="pt-BR" b="1" dirty="0"/>
          </a:p>
        </p:txBody>
      </p:sp>
      <p:pic>
        <p:nvPicPr>
          <p:cNvPr id="16" name="Imagem 15" descr="E:\2017\MISSÕES\bandeirasa\11 Polônia.png">
            <a:extLst>
              <a:ext uri="{FF2B5EF4-FFF2-40B4-BE49-F238E27FC236}">
                <a16:creationId xmlns:a16="http://schemas.microsoft.com/office/drawing/2014/main" id="{9AC2D7AE-5237-12E1-6D17-58979C499705}"/>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48264" y="5378674"/>
            <a:ext cx="1412240" cy="942340"/>
          </a:xfrm>
          <a:prstGeom prst="rect">
            <a:avLst/>
          </a:prstGeom>
          <a:noFill/>
          <a:ln w="12700">
            <a:solidFill>
              <a:schemeClr val="accent1"/>
            </a:solidFill>
          </a:ln>
        </p:spPr>
      </p:pic>
      <p:sp>
        <p:nvSpPr>
          <p:cNvPr id="18" name="CaixaDeTexto 17">
            <a:extLst>
              <a:ext uri="{FF2B5EF4-FFF2-40B4-BE49-F238E27FC236}">
                <a16:creationId xmlns:a16="http://schemas.microsoft.com/office/drawing/2014/main" id="{A3F6C619-9A55-FDC0-1234-F0B068BFF508}"/>
              </a:ext>
            </a:extLst>
          </p:cNvPr>
          <p:cNvSpPr txBox="1"/>
          <p:nvPr/>
        </p:nvSpPr>
        <p:spPr>
          <a:xfrm>
            <a:off x="6948262" y="6321792"/>
            <a:ext cx="1400443" cy="276999"/>
          </a:xfrm>
          <a:prstGeom prst="rect">
            <a:avLst/>
          </a:prstGeom>
          <a:noFill/>
        </p:spPr>
        <p:txBody>
          <a:bodyPr wrap="square" rtlCol="0">
            <a:spAutoFit/>
          </a:bodyPr>
          <a:lstStyle/>
          <a:p>
            <a:pPr algn="ctr"/>
            <a:r>
              <a:rPr lang="pt-BR" sz="1200" b="1" dirty="0">
                <a:latin typeface="Comic Sans MS" panose="030F0702030302020204" pitchFamily="66" charset="0"/>
              </a:rPr>
              <a:t>Polônia</a:t>
            </a:r>
          </a:p>
        </p:txBody>
      </p:sp>
    </p:spTree>
    <p:extLst>
      <p:ext uri="{BB962C8B-B14F-4D97-AF65-F5344CB8AC3E}">
        <p14:creationId xmlns:p14="http://schemas.microsoft.com/office/powerpoint/2010/main" val="89970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4A076-4D50-3F5E-06D3-05B7583BB6D8}"/>
            </a:ext>
          </a:extLst>
        </p:cNvPr>
        <p:cNvGrpSpPr/>
        <p:nvPr/>
      </p:nvGrpSpPr>
      <p:grpSpPr>
        <a:xfrm>
          <a:off x="0" y="0"/>
          <a:ext cx="0" cy="0"/>
          <a:chOff x="0" y="0"/>
          <a:chExt cx="0" cy="0"/>
        </a:xfrm>
      </p:grpSpPr>
      <p:sp>
        <p:nvSpPr>
          <p:cNvPr id="4" name="CaixaDeTexto 18">
            <a:extLst>
              <a:ext uri="{FF2B5EF4-FFF2-40B4-BE49-F238E27FC236}">
                <a16:creationId xmlns:a16="http://schemas.microsoft.com/office/drawing/2014/main" id="{EA84F574-7F71-D73A-F41F-CECEF546B6BF}"/>
              </a:ext>
            </a:extLst>
          </p:cNvPr>
          <p:cNvSpPr txBox="1">
            <a:spLocks noChangeArrowheads="1"/>
          </p:cNvSpPr>
          <p:nvPr/>
        </p:nvSpPr>
        <p:spPr bwMode="auto">
          <a:xfrm>
            <a:off x="88712" y="836712"/>
            <a:ext cx="2903052" cy="5570756"/>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pt-BR" altLang="pt-BR" sz="1600" b="1" dirty="0" err="1">
                <a:solidFill>
                  <a:srgbClr val="FF0000"/>
                </a:solidFill>
                <a:latin typeface="Comic Sans MS" panose="030F0702030302020204" pitchFamily="66" charset="0"/>
              </a:rPr>
              <a:t>Tetraz</a:t>
            </a:r>
            <a:r>
              <a:rPr lang="pt-BR" altLang="pt-BR" sz="1600" b="1" dirty="0">
                <a:solidFill>
                  <a:srgbClr val="FF0000"/>
                </a:solidFill>
                <a:latin typeface="Comic Sans MS" panose="030F0702030302020204" pitchFamily="66" charset="0"/>
              </a:rPr>
              <a:t> grande</a:t>
            </a:r>
          </a:p>
          <a:p>
            <a:pPr algn="ctr"/>
            <a:r>
              <a:rPr lang="pt-PT" sz="1200" i="1" dirty="0">
                <a:latin typeface="Comic Sans MS" panose="030F0702030302020204" pitchFamily="66" charset="0"/>
              </a:rPr>
              <a:t>Tetrao urogallus</a:t>
            </a:r>
            <a:endParaRPr lang="pt-BR" altLang="pt-BR" sz="1200" b="1" dirty="0">
              <a:solidFill>
                <a:srgbClr val="FF0000"/>
              </a:solidFill>
              <a:latin typeface="Comic Sans MS" panose="030F0702030302020204" pitchFamily="66" charset="0"/>
            </a:endParaRPr>
          </a:p>
          <a:p>
            <a:endParaRPr lang="pt-BR" sz="1600" b="1" dirty="0">
              <a:solidFill>
                <a:srgbClr val="FF0000"/>
              </a:solidFill>
            </a:endParaRPr>
          </a:p>
          <a:p>
            <a:pPr marL="285750" indent="-285750" algn="just">
              <a:buFont typeface="Wingdings" panose="05000000000000000000" pitchFamily="2" charset="2"/>
              <a:buChar char="Ø"/>
            </a:pPr>
            <a:r>
              <a:rPr lang="es-ES" sz="1300" b="1" dirty="0">
                <a:latin typeface="Comic Sans MS" panose="030F0702030302020204" pitchFamily="66" charset="0"/>
              </a:rPr>
              <a:t>O </a:t>
            </a:r>
            <a:r>
              <a:rPr lang="es-ES" sz="1300" b="1" dirty="0" err="1">
                <a:latin typeface="Comic Sans MS" panose="030F0702030302020204" pitchFamily="66" charset="0"/>
              </a:rPr>
              <a:t>tetraz</a:t>
            </a:r>
            <a:r>
              <a:rPr lang="es-ES" sz="1300" b="1" dirty="0">
                <a:latin typeface="Comic Sans MS" panose="030F0702030302020204" pitchFamily="66" charset="0"/>
              </a:rPr>
              <a:t> grande </a:t>
            </a:r>
            <a:r>
              <a:rPr lang="es-ES" sz="1300" dirty="0">
                <a:latin typeface="Comic Sans MS" panose="030F0702030302020204" pitchFamily="66" charset="0"/>
              </a:rPr>
              <a:t>é </a:t>
            </a:r>
            <a:r>
              <a:rPr lang="es-ES" sz="1300" dirty="0" err="1">
                <a:latin typeface="Comic Sans MS" panose="030F0702030302020204" pitchFamily="66" charset="0"/>
              </a:rPr>
              <a:t>uma</a:t>
            </a:r>
            <a:r>
              <a:rPr lang="es-ES" sz="1300" dirty="0">
                <a:latin typeface="Comic Sans MS" panose="030F0702030302020204" pitchFamily="66" charset="0"/>
              </a:rPr>
              <a:t> ave encontrada </a:t>
            </a:r>
            <a:r>
              <a:rPr lang="es-ES" sz="1300" dirty="0" err="1">
                <a:latin typeface="Comic Sans MS" panose="030F0702030302020204" pitchFamily="66" charset="0"/>
              </a:rPr>
              <a:t>em</a:t>
            </a:r>
            <a:r>
              <a:rPr lang="es-ES" sz="1300" dirty="0">
                <a:latin typeface="Comic Sans MS" panose="030F0702030302020204" pitchFamily="66" charset="0"/>
              </a:rPr>
              <a:t> </a:t>
            </a:r>
            <a:r>
              <a:rPr lang="es-ES" sz="1300" dirty="0" err="1">
                <a:latin typeface="Comic Sans MS" panose="030F0702030302020204" pitchFamily="66" charset="0"/>
              </a:rPr>
              <a:t>várias</a:t>
            </a:r>
            <a:r>
              <a:rPr lang="es-ES" sz="1300" dirty="0">
                <a:latin typeface="Comic Sans MS" panose="030F0702030302020204" pitchFamily="66" charset="0"/>
              </a:rPr>
              <a:t> partes da Europa, inclusive</a:t>
            </a:r>
            <a:r>
              <a:rPr lang="es-ES" sz="1300" b="1" dirty="0">
                <a:latin typeface="Comic Sans MS" panose="030F0702030302020204" pitchFamily="66" charset="0"/>
              </a:rPr>
              <a:t> </a:t>
            </a:r>
            <a:r>
              <a:rPr lang="es-ES" sz="1300" dirty="0">
                <a:latin typeface="Comic Sans MS" panose="030F0702030302020204" pitchFamily="66" charset="0"/>
              </a:rPr>
              <a:t>na </a:t>
            </a:r>
            <a:r>
              <a:rPr lang="es-ES" sz="1300" b="1" dirty="0" err="1">
                <a:latin typeface="Comic Sans MS" panose="030F0702030302020204" pitchFamily="66" charset="0"/>
              </a:rPr>
              <a:t>Bósnia</a:t>
            </a:r>
            <a:r>
              <a:rPr lang="es-ES" sz="1300" b="1" dirty="0">
                <a:latin typeface="Comic Sans MS" panose="030F0702030302020204" pitchFamily="66" charset="0"/>
              </a:rPr>
              <a:t> e </a:t>
            </a:r>
            <a:r>
              <a:rPr lang="en-US" sz="1300" b="1" dirty="0">
                <a:latin typeface="Comic Sans MS" panose="030F0702030302020204" pitchFamily="66" charset="0"/>
              </a:rPr>
              <a:t>Herzegovina</a:t>
            </a:r>
            <a:r>
              <a:rPr lang="es-ES" sz="1300" b="1" dirty="0">
                <a:latin typeface="Comic Sans MS" panose="030F0702030302020204" pitchFamily="66" charset="0"/>
              </a:rPr>
              <a:t>;</a:t>
            </a:r>
          </a:p>
          <a:p>
            <a:pPr marL="285750" indent="-285750" algn="just">
              <a:buFont typeface="Wingdings" panose="05000000000000000000" pitchFamily="2" charset="2"/>
              <a:buChar char="Ø"/>
            </a:pPr>
            <a:endParaRPr lang="es-ES"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Mede aproximadamente 86 cm e pode pesar até 5kg;</a:t>
            </a:r>
          </a:p>
          <a:p>
            <a:pPr marL="285750" indent="-285750" algn="just">
              <a:buFont typeface="Wingdings" panose="05000000000000000000" pitchFamily="2" charset="2"/>
              <a:buChar char="Ø"/>
            </a:pPr>
            <a:endParaRPr lang="pt-PT"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O macho apresenta coloração inteiramente escura e marrom, peito com reflexos verdes e manchas vermelhas ao redor dos olhos. É agressivo e vive sozinho a maior parte do tempo;</a:t>
            </a:r>
          </a:p>
          <a:p>
            <a:pPr marL="285750" indent="-285750" algn="just">
              <a:buFont typeface="Wingdings" panose="05000000000000000000" pitchFamily="2" charset="2"/>
              <a:buChar char="Ø"/>
            </a:pPr>
            <a:endParaRPr lang="pt-PT"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A fêmea tem coloracão acobreada e vive em bandos;</a:t>
            </a:r>
          </a:p>
          <a:p>
            <a:pPr marL="285750" indent="-285750" algn="just">
              <a:buFont typeface="Wingdings" panose="05000000000000000000" pitchFamily="2" charset="2"/>
              <a:buChar char="Ø"/>
            </a:pPr>
            <a:endParaRPr lang="pt-PT"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Se alimenta de brotos, flores e frutos;</a:t>
            </a:r>
          </a:p>
          <a:p>
            <a:pPr marL="285750" indent="-285750" algn="just">
              <a:buFont typeface="Wingdings" panose="05000000000000000000" pitchFamily="2" charset="2"/>
              <a:buChar char="Ø"/>
            </a:pPr>
            <a:endParaRPr lang="pt-PT"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A fêmea põe de </a:t>
            </a:r>
            <a:r>
              <a:rPr lang="pt-BR" sz="1300" dirty="0">
                <a:latin typeface="Comic Sans MS" panose="030F0702030302020204" pitchFamily="66" charset="0"/>
              </a:rPr>
              <a:t>5 a 8 ovos e a incubação dura  26 dias.</a:t>
            </a:r>
            <a:endParaRPr lang="es-ES" sz="1300" dirty="0">
              <a:latin typeface="Comic Sans MS" panose="030F0702030302020204" pitchFamily="66" charset="0"/>
            </a:endParaRPr>
          </a:p>
        </p:txBody>
      </p:sp>
      <p:sp>
        <p:nvSpPr>
          <p:cNvPr id="6" name="Retângulo 5">
            <a:extLst>
              <a:ext uri="{FF2B5EF4-FFF2-40B4-BE49-F238E27FC236}">
                <a16:creationId xmlns:a16="http://schemas.microsoft.com/office/drawing/2014/main" id="{44ADCEF5-90DB-3F66-CD15-165DB065AF99}"/>
              </a:ext>
            </a:extLst>
          </p:cNvPr>
          <p:cNvSpPr/>
          <p:nvPr/>
        </p:nvSpPr>
        <p:spPr>
          <a:xfrm>
            <a:off x="3985729" y="6357267"/>
            <a:ext cx="1683210" cy="538609"/>
          </a:xfrm>
          <a:prstGeom prst="rect">
            <a:avLst/>
          </a:prstGeom>
        </p:spPr>
        <p:txBody>
          <a:bodyPr wrap="square">
            <a:spAutoFit/>
          </a:bodyPr>
          <a:lstStyle/>
          <a:p>
            <a:pPr algn="ctr"/>
            <a:r>
              <a:rPr lang="pt-BR" altLang="pt-BR" dirty="0">
                <a:solidFill>
                  <a:schemeClr val="bg1"/>
                </a:solidFill>
                <a:latin typeface="Calibri" panose="020F0502020204030204" pitchFamily="34" charset="0"/>
              </a:rPr>
              <a:t> </a:t>
            </a:r>
            <a:r>
              <a:rPr lang="pt-BR" altLang="pt-BR" sz="1100" dirty="0">
                <a:latin typeface="Comic Sans MS" panose="030F0702030302020204" pitchFamily="66" charset="0"/>
              </a:rPr>
              <a:t>Bandeira da Bósnia e Herzegovina</a:t>
            </a:r>
            <a:endParaRPr lang="pt-BR" sz="1100" dirty="0">
              <a:latin typeface="Comic Sans MS" panose="030F0702030302020204" pitchFamily="66" charset="0"/>
            </a:endParaRPr>
          </a:p>
        </p:txBody>
      </p:sp>
      <p:pic>
        <p:nvPicPr>
          <p:cNvPr id="8" name="Imagem 7" descr="Resultado de imagem para Tetrao urogallus">
            <a:extLst>
              <a:ext uri="{FF2B5EF4-FFF2-40B4-BE49-F238E27FC236}">
                <a16:creationId xmlns:a16="http://schemas.microsoft.com/office/drawing/2014/main" id="{4DDAAEF6-51CC-4967-DF79-21C51B60485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4767" y="819983"/>
            <a:ext cx="1842332" cy="2409722"/>
          </a:xfrm>
          <a:prstGeom prst="rect">
            <a:avLst/>
          </a:prstGeom>
          <a:noFill/>
          <a:ln>
            <a:noFill/>
          </a:ln>
        </p:spPr>
      </p:pic>
      <p:pic>
        <p:nvPicPr>
          <p:cNvPr id="10" name="Imagem 9" descr="Resultado de imagem para Tetrao urogallus">
            <a:extLst>
              <a:ext uri="{FF2B5EF4-FFF2-40B4-BE49-F238E27FC236}">
                <a16:creationId xmlns:a16="http://schemas.microsoft.com/office/drawing/2014/main" id="{EDB79928-8679-9B09-FCC2-89595512E53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1141472"/>
            <a:ext cx="3619192" cy="2409721"/>
          </a:xfrm>
          <a:prstGeom prst="rect">
            <a:avLst/>
          </a:prstGeom>
          <a:noFill/>
          <a:ln>
            <a:noFill/>
          </a:ln>
        </p:spPr>
      </p:pic>
      <p:pic>
        <p:nvPicPr>
          <p:cNvPr id="12" name="Imagem 11" descr="Resultado de imagem para Tetrao urogallus">
            <a:extLst>
              <a:ext uri="{FF2B5EF4-FFF2-40B4-BE49-F238E27FC236}">
                <a16:creationId xmlns:a16="http://schemas.microsoft.com/office/drawing/2014/main" id="{1C9D2AC6-8E9D-A8B9-6EE0-026AD365775C}"/>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68144" y="3717032"/>
            <a:ext cx="3187144" cy="2506390"/>
          </a:xfrm>
          <a:prstGeom prst="rect">
            <a:avLst/>
          </a:prstGeom>
          <a:noFill/>
          <a:ln>
            <a:noFill/>
          </a:ln>
        </p:spPr>
      </p:pic>
      <p:pic>
        <p:nvPicPr>
          <p:cNvPr id="14" name="Imagem 13" descr="E:\2017\MISSÕES\bandeirasa\17 Bósnia e Hezergovinapng.png">
            <a:extLst>
              <a:ext uri="{FF2B5EF4-FFF2-40B4-BE49-F238E27FC236}">
                <a16:creationId xmlns:a16="http://schemas.microsoft.com/office/drawing/2014/main" id="{C702E5D0-E040-3B27-19CB-339309B68C67}"/>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5979" y="5726748"/>
            <a:ext cx="1362710" cy="680720"/>
          </a:xfrm>
          <a:prstGeom prst="rect">
            <a:avLst/>
          </a:prstGeom>
          <a:noFill/>
          <a:ln>
            <a:noFill/>
          </a:ln>
        </p:spPr>
      </p:pic>
      <p:pic>
        <p:nvPicPr>
          <p:cNvPr id="16" name="Imagem 15" descr="Resultado de imagem para Tetrao urogallus">
            <a:extLst>
              <a:ext uri="{FF2B5EF4-FFF2-40B4-BE49-F238E27FC236}">
                <a16:creationId xmlns:a16="http://schemas.microsoft.com/office/drawing/2014/main" id="{D895EC08-9709-A3EE-B0C9-360996BD2E80}"/>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63178" y="3406980"/>
            <a:ext cx="2245511" cy="2208981"/>
          </a:xfrm>
          <a:prstGeom prst="rect">
            <a:avLst/>
          </a:prstGeom>
          <a:noFill/>
          <a:ln>
            <a:noFill/>
          </a:ln>
        </p:spPr>
      </p:pic>
    </p:spTree>
    <p:extLst>
      <p:ext uri="{BB962C8B-B14F-4D97-AF65-F5344CB8AC3E}">
        <p14:creationId xmlns:p14="http://schemas.microsoft.com/office/powerpoint/2010/main" val="12867529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ço Reservado para Texto 16">
            <a:extLst>
              <a:ext uri="{FF2B5EF4-FFF2-40B4-BE49-F238E27FC236}">
                <a16:creationId xmlns:a16="http://schemas.microsoft.com/office/drawing/2014/main" id="{E04BFD9C-35C8-4776-81F9-BADD6BE181FF}"/>
              </a:ext>
            </a:extLst>
          </p:cNvPr>
          <p:cNvSpPr>
            <a:spLocks noGrp="1"/>
          </p:cNvSpPr>
          <p:nvPr>
            <p:ph type="body" sz="quarter" idx="11"/>
          </p:nvPr>
        </p:nvSpPr>
        <p:spPr/>
        <p:txBody>
          <a:bodyPr/>
          <a:lstStyle/>
          <a:p>
            <a:r>
              <a:rPr lang="pt-BR" dirty="0"/>
              <a:t>S08 – Missões – 21 de novembro</a:t>
            </a:r>
          </a:p>
        </p:txBody>
      </p:sp>
      <p:sp>
        <p:nvSpPr>
          <p:cNvPr id="20" name="Espaço Reservado para Texto 17">
            <a:extLst>
              <a:ext uri="{FF2B5EF4-FFF2-40B4-BE49-F238E27FC236}">
                <a16:creationId xmlns:a16="http://schemas.microsoft.com/office/drawing/2014/main" id="{0E5906B0-DBB5-414B-9A6F-B0D8EBF044D4}"/>
              </a:ext>
            </a:extLst>
          </p:cNvPr>
          <p:cNvSpPr>
            <a:spLocks noGrp="1"/>
          </p:cNvSpPr>
          <p:nvPr>
            <p:ph type="body" sz="quarter" idx="12"/>
          </p:nvPr>
        </p:nvSpPr>
        <p:spPr/>
        <p:txBody>
          <a:bodyPr/>
          <a:lstStyle/>
          <a:p>
            <a:r>
              <a:rPr lang="pt-BR" i="0" dirty="0"/>
              <a:t>Orar faz diferença</a:t>
            </a:r>
            <a:endParaRPr lang="pt-BR" sz="4000" i="0" dirty="0"/>
          </a:p>
        </p:txBody>
      </p:sp>
      <p:sp>
        <p:nvSpPr>
          <p:cNvPr id="21" name="Espaço Reservado para Texto 21">
            <a:extLst>
              <a:ext uri="{FF2B5EF4-FFF2-40B4-BE49-F238E27FC236}">
                <a16:creationId xmlns:a16="http://schemas.microsoft.com/office/drawing/2014/main" id="{D49A67D3-5E25-484F-9583-4EE359E7075A}"/>
              </a:ext>
            </a:extLst>
          </p:cNvPr>
          <p:cNvSpPr>
            <a:spLocks noGrp="1"/>
          </p:cNvSpPr>
          <p:nvPr>
            <p:ph type="body" sz="quarter" idx="15"/>
          </p:nvPr>
        </p:nvSpPr>
        <p:spPr/>
        <p:txBody>
          <a:bodyPr/>
          <a:lstStyle/>
          <a:p>
            <a:r>
              <a:rPr lang="pt-BR" dirty="0"/>
              <a:t>Miriam</a:t>
            </a:r>
          </a:p>
        </p:txBody>
      </p:sp>
      <p:sp>
        <p:nvSpPr>
          <p:cNvPr id="11" name="Espaço Reservado para Texto 10">
            <a:extLst>
              <a:ext uri="{FF2B5EF4-FFF2-40B4-BE49-F238E27FC236}">
                <a16:creationId xmlns:a16="http://schemas.microsoft.com/office/drawing/2014/main" id="{6EB7E2A6-9DE1-3018-3E74-F3E01B4EC1E2}"/>
              </a:ext>
            </a:extLst>
          </p:cNvPr>
          <p:cNvSpPr>
            <a:spLocks noGrp="1"/>
          </p:cNvSpPr>
          <p:nvPr>
            <p:ph type="body" sz="quarter" idx="16"/>
          </p:nvPr>
        </p:nvSpPr>
        <p:spPr/>
        <p:txBody>
          <a:bodyPr/>
          <a:lstStyle/>
          <a:p>
            <a:r>
              <a:rPr lang="pt-BR" dirty="0"/>
              <a:t>Polônia</a:t>
            </a:r>
          </a:p>
        </p:txBody>
      </p:sp>
      <p:pic>
        <p:nvPicPr>
          <p:cNvPr id="14" name="Espaço Reservado para Imagem 13">
            <a:extLst>
              <a:ext uri="{FF2B5EF4-FFF2-40B4-BE49-F238E27FC236}">
                <a16:creationId xmlns:a16="http://schemas.microsoft.com/office/drawing/2014/main" id="{F2CA17C0-E893-8432-72C1-6B1916367E0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41" b="541"/>
          <a:stretch>
            <a:fillRect/>
          </a:stretch>
        </p:blipFill>
        <p:spPr>
          <a:prstGeom prst="rect">
            <a:avLst/>
          </a:prstGeom>
          <a:ln w="6350">
            <a:solidFill>
              <a:prstClr val="black"/>
            </a:solidFill>
          </a:ln>
        </p:spPr>
      </p:pic>
      <p:pic>
        <p:nvPicPr>
          <p:cNvPr id="5" name="Espaço Reservado para Imagem 4">
            <a:extLst>
              <a:ext uri="{FF2B5EF4-FFF2-40B4-BE49-F238E27FC236}">
                <a16:creationId xmlns:a16="http://schemas.microsoft.com/office/drawing/2014/main" id="{CF389174-8DD6-1379-DDE9-5A43582F9AC2}"/>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555" r="3555"/>
          <a:stretch>
            <a:fillRect/>
          </a:stretch>
        </p:blipFill>
        <p:spPr>
          <a:prstGeom prst="rect">
            <a:avLst/>
          </a:prstGeom>
          <a:ln w="12700">
            <a:solidFill>
              <a:prstClr val="black"/>
            </a:solidFill>
          </a:ln>
        </p:spPr>
      </p:pic>
    </p:spTree>
    <p:extLst>
      <p:ext uri="{BB962C8B-B14F-4D97-AF65-F5344CB8AC3E}">
        <p14:creationId xmlns:p14="http://schemas.microsoft.com/office/powerpoint/2010/main" val="3339053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Texto 5">
            <a:extLst>
              <a:ext uri="{FF2B5EF4-FFF2-40B4-BE49-F238E27FC236}">
                <a16:creationId xmlns:a16="http://schemas.microsoft.com/office/drawing/2014/main" id="{60DCFA13-3D11-A4ED-FA06-58B4EE94C149}"/>
              </a:ext>
            </a:extLst>
          </p:cNvPr>
          <p:cNvSpPr>
            <a:spLocks noGrp="1"/>
          </p:cNvSpPr>
          <p:nvPr>
            <p:ph type="body" sz="quarter" idx="12"/>
          </p:nvPr>
        </p:nvSpPr>
        <p:spPr/>
        <p:txBody>
          <a:bodyPr/>
          <a:lstStyle/>
          <a:p>
            <a:r>
              <a:rPr lang="pt-BR" dirty="0"/>
              <a:t>S08</a:t>
            </a:r>
          </a:p>
        </p:txBody>
      </p:sp>
      <p:sp>
        <p:nvSpPr>
          <p:cNvPr id="11" name="Espaço Reservado para Texto 10">
            <a:extLst>
              <a:ext uri="{FF2B5EF4-FFF2-40B4-BE49-F238E27FC236}">
                <a16:creationId xmlns:a16="http://schemas.microsoft.com/office/drawing/2014/main" id="{3A357ADA-2E04-2174-DFAB-E629992C3F86}"/>
              </a:ext>
            </a:extLst>
          </p:cNvPr>
          <p:cNvSpPr>
            <a:spLocks noGrp="1"/>
          </p:cNvSpPr>
          <p:nvPr>
            <p:ph type="body" sz="quarter" idx="10"/>
          </p:nvPr>
        </p:nvSpPr>
        <p:spPr>
          <a:xfrm>
            <a:off x="71996" y="679578"/>
            <a:ext cx="3779924" cy="6120000"/>
          </a:xfrm>
        </p:spPr>
        <p:txBody>
          <a:bodyPr/>
          <a:lstStyle/>
          <a:p>
            <a:r>
              <a:rPr lang="pt-BR" dirty="0"/>
              <a:t>O animal nacional da Croácia é a marta-europeia. Esses animais, semelhantes a doninhas, são conhecidos por sua inteligência e habilidade de resolver problemas. As  martas vivem em florestas e costumam ser mais ativas à noite, quando caçam pequenos mamíferos ou procuram frutos para comer. Durante o Império Romano e por muito tempo depois, suas peles foram uma importante moeda de troca na região. Atualmente, esses animais ágeis e espertos são protegidos por lei.</a:t>
            </a:r>
          </a:p>
          <a:p>
            <a:r>
              <a:rPr lang="pt-BR" dirty="0"/>
              <a:t>As crianças adventistas na Croácia aprendem sobre a natureza durante o acampamento </a:t>
            </a:r>
            <a:r>
              <a:rPr lang="pt-BR" dirty="0" err="1"/>
              <a:t>Fratarski</a:t>
            </a:r>
            <a:r>
              <a:rPr lang="pt-BR" dirty="0"/>
              <a:t>, realizado anualmente em uma ilha simples, livre das distrações modernas. O acampamento oferece oportunidades de adorar a Deus, fazer amizades, praticar atividades ao ar livre e crescer espiritualmente.</a:t>
            </a:r>
          </a:p>
        </p:txBody>
      </p:sp>
      <p:pic>
        <p:nvPicPr>
          <p:cNvPr id="5" name="Imagem 4" descr="Young girl getting baptised in Croatia">
            <a:extLst>
              <a:ext uri="{FF2B5EF4-FFF2-40B4-BE49-F238E27FC236}">
                <a16:creationId xmlns:a16="http://schemas.microsoft.com/office/drawing/2014/main" id="{B76266C9-2213-2DC1-01B2-424518AD5509}"/>
              </a:ext>
            </a:extLst>
          </p:cNvPr>
          <p:cNvPicPr>
            <a:picLocks noChangeAspect="1"/>
          </p:cNvPicPr>
          <p:nvPr/>
        </p:nvPicPr>
        <p:blipFill>
          <a:blip r:embed="rId2"/>
          <a:stretch>
            <a:fillRect/>
          </a:stretch>
        </p:blipFill>
        <p:spPr>
          <a:xfrm>
            <a:off x="5800506" y="4961308"/>
            <a:ext cx="3271497" cy="1838270"/>
          </a:xfrm>
          <a:prstGeom prst="rect">
            <a:avLst/>
          </a:prstGeom>
        </p:spPr>
      </p:pic>
      <p:pic>
        <p:nvPicPr>
          <p:cNvPr id="7" name="Imagem 6" descr="Marta | CARNIVORA">
            <a:extLst>
              <a:ext uri="{FF2B5EF4-FFF2-40B4-BE49-F238E27FC236}">
                <a16:creationId xmlns:a16="http://schemas.microsoft.com/office/drawing/2014/main" id="{0CE60E0A-A407-49D4-53A7-812E170C92A0}"/>
              </a:ext>
            </a:extLst>
          </p:cNvPr>
          <p:cNvPicPr>
            <a:picLocks noChangeAspect="1"/>
          </p:cNvPicPr>
          <p:nvPr/>
        </p:nvPicPr>
        <p:blipFill>
          <a:blip r:embed="rId3"/>
          <a:stretch>
            <a:fillRect/>
          </a:stretch>
        </p:blipFill>
        <p:spPr>
          <a:xfrm>
            <a:off x="6111528" y="714083"/>
            <a:ext cx="2992257" cy="1994838"/>
          </a:xfrm>
          <a:prstGeom prst="rect">
            <a:avLst/>
          </a:prstGeom>
        </p:spPr>
      </p:pic>
      <p:sp>
        <p:nvSpPr>
          <p:cNvPr id="9" name="CaixaDeTexto 8">
            <a:extLst>
              <a:ext uri="{FF2B5EF4-FFF2-40B4-BE49-F238E27FC236}">
                <a16:creationId xmlns:a16="http://schemas.microsoft.com/office/drawing/2014/main" id="{718E2AB9-96EE-B613-3233-F4BBFD1F5416}"/>
              </a:ext>
            </a:extLst>
          </p:cNvPr>
          <p:cNvSpPr txBox="1"/>
          <p:nvPr/>
        </p:nvSpPr>
        <p:spPr>
          <a:xfrm>
            <a:off x="4139953" y="641154"/>
            <a:ext cx="1971576" cy="369332"/>
          </a:xfrm>
          <a:prstGeom prst="rect">
            <a:avLst/>
          </a:prstGeom>
          <a:noFill/>
        </p:spPr>
        <p:txBody>
          <a:bodyPr wrap="square">
            <a:spAutoFit/>
          </a:bodyPr>
          <a:lstStyle/>
          <a:p>
            <a:pPr algn="r"/>
            <a:r>
              <a:rPr lang="pt-BR" sz="1800" b="1" dirty="0"/>
              <a:t>marta-europeia</a:t>
            </a:r>
            <a:endParaRPr lang="pt-BR" b="1" dirty="0"/>
          </a:p>
        </p:txBody>
      </p:sp>
      <p:sp>
        <p:nvSpPr>
          <p:cNvPr id="12" name="CaixaDeTexto 11">
            <a:extLst>
              <a:ext uri="{FF2B5EF4-FFF2-40B4-BE49-F238E27FC236}">
                <a16:creationId xmlns:a16="http://schemas.microsoft.com/office/drawing/2014/main" id="{1CF89CB9-6583-A84B-758A-9BCF8673068D}"/>
              </a:ext>
            </a:extLst>
          </p:cNvPr>
          <p:cNvSpPr txBox="1"/>
          <p:nvPr/>
        </p:nvSpPr>
        <p:spPr>
          <a:xfrm>
            <a:off x="3851920" y="4961308"/>
            <a:ext cx="1948586" cy="584775"/>
          </a:xfrm>
          <a:prstGeom prst="rect">
            <a:avLst/>
          </a:prstGeom>
          <a:noFill/>
        </p:spPr>
        <p:txBody>
          <a:bodyPr wrap="square">
            <a:spAutoFit/>
          </a:bodyPr>
          <a:lstStyle/>
          <a:p>
            <a:pPr algn="r"/>
            <a:r>
              <a:rPr lang="pt-BR" sz="1600" b="1" dirty="0"/>
              <a:t>acampamento </a:t>
            </a:r>
            <a:r>
              <a:rPr lang="pt-BR" sz="1600" b="1" dirty="0" err="1"/>
              <a:t>Fratarski</a:t>
            </a:r>
            <a:endParaRPr lang="pt-BR" sz="1600" b="1" dirty="0"/>
          </a:p>
        </p:txBody>
      </p:sp>
      <p:pic>
        <p:nvPicPr>
          <p:cNvPr id="14" name="Imagem 13">
            <a:extLst>
              <a:ext uri="{FF2B5EF4-FFF2-40B4-BE49-F238E27FC236}">
                <a16:creationId xmlns:a16="http://schemas.microsoft.com/office/drawing/2014/main" id="{04C5EFF9-A12C-BF25-B308-5113EBF7E1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8684" y="1643138"/>
            <a:ext cx="1569740" cy="784870"/>
          </a:xfrm>
          <a:prstGeom prst="rect">
            <a:avLst/>
          </a:prstGeom>
        </p:spPr>
      </p:pic>
      <p:sp>
        <p:nvSpPr>
          <p:cNvPr id="16" name="CaixaDeTexto 15">
            <a:extLst>
              <a:ext uri="{FF2B5EF4-FFF2-40B4-BE49-F238E27FC236}">
                <a16:creationId xmlns:a16="http://schemas.microsoft.com/office/drawing/2014/main" id="{D516FA37-6431-FD98-993A-CC7F7D75D6A9}"/>
              </a:ext>
            </a:extLst>
          </p:cNvPr>
          <p:cNvSpPr txBox="1"/>
          <p:nvPr/>
        </p:nvSpPr>
        <p:spPr>
          <a:xfrm>
            <a:off x="4058684" y="1311917"/>
            <a:ext cx="1569740" cy="338554"/>
          </a:xfrm>
          <a:prstGeom prst="rect">
            <a:avLst/>
          </a:prstGeom>
          <a:noFill/>
        </p:spPr>
        <p:txBody>
          <a:bodyPr wrap="square">
            <a:spAutoFit/>
          </a:bodyPr>
          <a:lstStyle/>
          <a:p>
            <a:pPr algn="ctr"/>
            <a:r>
              <a:rPr lang="pt-BR" sz="1600" b="1" dirty="0"/>
              <a:t>Croácia</a:t>
            </a:r>
          </a:p>
        </p:txBody>
      </p:sp>
      <p:pic>
        <p:nvPicPr>
          <p:cNvPr id="4" name="Imagem 3">
            <a:extLst>
              <a:ext uri="{FF2B5EF4-FFF2-40B4-BE49-F238E27FC236}">
                <a16:creationId xmlns:a16="http://schemas.microsoft.com/office/drawing/2014/main" id="{8FC4B5BD-15C1-D9FD-8DAB-659B00C008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6514" y="2706402"/>
            <a:ext cx="4010025" cy="2257425"/>
          </a:xfrm>
          <a:prstGeom prst="rect">
            <a:avLst/>
          </a:prstGeom>
        </p:spPr>
      </p:pic>
    </p:spTree>
    <p:extLst>
      <p:ext uri="{BB962C8B-B14F-4D97-AF65-F5344CB8AC3E}">
        <p14:creationId xmlns:p14="http://schemas.microsoft.com/office/powerpoint/2010/main" val="11092801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3D6564B-BA65-48E7-1BBA-ED291CD10292}"/>
              </a:ext>
            </a:extLst>
          </p:cNvPr>
          <p:cNvPicPr>
            <a:picLocks noChangeAspect="1"/>
          </p:cNvPicPr>
          <p:nvPr/>
        </p:nvPicPr>
        <p:blipFill>
          <a:blip r:embed="rId2"/>
          <a:stretch>
            <a:fillRect/>
          </a:stretch>
        </p:blipFill>
        <p:spPr>
          <a:xfrm>
            <a:off x="3275856" y="836711"/>
            <a:ext cx="3312368" cy="2172913"/>
          </a:xfrm>
          <a:prstGeom prst="rect">
            <a:avLst/>
          </a:prstGeom>
        </p:spPr>
      </p:pic>
      <p:sp>
        <p:nvSpPr>
          <p:cNvPr id="6" name="Espaço Reservado para Texto 5">
            <a:extLst>
              <a:ext uri="{FF2B5EF4-FFF2-40B4-BE49-F238E27FC236}">
                <a16:creationId xmlns:a16="http://schemas.microsoft.com/office/drawing/2014/main" id="{6C00FB79-CABF-42D5-D7B0-C9DB9A22432C}"/>
              </a:ext>
            </a:extLst>
          </p:cNvPr>
          <p:cNvSpPr>
            <a:spLocks noGrp="1"/>
          </p:cNvSpPr>
          <p:nvPr>
            <p:ph type="body" sz="quarter" idx="10"/>
          </p:nvPr>
        </p:nvSpPr>
        <p:spPr>
          <a:xfrm>
            <a:off x="71996" y="679578"/>
            <a:ext cx="2699804" cy="6120000"/>
          </a:xfrm>
        </p:spPr>
        <p:txBody>
          <a:bodyPr/>
          <a:lstStyle/>
          <a:p>
            <a:r>
              <a:rPr lang="pt-PT" dirty="0"/>
              <a:t>A fauna da Polônia é muito especial. O animal nacional é o bisão-europeu. É o animal terrestre mais pesado de toda a Europa.</a:t>
            </a:r>
          </a:p>
          <a:p>
            <a:r>
              <a:rPr lang="pt-PT" dirty="0"/>
              <a:t>As duas aves nacionais são a elegante cegonha-branca e a poderosa águia-rabalva.</a:t>
            </a:r>
          </a:p>
          <a:p>
            <a:r>
              <a:rPr lang="pt-PT" dirty="0"/>
              <a:t>Um símbolo não oficial do país é uma flor de cor vermelha brilhante chamada papoula. </a:t>
            </a:r>
          </a:p>
          <a:p>
            <a:r>
              <a:rPr lang="pt-PT" dirty="0"/>
              <a:t>Nas florestas e montanhas da Polônia também vivem outros animais selvagens, como o castor-europeu, o lince, o lobo-cinzento e a camurça-dos-Tatras, um animal de montanha que é uma espécie de mistura entre uma cabra e um antílope.</a:t>
            </a:r>
            <a:endParaRPr lang="pt-BR" dirty="0"/>
          </a:p>
          <a:p>
            <a:endParaRPr lang="pt-BR" dirty="0"/>
          </a:p>
        </p:txBody>
      </p:sp>
      <p:pic>
        <p:nvPicPr>
          <p:cNvPr id="3" name="Imagem 2" descr="Depois de centenas de anos, esta espécie rara de pássaro está de volta, e  cientistas estão entusiasmados">
            <a:extLst>
              <a:ext uri="{FF2B5EF4-FFF2-40B4-BE49-F238E27FC236}">
                <a16:creationId xmlns:a16="http://schemas.microsoft.com/office/drawing/2014/main" id="{1A74DE08-B4CB-E992-76D3-1285EAC414EF}"/>
              </a:ext>
            </a:extLst>
          </p:cNvPr>
          <p:cNvPicPr>
            <a:picLocks noChangeAspect="1"/>
          </p:cNvPicPr>
          <p:nvPr/>
        </p:nvPicPr>
        <p:blipFill>
          <a:blip r:embed="rId3"/>
          <a:stretch>
            <a:fillRect/>
          </a:stretch>
        </p:blipFill>
        <p:spPr>
          <a:xfrm>
            <a:off x="5883854" y="3557013"/>
            <a:ext cx="2981073" cy="1822414"/>
          </a:xfrm>
          <a:prstGeom prst="rect">
            <a:avLst/>
          </a:prstGeom>
        </p:spPr>
      </p:pic>
      <p:pic>
        <p:nvPicPr>
          <p:cNvPr id="4" name="Imagem 3" descr="Cegonha-oriental – Wikipédia, a enciclopédia livre">
            <a:extLst>
              <a:ext uri="{FF2B5EF4-FFF2-40B4-BE49-F238E27FC236}">
                <a16:creationId xmlns:a16="http://schemas.microsoft.com/office/drawing/2014/main" id="{61A5C3E1-3B35-6024-0071-DAE140BDCFF5}"/>
              </a:ext>
            </a:extLst>
          </p:cNvPr>
          <p:cNvPicPr>
            <a:picLocks noChangeAspect="1"/>
          </p:cNvPicPr>
          <p:nvPr/>
        </p:nvPicPr>
        <p:blipFill>
          <a:blip r:embed="rId4"/>
          <a:stretch>
            <a:fillRect/>
          </a:stretch>
        </p:blipFill>
        <p:spPr>
          <a:xfrm>
            <a:off x="7209810" y="700693"/>
            <a:ext cx="1847850" cy="2466975"/>
          </a:xfrm>
          <a:prstGeom prst="rect">
            <a:avLst/>
          </a:prstGeom>
        </p:spPr>
      </p:pic>
      <p:pic>
        <p:nvPicPr>
          <p:cNvPr id="5" name="Imagem 4" descr="Camurça – Wikipédia, a enciclopédia livre">
            <a:extLst>
              <a:ext uri="{FF2B5EF4-FFF2-40B4-BE49-F238E27FC236}">
                <a16:creationId xmlns:a16="http://schemas.microsoft.com/office/drawing/2014/main" id="{E5C9A0D6-86A3-CF11-8594-78277AADAE93}"/>
              </a:ext>
            </a:extLst>
          </p:cNvPr>
          <p:cNvPicPr>
            <a:picLocks noChangeAspect="1"/>
          </p:cNvPicPr>
          <p:nvPr/>
        </p:nvPicPr>
        <p:blipFill>
          <a:blip r:embed="rId5"/>
          <a:stretch>
            <a:fillRect/>
          </a:stretch>
        </p:blipFill>
        <p:spPr>
          <a:xfrm>
            <a:off x="2959675" y="4509120"/>
            <a:ext cx="2736304" cy="1824203"/>
          </a:xfrm>
          <a:prstGeom prst="rect">
            <a:avLst/>
          </a:prstGeom>
        </p:spPr>
      </p:pic>
      <p:sp>
        <p:nvSpPr>
          <p:cNvPr id="8" name="CaixaDeTexto 7">
            <a:extLst>
              <a:ext uri="{FF2B5EF4-FFF2-40B4-BE49-F238E27FC236}">
                <a16:creationId xmlns:a16="http://schemas.microsoft.com/office/drawing/2014/main" id="{DC68F5DD-B05F-BB5A-558C-288823DDD80F}"/>
              </a:ext>
            </a:extLst>
          </p:cNvPr>
          <p:cNvSpPr txBox="1"/>
          <p:nvPr/>
        </p:nvSpPr>
        <p:spPr>
          <a:xfrm>
            <a:off x="3275855" y="2923403"/>
            <a:ext cx="3312369" cy="338554"/>
          </a:xfrm>
          <a:prstGeom prst="rect">
            <a:avLst/>
          </a:prstGeom>
          <a:noFill/>
        </p:spPr>
        <p:txBody>
          <a:bodyPr wrap="square">
            <a:spAutoFit/>
          </a:bodyPr>
          <a:lstStyle/>
          <a:p>
            <a:pPr algn="ctr"/>
            <a:r>
              <a:rPr lang="pt-PT" sz="1600" b="1" dirty="0"/>
              <a:t>bisão-europeu</a:t>
            </a:r>
            <a:endParaRPr lang="pt-BR" sz="1600" b="1" dirty="0"/>
          </a:p>
        </p:txBody>
      </p:sp>
      <p:sp>
        <p:nvSpPr>
          <p:cNvPr id="10" name="CaixaDeTexto 9">
            <a:extLst>
              <a:ext uri="{FF2B5EF4-FFF2-40B4-BE49-F238E27FC236}">
                <a16:creationId xmlns:a16="http://schemas.microsoft.com/office/drawing/2014/main" id="{B2BF2EC9-1667-A672-6A73-0B1E58C2F4BC}"/>
              </a:ext>
            </a:extLst>
          </p:cNvPr>
          <p:cNvSpPr txBox="1"/>
          <p:nvPr/>
        </p:nvSpPr>
        <p:spPr>
          <a:xfrm>
            <a:off x="7209810" y="3129070"/>
            <a:ext cx="1842992" cy="338554"/>
          </a:xfrm>
          <a:prstGeom prst="rect">
            <a:avLst/>
          </a:prstGeom>
          <a:noFill/>
        </p:spPr>
        <p:txBody>
          <a:bodyPr wrap="square">
            <a:spAutoFit/>
          </a:bodyPr>
          <a:lstStyle/>
          <a:p>
            <a:pPr algn="ctr"/>
            <a:r>
              <a:rPr lang="pt-PT" sz="1600" b="1" dirty="0"/>
              <a:t>Cegonha Branca</a:t>
            </a:r>
            <a:endParaRPr lang="pt-BR" sz="1600" b="1" dirty="0"/>
          </a:p>
        </p:txBody>
      </p:sp>
      <p:sp>
        <p:nvSpPr>
          <p:cNvPr id="12" name="CaixaDeTexto 11">
            <a:extLst>
              <a:ext uri="{FF2B5EF4-FFF2-40B4-BE49-F238E27FC236}">
                <a16:creationId xmlns:a16="http://schemas.microsoft.com/office/drawing/2014/main" id="{7CB45C8D-F2E8-5280-3172-40F324DDB8A7}"/>
              </a:ext>
            </a:extLst>
          </p:cNvPr>
          <p:cNvSpPr txBox="1"/>
          <p:nvPr/>
        </p:nvSpPr>
        <p:spPr>
          <a:xfrm>
            <a:off x="5883854" y="5366006"/>
            <a:ext cx="2981073" cy="338554"/>
          </a:xfrm>
          <a:prstGeom prst="rect">
            <a:avLst/>
          </a:prstGeom>
          <a:noFill/>
        </p:spPr>
        <p:txBody>
          <a:bodyPr wrap="square">
            <a:spAutoFit/>
          </a:bodyPr>
          <a:lstStyle/>
          <a:p>
            <a:pPr algn="ctr"/>
            <a:r>
              <a:rPr lang="pt-PT" sz="1600" b="1" dirty="0"/>
              <a:t>águia-rabalva</a:t>
            </a:r>
            <a:endParaRPr lang="pt-BR" sz="1600" b="1" dirty="0"/>
          </a:p>
        </p:txBody>
      </p:sp>
      <p:sp>
        <p:nvSpPr>
          <p:cNvPr id="14" name="CaixaDeTexto 13">
            <a:extLst>
              <a:ext uri="{FF2B5EF4-FFF2-40B4-BE49-F238E27FC236}">
                <a16:creationId xmlns:a16="http://schemas.microsoft.com/office/drawing/2014/main" id="{F44D3A8A-5213-9CB4-49F3-18847DE6D072}"/>
              </a:ext>
            </a:extLst>
          </p:cNvPr>
          <p:cNvSpPr txBox="1"/>
          <p:nvPr/>
        </p:nvSpPr>
        <p:spPr>
          <a:xfrm>
            <a:off x="2959674" y="6333323"/>
            <a:ext cx="2736303" cy="338554"/>
          </a:xfrm>
          <a:prstGeom prst="rect">
            <a:avLst/>
          </a:prstGeom>
          <a:noFill/>
        </p:spPr>
        <p:txBody>
          <a:bodyPr wrap="square">
            <a:spAutoFit/>
          </a:bodyPr>
          <a:lstStyle/>
          <a:p>
            <a:pPr algn="ctr"/>
            <a:r>
              <a:rPr lang="pt-PT" sz="1600" b="1" dirty="0"/>
              <a:t>camurça-dos-Tatras</a:t>
            </a:r>
            <a:endParaRPr lang="pt-BR" sz="1600" b="1" dirty="0"/>
          </a:p>
        </p:txBody>
      </p:sp>
      <p:pic>
        <p:nvPicPr>
          <p:cNvPr id="16" name="Imagem 15">
            <a:extLst>
              <a:ext uri="{FF2B5EF4-FFF2-40B4-BE49-F238E27FC236}">
                <a16:creationId xmlns:a16="http://schemas.microsoft.com/office/drawing/2014/main" id="{91EA80DE-A412-7CB6-04CD-8DC2D3AD91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57041" y="3289457"/>
            <a:ext cx="1234182" cy="687497"/>
          </a:xfrm>
          <a:prstGeom prst="rect">
            <a:avLst/>
          </a:prstGeom>
        </p:spPr>
      </p:pic>
      <p:sp>
        <p:nvSpPr>
          <p:cNvPr id="18" name="CaixaDeTexto 17">
            <a:extLst>
              <a:ext uri="{FF2B5EF4-FFF2-40B4-BE49-F238E27FC236}">
                <a16:creationId xmlns:a16="http://schemas.microsoft.com/office/drawing/2014/main" id="{4C8E42C5-99D2-0085-0A1F-07F31E59793C}"/>
              </a:ext>
            </a:extLst>
          </p:cNvPr>
          <p:cNvSpPr txBox="1"/>
          <p:nvPr/>
        </p:nvSpPr>
        <p:spPr>
          <a:xfrm>
            <a:off x="2957042" y="3946074"/>
            <a:ext cx="1234182" cy="338554"/>
          </a:xfrm>
          <a:prstGeom prst="rect">
            <a:avLst/>
          </a:prstGeom>
          <a:noFill/>
        </p:spPr>
        <p:txBody>
          <a:bodyPr wrap="square">
            <a:spAutoFit/>
          </a:bodyPr>
          <a:lstStyle/>
          <a:p>
            <a:pPr algn="ctr"/>
            <a:r>
              <a:rPr lang="pt-PT" sz="1600" b="1" dirty="0"/>
              <a:t>Polônia</a:t>
            </a:r>
            <a:endParaRPr lang="pt-BR" sz="1600" b="1" dirty="0"/>
          </a:p>
        </p:txBody>
      </p:sp>
    </p:spTree>
    <p:extLst>
      <p:ext uri="{BB962C8B-B14F-4D97-AF65-F5344CB8AC3E}">
        <p14:creationId xmlns:p14="http://schemas.microsoft.com/office/powerpoint/2010/main" val="11229084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18">
            <a:extLst>
              <a:ext uri="{FF2B5EF4-FFF2-40B4-BE49-F238E27FC236}">
                <a16:creationId xmlns:a16="http://schemas.microsoft.com/office/drawing/2014/main" id="{640965BD-CEC4-2785-FCDA-3C6B28D7D38D}"/>
              </a:ext>
            </a:extLst>
          </p:cNvPr>
          <p:cNvSpPr txBox="1">
            <a:spLocks noChangeArrowheads="1"/>
          </p:cNvSpPr>
          <p:nvPr/>
        </p:nvSpPr>
        <p:spPr bwMode="auto">
          <a:xfrm>
            <a:off x="75156" y="739111"/>
            <a:ext cx="2903052" cy="60785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pt-BR" altLang="pt-BR" sz="1600" b="1" dirty="0">
                <a:solidFill>
                  <a:srgbClr val="FF0000"/>
                </a:solidFill>
                <a:latin typeface="Comic Sans MS" panose="030F0702030302020204" pitchFamily="66" charset="0"/>
              </a:rPr>
              <a:t>Pato real</a:t>
            </a:r>
          </a:p>
          <a:p>
            <a:pPr algn="ctr"/>
            <a:r>
              <a:rPr lang="en-US" sz="1200" i="1" dirty="0" err="1">
                <a:latin typeface="Comic Sans MS" panose="030F0702030302020204" pitchFamily="66" charset="0"/>
              </a:rPr>
              <a:t>Anas</a:t>
            </a:r>
            <a:r>
              <a:rPr lang="en-US" sz="1200" i="1" dirty="0">
                <a:latin typeface="Comic Sans MS" panose="030F0702030302020204" pitchFamily="66" charset="0"/>
              </a:rPr>
              <a:t> </a:t>
            </a:r>
            <a:r>
              <a:rPr lang="en-US" sz="1200" i="1" dirty="0" err="1">
                <a:latin typeface="Comic Sans MS" panose="030F0702030302020204" pitchFamily="66" charset="0"/>
              </a:rPr>
              <a:t>platyrhynchos</a:t>
            </a:r>
            <a:endParaRPr lang="pt-BR" altLang="pt-BR" sz="1200" b="1" dirty="0">
              <a:solidFill>
                <a:srgbClr val="FF0000"/>
              </a:solidFill>
              <a:latin typeface="Comic Sans MS" panose="030F0702030302020204" pitchFamily="66" charset="0"/>
            </a:endParaRPr>
          </a:p>
          <a:p>
            <a:endParaRPr lang="pt-BR" sz="1600" b="1" dirty="0">
              <a:solidFill>
                <a:srgbClr val="FF0000"/>
              </a:solidFill>
            </a:endParaRPr>
          </a:p>
          <a:p>
            <a:pPr marL="285750" indent="-285750" algn="just">
              <a:buFont typeface="Wingdings" panose="05000000000000000000" pitchFamily="2" charset="2"/>
              <a:buChar char="Ø"/>
            </a:pPr>
            <a:r>
              <a:rPr lang="es-ES" sz="1300" b="1" dirty="0">
                <a:latin typeface="Comic Sans MS" panose="030F0702030302020204" pitchFamily="66" charset="0"/>
              </a:rPr>
              <a:t>O pato real</a:t>
            </a:r>
            <a:r>
              <a:rPr lang="es-ES" sz="1300" dirty="0">
                <a:latin typeface="Comic Sans MS" panose="030F0702030302020204" pitchFamily="66" charset="0"/>
              </a:rPr>
              <a:t> é </a:t>
            </a:r>
            <a:r>
              <a:rPr lang="es-ES" sz="1300" dirty="0" err="1">
                <a:latin typeface="Comic Sans MS" panose="030F0702030302020204" pitchFamily="66" charset="0"/>
              </a:rPr>
              <a:t>uma</a:t>
            </a:r>
            <a:r>
              <a:rPr lang="es-ES" sz="1300" dirty="0">
                <a:latin typeface="Comic Sans MS" panose="030F0702030302020204" pitchFamily="66" charset="0"/>
              </a:rPr>
              <a:t> ave que habita </a:t>
            </a:r>
            <a:r>
              <a:rPr lang="es-ES" sz="1300" dirty="0" err="1">
                <a:latin typeface="Comic Sans MS" panose="030F0702030302020204" pitchFamily="66" charset="0"/>
              </a:rPr>
              <a:t>vários</a:t>
            </a:r>
            <a:r>
              <a:rPr lang="es-ES" sz="1300" dirty="0">
                <a:latin typeface="Comic Sans MS" panose="030F0702030302020204" pitchFamily="66" charset="0"/>
              </a:rPr>
              <a:t> países da Europa, inclusive a </a:t>
            </a:r>
            <a:r>
              <a:rPr lang="es-ES" sz="1300" b="1" dirty="0">
                <a:latin typeface="Comic Sans MS" panose="030F0702030302020204" pitchFamily="66" charset="0"/>
              </a:rPr>
              <a:t>Holanda;</a:t>
            </a:r>
          </a:p>
          <a:p>
            <a:pPr marL="285750" indent="-285750" algn="just">
              <a:buFont typeface="Wingdings" panose="05000000000000000000" pitchFamily="2" charset="2"/>
              <a:buChar char="Ø"/>
            </a:pPr>
            <a:endParaRPr lang="es-ES" sz="1300" b="1" dirty="0">
              <a:latin typeface="Comic Sans MS" panose="030F0702030302020204" pitchFamily="66" charset="0"/>
            </a:endParaRPr>
          </a:p>
          <a:p>
            <a:pPr marL="285750" indent="-285750" algn="just">
              <a:buFont typeface="Wingdings" panose="05000000000000000000" pitchFamily="2" charset="2"/>
              <a:buChar char="Ø"/>
            </a:pPr>
            <a:r>
              <a:rPr lang="pt-BR" sz="1400" dirty="0">
                <a:latin typeface="Comic Sans MS" panose="030F0702030302020204" pitchFamily="66" charset="0"/>
              </a:rPr>
              <a:t>Os machos têm a cabeça verde e asas e barriga cinzenta, enquanto que as fêmeas têm uma plumagem castanha salpicada;</a:t>
            </a:r>
          </a:p>
          <a:p>
            <a:pPr marL="285750" indent="-285750" algn="just">
              <a:buFont typeface="Wingdings" panose="05000000000000000000" pitchFamily="2" charset="2"/>
              <a:buChar char="Ø"/>
            </a:pPr>
            <a:endParaRPr lang="pt-BR" sz="1400" dirty="0">
              <a:latin typeface="Comic Sans MS" panose="030F0702030302020204" pitchFamily="66" charset="0"/>
            </a:endParaRPr>
          </a:p>
          <a:p>
            <a:pPr marL="285750" indent="-285750" algn="just">
              <a:buFont typeface="Wingdings" panose="05000000000000000000" pitchFamily="2" charset="2"/>
              <a:buChar char="Ø"/>
            </a:pPr>
            <a:r>
              <a:rPr lang="pt-BR" sz="1400" dirty="0">
                <a:latin typeface="Comic Sans MS" panose="030F0702030302020204" pitchFamily="66" charset="0"/>
              </a:rPr>
              <a:t>Mede de 50 a 65 cm de comprimento, pesa de 850g a 1,5 kg.</a:t>
            </a:r>
          </a:p>
          <a:p>
            <a:pPr marL="285750" indent="-285750" algn="just">
              <a:buFont typeface="Wingdings" panose="05000000000000000000" pitchFamily="2" charset="2"/>
              <a:buChar char="Ø"/>
            </a:pPr>
            <a:endParaRPr lang="pt-BR" sz="1400" dirty="0">
              <a:latin typeface="Comic Sans MS" panose="030F0702030302020204" pitchFamily="66" charset="0"/>
            </a:endParaRPr>
          </a:p>
          <a:p>
            <a:pPr marL="285750" indent="-285750" algn="just">
              <a:buFont typeface="Wingdings" panose="05000000000000000000" pitchFamily="2" charset="2"/>
              <a:buChar char="Ø"/>
            </a:pPr>
            <a:r>
              <a:rPr lang="en-US" altLang="en-US" sz="1400" dirty="0">
                <a:solidFill>
                  <a:srgbClr val="000000"/>
                </a:solidFill>
                <a:latin typeface="Comic Sans MS" panose="030F0702030302020204" pitchFamily="66" charset="0"/>
              </a:rPr>
              <a:t>A </a:t>
            </a:r>
            <a:r>
              <a:rPr lang="en-US" altLang="en-US" sz="1400" dirty="0" err="1">
                <a:solidFill>
                  <a:srgbClr val="000000"/>
                </a:solidFill>
                <a:latin typeface="Comic Sans MS" panose="030F0702030302020204" pitchFamily="66" charset="0"/>
              </a:rPr>
              <a:t>fêmea</a:t>
            </a:r>
            <a:r>
              <a:rPr lang="en-US" altLang="en-US" sz="1400" dirty="0">
                <a:solidFill>
                  <a:srgbClr val="000000"/>
                </a:solidFill>
                <a:latin typeface="Comic Sans MS" panose="030F0702030302020204" pitchFamily="66" charset="0"/>
              </a:rPr>
              <a:t> </a:t>
            </a:r>
            <a:r>
              <a:rPr lang="en-US" altLang="en-US" sz="1400" dirty="0" err="1">
                <a:solidFill>
                  <a:srgbClr val="000000"/>
                </a:solidFill>
                <a:latin typeface="Comic Sans MS" panose="030F0702030302020204" pitchFamily="66" charset="0"/>
              </a:rPr>
              <a:t>põe</a:t>
            </a:r>
            <a:r>
              <a:rPr lang="en-US" altLang="en-US" sz="1400" dirty="0">
                <a:solidFill>
                  <a:srgbClr val="000000"/>
                </a:solidFill>
                <a:latin typeface="Comic Sans MS" panose="030F0702030302020204" pitchFamily="66" charset="0"/>
              </a:rPr>
              <a:t> de 9 a 13 </a:t>
            </a:r>
            <a:r>
              <a:rPr lang="en-US" altLang="en-US" sz="1400" dirty="0" err="1">
                <a:solidFill>
                  <a:srgbClr val="000000"/>
                </a:solidFill>
                <a:latin typeface="Comic Sans MS" panose="030F0702030302020204" pitchFamily="66" charset="0"/>
              </a:rPr>
              <a:t>ovos</a:t>
            </a:r>
            <a:r>
              <a:rPr lang="en-US" altLang="en-US" sz="1400" dirty="0">
                <a:solidFill>
                  <a:srgbClr val="000000"/>
                </a:solidFill>
                <a:latin typeface="Comic Sans MS" panose="030F0702030302020204" pitchFamily="66" charset="0"/>
              </a:rPr>
              <a:t> de </a:t>
            </a:r>
            <a:r>
              <a:rPr lang="en-US" altLang="en-US" sz="1400" dirty="0" err="1">
                <a:solidFill>
                  <a:srgbClr val="000000"/>
                </a:solidFill>
                <a:latin typeface="Comic Sans MS" panose="030F0702030302020204" pitchFamily="66" charset="0"/>
              </a:rPr>
              <a:t>cor</a:t>
            </a:r>
            <a:r>
              <a:rPr lang="en-US" altLang="en-US" sz="1400" dirty="0">
                <a:solidFill>
                  <a:srgbClr val="000000"/>
                </a:solidFill>
                <a:latin typeface="Comic Sans MS" panose="030F0702030302020204" pitchFamily="66" charset="0"/>
              </a:rPr>
              <a:t> </a:t>
            </a:r>
            <a:r>
              <a:rPr lang="en-US" altLang="en-US" sz="1400" dirty="0" err="1">
                <a:solidFill>
                  <a:srgbClr val="000000"/>
                </a:solidFill>
                <a:latin typeface="Comic Sans MS" panose="030F0702030302020204" pitchFamily="66" charset="0"/>
              </a:rPr>
              <a:t>creme</a:t>
            </a:r>
            <a:r>
              <a:rPr lang="en-US" altLang="en-US" sz="1400" dirty="0">
                <a:solidFill>
                  <a:srgbClr val="000000"/>
                </a:solidFill>
                <a:latin typeface="Comic Sans MS" panose="030F0702030302020204" pitchFamily="66" charset="0"/>
              </a:rPr>
              <a:t> </a:t>
            </a:r>
            <a:r>
              <a:rPr lang="en-US" altLang="en-US" sz="1400" dirty="0" err="1">
                <a:solidFill>
                  <a:srgbClr val="000000"/>
                </a:solidFill>
                <a:latin typeface="Comic Sans MS" panose="030F0702030302020204" pitchFamily="66" charset="0"/>
              </a:rPr>
              <a:t>ou</a:t>
            </a:r>
            <a:r>
              <a:rPr lang="en-US" altLang="en-US" sz="1400" dirty="0">
                <a:solidFill>
                  <a:srgbClr val="000000"/>
                </a:solidFill>
                <a:latin typeface="Comic Sans MS" panose="030F0702030302020204" pitchFamily="66" charset="0"/>
              </a:rPr>
              <a:t> </a:t>
            </a:r>
            <a:r>
              <a:rPr lang="en-US" altLang="en-US" sz="1400" dirty="0" err="1">
                <a:solidFill>
                  <a:srgbClr val="000000"/>
                </a:solidFill>
                <a:latin typeface="Comic Sans MS" panose="030F0702030302020204" pitchFamily="66" charset="0"/>
              </a:rPr>
              <a:t>esverdeada</a:t>
            </a:r>
            <a:r>
              <a:rPr lang="en-US" altLang="en-US" sz="1400" dirty="0">
                <a:solidFill>
                  <a:srgbClr val="000000"/>
                </a:solidFill>
                <a:latin typeface="Comic Sans MS" panose="030F0702030302020204" pitchFamily="66" charset="0"/>
              </a:rPr>
              <a:t>;</a:t>
            </a:r>
          </a:p>
          <a:p>
            <a:pPr marL="285750" indent="-285750" algn="just">
              <a:buFont typeface="Wingdings" panose="05000000000000000000" pitchFamily="2" charset="2"/>
              <a:buChar char="Ø"/>
            </a:pPr>
            <a:endParaRPr lang="pt-BR" sz="1400" dirty="0">
              <a:solidFill>
                <a:srgbClr val="000000"/>
              </a:solidFill>
              <a:latin typeface="Comic Sans MS" panose="030F0702030302020204" pitchFamily="66" charset="0"/>
            </a:endParaRPr>
          </a:p>
          <a:p>
            <a:pPr marL="285750" lvl="0" indent="-285750" algn="just">
              <a:buFont typeface="Wingdings" panose="05000000000000000000" pitchFamily="2" charset="2"/>
              <a:buChar char="Ø"/>
            </a:pPr>
            <a:r>
              <a:rPr lang="en-US" altLang="en-US" sz="1400" dirty="0">
                <a:solidFill>
                  <a:srgbClr val="000000"/>
                </a:solidFill>
                <a:latin typeface="Comic Sans MS" panose="030F0702030302020204" pitchFamily="66" charset="0"/>
              </a:rPr>
              <a:t>A </a:t>
            </a:r>
            <a:r>
              <a:rPr lang="en-US" altLang="en-US" sz="1400" dirty="0" err="1">
                <a:solidFill>
                  <a:srgbClr val="000000"/>
                </a:solidFill>
                <a:latin typeface="Comic Sans MS" panose="030F0702030302020204" pitchFamily="66" charset="0"/>
              </a:rPr>
              <a:t>incubação</a:t>
            </a:r>
            <a:r>
              <a:rPr lang="en-US" altLang="en-US" sz="1400" dirty="0">
                <a:solidFill>
                  <a:srgbClr val="000000"/>
                </a:solidFill>
                <a:latin typeface="Comic Sans MS" panose="030F0702030302020204" pitchFamily="66" charset="0"/>
              </a:rPr>
              <a:t>, </a:t>
            </a:r>
            <a:r>
              <a:rPr lang="en-US" altLang="en-US" sz="1400" dirty="0" err="1">
                <a:solidFill>
                  <a:srgbClr val="000000"/>
                </a:solidFill>
                <a:latin typeface="Comic Sans MS" panose="030F0702030302020204" pitchFamily="66" charset="0"/>
              </a:rPr>
              <a:t>feita</a:t>
            </a:r>
            <a:r>
              <a:rPr lang="en-US" altLang="en-US" sz="1400" dirty="0">
                <a:solidFill>
                  <a:srgbClr val="000000"/>
                </a:solidFill>
                <a:latin typeface="Comic Sans MS" panose="030F0702030302020204" pitchFamily="66" charset="0"/>
              </a:rPr>
              <a:t> pela </a:t>
            </a:r>
            <a:r>
              <a:rPr lang="en-US" altLang="en-US" sz="1400" dirty="0" err="1">
                <a:solidFill>
                  <a:srgbClr val="000000"/>
                </a:solidFill>
                <a:latin typeface="Comic Sans MS" panose="030F0702030302020204" pitchFamily="66" charset="0"/>
              </a:rPr>
              <a:t>fêmea</a:t>
            </a:r>
            <a:r>
              <a:rPr lang="en-US" altLang="en-US" sz="1400" dirty="0">
                <a:solidFill>
                  <a:srgbClr val="000000"/>
                </a:solidFill>
                <a:latin typeface="Comic Sans MS" panose="030F0702030302020204" pitchFamily="66" charset="0"/>
              </a:rPr>
              <a:t>, dura 27 – 28 </a:t>
            </a:r>
            <a:r>
              <a:rPr lang="en-US" altLang="en-US" sz="1400" dirty="0" err="1">
                <a:solidFill>
                  <a:srgbClr val="000000"/>
                </a:solidFill>
                <a:latin typeface="Comic Sans MS" panose="030F0702030302020204" pitchFamily="66" charset="0"/>
              </a:rPr>
              <a:t>dias</a:t>
            </a:r>
            <a:r>
              <a:rPr lang="en-US" altLang="en-US" sz="1400" dirty="0">
                <a:solidFill>
                  <a:srgbClr val="000000"/>
                </a:solidFill>
                <a:latin typeface="Comic Sans MS" panose="030F0702030302020204" pitchFamily="66" charset="0"/>
              </a:rPr>
              <a:t>; </a:t>
            </a:r>
          </a:p>
          <a:p>
            <a:pPr marL="285750" lvl="0" indent="-285750" algn="just">
              <a:buFont typeface="Wingdings" panose="05000000000000000000" pitchFamily="2" charset="2"/>
              <a:buChar char="Ø"/>
            </a:pPr>
            <a:endParaRPr lang="en-US" altLang="en-US" sz="1400" dirty="0">
              <a:solidFill>
                <a:srgbClr val="000000"/>
              </a:solidFill>
              <a:latin typeface="Comic Sans MS" panose="030F0702030302020204" pitchFamily="66" charset="0"/>
            </a:endParaRPr>
          </a:p>
          <a:p>
            <a:pPr marL="285750" lvl="0" indent="-285750" algn="just">
              <a:buFont typeface="Wingdings" panose="05000000000000000000" pitchFamily="2" charset="2"/>
              <a:buChar char="Ø"/>
            </a:pPr>
            <a:r>
              <a:rPr lang="en-US" altLang="en-US" sz="1400" dirty="0">
                <a:solidFill>
                  <a:srgbClr val="000000"/>
                </a:solidFill>
                <a:latin typeface="Comic Sans MS" panose="030F0702030302020204" pitchFamily="66" charset="0"/>
              </a:rPr>
              <a:t>As </a:t>
            </a:r>
            <a:r>
              <a:rPr lang="en-US" altLang="en-US" sz="1400" dirty="0" err="1">
                <a:solidFill>
                  <a:srgbClr val="000000"/>
                </a:solidFill>
                <a:latin typeface="Comic Sans MS" panose="030F0702030302020204" pitchFamily="66" charset="0"/>
              </a:rPr>
              <a:t>crias</a:t>
            </a:r>
            <a:r>
              <a:rPr lang="en-US" altLang="en-US" sz="1400" dirty="0">
                <a:solidFill>
                  <a:srgbClr val="000000"/>
                </a:solidFill>
                <a:latin typeface="Comic Sans MS" panose="030F0702030302020204" pitchFamily="66" charset="0"/>
              </a:rPr>
              <a:t> </a:t>
            </a:r>
            <a:r>
              <a:rPr lang="en-US" altLang="en-US" sz="1400" dirty="0" err="1">
                <a:solidFill>
                  <a:srgbClr val="000000"/>
                </a:solidFill>
                <a:latin typeface="Comic Sans MS" panose="030F0702030302020204" pitchFamily="66" charset="0"/>
              </a:rPr>
              <a:t>saem</a:t>
            </a:r>
            <a:r>
              <a:rPr lang="en-US" altLang="en-US" sz="1400" dirty="0">
                <a:solidFill>
                  <a:srgbClr val="000000"/>
                </a:solidFill>
                <a:latin typeface="Comic Sans MS" panose="030F0702030302020204" pitchFamily="66" charset="0"/>
              </a:rPr>
              <a:t> logo do </a:t>
            </a:r>
            <a:r>
              <a:rPr lang="en-US" altLang="en-US" sz="1400" dirty="0" err="1">
                <a:solidFill>
                  <a:srgbClr val="000000"/>
                </a:solidFill>
                <a:latin typeface="Comic Sans MS" panose="030F0702030302020204" pitchFamily="66" charset="0"/>
              </a:rPr>
              <a:t>ninho</a:t>
            </a:r>
            <a:r>
              <a:rPr lang="en-US" altLang="en-US" sz="1400" dirty="0">
                <a:solidFill>
                  <a:srgbClr val="000000"/>
                </a:solidFill>
                <a:latin typeface="Comic Sans MS" panose="030F0702030302020204" pitchFamily="66" charset="0"/>
              </a:rPr>
              <a:t> para se </a:t>
            </a:r>
            <a:r>
              <a:rPr lang="en-US" altLang="en-US" sz="1400" dirty="0" err="1">
                <a:solidFill>
                  <a:srgbClr val="000000"/>
                </a:solidFill>
                <a:latin typeface="Comic Sans MS" panose="030F0702030302020204" pitchFamily="66" charset="0"/>
              </a:rPr>
              <a:t>alimentar</a:t>
            </a:r>
            <a:r>
              <a:rPr lang="en-US" altLang="en-US" sz="1400" dirty="0">
                <a:solidFill>
                  <a:srgbClr val="000000"/>
                </a:solidFill>
                <a:latin typeface="Comic Sans MS" panose="030F0702030302020204" pitchFamily="66" charset="0"/>
              </a:rPr>
              <a:t>, </a:t>
            </a:r>
            <a:r>
              <a:rPr lang="en-US" altLang="en-US" sz="1400" dirty="0" err="1">
                <a:solidFill>
                  <a:srgbClr val="000000"/>
                </a:solidFill>
                <a:latin typeface="Comic Sans MS" panose="030F0702030302020204" pitchFamily="66" charset="0"/>
              </a:rPr>
              <a:t>pois</a:t>
            </a:r>
            <a:r>
              <a:rPr lang="en-US" altLang="en-US" sz="1400" dirty="0">
                <a:solidFill>
                  <a:srgbClr val="000000"/>
                </a:solidFill>
                <a:latin typeface="Comic Sans MS" panose="030F0702030302020204" pitchFamily="66" charset="0"/>
              </a:rPr>
              <a:t> </a:t>
            </a:r>
            <a:r>
              <a:rPr lang="en-US" altLang="en-US" sz="1400" dirty="0" err="1">
                <a:solidFill>
                  <a:srgbClr val="000000"/>
                </a:solidFill>
                <a:latin typeface="Comic Sans MS" panose="030F0702030302020204" pitchFamily="66" charset="0"/>
              </a:rPr>
              <a:t>são</a:t>
            </a:r>
            <a:r>
              <a:rPr lang="en-US" altLang="en-US" sz="1400" dirty="0">
                <a:solidFill>
                  <a:srgbClr val="000000"/>
                </a:solidFill>
                <a:latin typeface="Comic Sans MS" panose="030F0702030302020204" pitchFamily="66" charset="0"/>
              </a:rPr>
              <a:t> </a:t>
            </a:r>
            <a:r>
              <a:rPr lang="en-US" altLang="en-US" sz="1400" dirty="0" err="1">
                <a:solidFill>
                  <a:srgbClr val="000000"/>
                </a:solidFill>
                <a:latin typeface="Comic Sans MS" panose="030F0702030302020204" pitchFamily="66" charset="0"/>
              </a:rPr>
              <a:t>capazes</a:t>
            </a:r>
            <a:r>
              <a:rPr lang="en-US" altLang="en-US" sz="1400" dirty="0">
                <a:solidFill>
                  <a:srgbClr val="000000"/>
                </a:solidFill>
                <a:latin typeface="Comic Sans MS" panose="030F0702030302020204" pitchFamily="66" charset="0"/>
              </a:rPr>
              <a:t> de </a:t>
            </a:r>
            <a:r>
              <a:rPr lang="en-US" altLang="en-US" sz="1400" dirty="0" err="1">
                <a:solidFill>
                  <a:srgbClr val="000000"/>
                </a:solidFill>
                <a:latin typeface="Comic Sans MS" panose="030F0702030302020204" pitchFamily="66" charset="0"/>
              </a:rPr>
              <a:t>nadar</a:t>
            </a:r>
            <a:r>
              <a:rPr lang="en-US" altLang="en-US" sz="1400" dirty="0">
                <a:solidFill>
                  <a:srgbClr val="000000"/>
                </a:solidFill>
                <a:latin typeface="Comic Sans MS" panose="030F0702030302020204" pitchFamily="66" charset="0"/>
              </a:rPr>
              <a:t> </a:t>
            </a:r>
            <a:r>
              <a:rPr lang="en-US" altLang="en-US" sz="1400" dirty="0" err="1">
                <a:solidFill>
                  <a:srgbClr val="000000"/>
                </a:solidFill>
                <a:latin typeface="Comic Sans MS" panose="030F0702030302020204" pitchFamily="66" charset="0"/>
              </a:rPr>
              <a:t>desde</a:t>
            </a:r>
            <a:r>
              <a:rPr lang="en-US" altLang="en-US" sz="1400" dirty="0">
                <a:solidFill>
                  <a:srgbClr val="000000"/>
                </a:solidFill>
                <a:latin typeface="Comic Sans MS" panose="030F0702030302020204" pitchFamily="66" charset="0"/>
              </a:rPr>
              <a:t> </a:t>
            </a:r>
            <a:r>
              <a:rPr lang="en-US" altLang="en-US" sz="1400" dirty="0" err="1">
                <a:solidFill>
                  <a:srgbClr val="000000"/>
                </a:solidFill>
                <a:latin typeface="Comic Sans MS" panose="030F0702030302020204" pitchFamily="66" charset="0"/>
              </a:rPr>
              <a:t>muito</a:t>
            </a:r>
            <a:r>
              <a:rPr lang="en-US" altLang="en-US" sz="1400" dirty="0">
                <a:solidFill>
                  <a:srgbClr val="000000"/>
                </a:solidFill>
                <a:latin typeface="Comic Sans MS" panose="030F0702030302020204" pitchFamily="66" charset="0"/>
              </a:rPr>
              <a:t> </a:t>
            </a:r>
            <a:r>
              <a:rPr lang="en-US" altLang="en-US" sz="1400" dirty="0" err="1">
                <a:solidFill>
                  <a:srgbClr val="000000"/>
                </a:solidFill>
                <a:latin typeface="Comic Sans MS" panose="030F0702030302020204" pitchFamily="66" charset="0"/>
              </a:rPr>
              <a:t>cedo</a:t>
            </a:r>
            <a:r>
              <a:rPr lang="en-US" altLang="en-US" sz="1400" dirty="0">
                <a:solidFill>
                  <a:srgbClr val="000000"/>
                </a:solidFill>
                <a:latin typeface="Comic Sans MS" panose="030F0702030302020204" pitchFamily="66" charset="0"/>
              </a:rPr>
              <a:t>.</a:t>
            </a:r>
            <a:endParaRPr lang="es-ES" sz="1300" dirty="0">
              <a:latin typeface="Comic Sans MS" panose="030F0702030302020204" pitchFamily="66" charset="0"/>
            </a:endParaRPr>
          </a:p>
        </p:txBody>
      </p:sp>
      <p:sp>
        <p:nvSpPr>
          <p:cNvPr id="6" name="Retângulo 5">
            <a:extLst>
              <a:ext uri="{FF2B5EF4-FFF2-40B4-BE49-F238E27FC236}">
                <a16:creationId xmlns:a16="http://schemas.microsoft.com/office/drawing/2014/main" id="{40195E70-1346-159F-D376-2E626E67E5CE}"/>
              </a:ext>
            </a:extLst>
          </p:cNvPr>
          <p:cNvSpPr/>
          <p:nvPr/>
        </p:nvSpPr>
        <p:spPr>
          <a:xfrm>
            <a:off x="6482757" y="3265826"/>
            <a:ext cx="2520280" cy="246221"/>
          </a:xfrm>
          <a:prstGeom prst="rect">
            <a:avLst/>
          </a:prstGeom>
        </p:spPr>
        <p:txBody>
          <a:bodyPr wrap="square">
            <a:spAutoFit/>
          </a:bodyPr>
          <a:lstStyle/>
          <a:p>
            <a:r>
              <a:rPr lang="pt-BR" sz="1000" dirty="0">
                <a:solidFill>
                  <a:srgbClr val="000000"/>
                </a:solidFill>
                <a:latin typeface="Comic Sans MS" panose="030F0702030302020204" pitchFamily="66" charset="0"/>
              </a:rPr>
              <a:t>Macho (à direita) Fêmea (à esquerda)</a:t>
            </a:r>
            <a:endParaRPr lang="en-US" sz="1000" dirty="0">
              <a:latin typeface="Comic Sans MS" panose="030F0702030302020204" pitchFamily="66" charset="0"/>
            </a:endParaRPr>
          </a:p>
        </p:txBody>
      </p:sp>
      <p:pic>
        <p:nvPicPr>
          <p:cNvPr id="8" name="Imagem 7" descr="E:\2017\MISSÕES\bandeirasa\5 Holanda.png">
            <a:extLst>
              <a:ext uri="{FF2B5EF4-FFF2-40B4-BE49-F238E27FC236}">
                <a16:creationId xmlns:a16="http://schemas.microsoft.com/office/drawing/2014/main" id="{F90CE6AE-EADD-2605-6ED8-E06E069CD5F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126" y="6013914"/>
            <a:ext cx="1324132" cy="778931"/>
          </a:xfrm>
          <a:prstGeom prst="rect">
            <a:avLst/>
          </a:prstGeom>
          <a:noFill/>
          <a:ln>
            <a:noFill/>
          </a:ln>
        </p:spPr>
      </p:pic>
      <p:sp>
        <p:nvSpPr>
          <p:cNvPr id="10" name="CaixaDeTexto 9">
            <a:extLst>
              <a:ext uri="{FF2B5EF4-FFF2-40B4-BE49-F238E27FC236}">
                <a16:creationId xmlns:a16="http://schemas.microsoft.com/office/drawing/2014/main" id="{F8040146-C63B-4180-C394-9011B296287B}"/>
              </a:ext>
            </a:extLst>
          </p:cNvPr>
          <p:cNvSpPr txBox="1"/>
          <p:nvPr/>
        </p:nvSpPr>
        <p:spPr>
          <a:xfrm>
            <a:off x="7020272" y="6242566"/>
            <a:ext cx="1652771" cy="276999"/>
          </a:xfrm>
          <a:prstGeom prst="rect">
            <a:avLst/>
          </a:prstGeom>
          <a:noFill/>
        </p:spPr>
        <p:txBody>
          <a:bodyPr wrap="square" rtlCol="0">
            <a:spAutoFit/>
          </a:bodyPr>
          <a:lstStyle/>
          <a:p>
            <a:r>
              <a:rPr lang="pt-BR" sz="1200" dirty="0">
                <a:latin typeface="Comic Sans MS" panose="030F0702030302020204" pitchFamily="66" charset="0"/>
              </a:rPr>
              <a:t>Bandeira da Holanda</a:t>
            </a:r>
          </a:p>
        </p:txBody>
      </p:sp>
      <p:pic>
        <p:nvPicPr>
          <p:cNvPr id="12" name="Imagem 11">
            <a:extLst>
              <a:ext uri="{FF2B5EF4-FFF2-40B4-BE49-F238E27FC236}">
                <a16:creationId xmlns:a16="http://schemas.microsoft.com/office/drawing/2014/main" id="{96D7C199-3F64-5431-5330-44A84F5ADF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1360" y="801467"/>
            <a:ext cx="2420112" cy="1786128"/>
          </a:xfrm>
          <a:prstGeom prst="rect">
            <a:avLst/>
          </a:prstGeom>
        </p:spPr>
      </p:pic>
      <p:pic>
        <p:nvPicPr>
          <p:cNvPr id="14" name="Imagem 13">
            <a:extLst>
              <a:ext uri="{FF2B5EF4-FFF2-40B4-BE49-F238E27FC236}">
                <a16:creationId xmlns:a16="http://schemas.microsoft.com/office/drawing/2014/main" id="{830AFFCA-3536-7D76-B501-1A293C3589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33750" y="2901690"/>
            <a:ext cx="3277722" cy="2179805"/>
          </a:xfrm>
          <a:prstGeom prst="rect">
            <a:avLst/>
          </a:prstGeom>
        </p:spPr>
      </p:pic>
      <p:pic>
        <p:nvPicPr>
          <p:cNvPr id="16" name="Imagem 15">
            <a:extLst>
              <a:ext uri="{FF2B5EF4-FFF2-40B4-BE49-F238E27FC236}">
                <a16:creationId xmlns:a16="http://schemas.microsoft.com/office/drawing/2014/main" id="{A40A29CF-5839-765A-8876-3ED1BD1D60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94763" y="5198447"/>
            <a:ext cx="1834896" cy="1383792"/>
          </a:xfrm>
          <a:prstGeom prst="rect">
            <a:avLst/>
          </a:prstGeom>
        </p:spPr>
      </p:pic>
      <p:pic>
        <p:nvPicPr>
          <p:cNvPr id="18" name="Imagem 17">
            <a:extLst>
              <a:ext uri="{FF2B5EF4-FFF2-40B4-BE49-F238E27FC236}">
                <a16:creationId xmlns:a16="http://schemas.microsoft.com/office/drawing/2014/main" id="{EBE88C84-17E6-7941-6998-8F557915C87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29086" y="801467"/>
            <a:ext cx="2468880" cy="2365248"/>
          </a:xfrm>
          <a:prstGeom prst="rect">
            <a:avLst/>
          </a:prstGeom>
        </p:spPr>
      </p:pic>
      <p:pic>
        <p:nvPicPr>
          <p:cNvPr id="20" name="Imagem 19">
            <a:extLst>
              <a:ext uri="{FF2B5EF4-FFF2-40B4-BE49-F238E27FC236}">
                <a16:creationId xmlns:a16="http://schemas.microsoft.com/office/drawing/2014/main" id="{BB32C0FD-6D10-316D-C450-2048F54B6D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41985" y="3729000"/>
            <a:ext cx="2401824" cy="2237232"/>
          </a:xfrm>
          <a:prstGeom prst="rect">
            <a:avLst/>
          </a:prstGeom>
        </p:spPr>
      </p:pic>
    </p:spTree>
    <p:extLst>
      <p:ext uri="{BB962C8B-B14F-4D97-AF65-F5344CB8AC3E}">
        <p14:creationId xmlns:p14="http://schemas.microsoft.com/office/powerpoint/2010/main" val="19978662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ço Reservado para Texto 16">
            <a:extLst>
              <a:ext uri="{FF2B5EF4-FFF2-40B4-BE49-F238E27FC236}">
                <a16:creationId xmlns:a16="http://schemas.microsoft.com/office/drawing/2014/main" id="{60555060-62DB-4837-BE4F-E0C0AEF0C045}"/>
              </a:ext>
            </a:extLst>
          </p:cNvPr>
          <p:cNvSpPr>
            <a:spLocks noGrp="1"/>
          </p:cNvSpPr>
          <p:nvPr>
            <p:ph type="body" sz="quarter" idx="11"/>
          </p:nvPr>
        </p:nvSpPr>
        <p:spPr/>
        <p:txBody>
          <a:bodyPr/>
          <a:lstStyle/>
          <a:p>
            <a:r>
              <a:rPr lang="pt-BR" dirty="0"/>
              <a:t>S09 – Missões – 28 de novembro</a:t>
            </a:r>
          </a:p>
        </p:txBody>
      </p:sp>
      <p:sp>
        <p:nvSpPr>
          <p:cNvPr id="20" name="Espaço Reservado para Texto 17">
            <a:extLst>
              <a:ext uri="{FF2B5EF4-FFF2-40B4-BE49-F238E27FC236}">
                <a16:creationId xmlns:a16="http://schemas.microsoft.com/office/drawing/2014/main" id="{B91185CC-1326-426C-BAEF-8A0BF58D5681}"/>
              </a:ext>
            </a:extLst>
          </p:cNvPr>
          <p:cNvSpPr>
            <a:spLocks noGrp="1"/>
          </p:cNvSpPr>
          <p:nvPr>
            <p:ph type="body" sz="quarter" idx="12"/>
          </p:nvPr>
        </p:nvSpPr>
        <p:spPr/>
        <p:txBody>
          <a:bodyPr/>
          <a:lstStyle/>
          <a:p>
            <a:r>
              <a:rPr lang="pt-BR" i="0" dirty="0"/>
              <a:t>Em segurança</a:t>
            </a:r>
          </a:p>
        </p:txBody>
      </p:sp>
      <p:pic>
        <p:nvPicPr>
          <p:cNvPr id="4" name="Espaço Reservado para Imagem 3">
            <a:extLst>
              <a:ext uri="{FF2B5EF4-FFF2-40B4-BE49-F238E27FC236}">
                <a16:creationId xmlns:a16="http://schemas.microsoft.com/office/drawing/2014/main" id="{59BFF477-4587-F1B8-25AE-77B9DF8DD2C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41" b="541"/>
          <a:stretch>
            <a:fillRect/>
          </a:stretch>
        </p:blipFill>
        <p:spPr>
          <a:prstGeom prst="rect">
            <a:avLst/>
          </a:prstGeom>
          <a:ln w="6350">
            <a:solidFill>
              <a:prstClr val="black"/>
            </a:solidFill>
          </a:ln>
        </p:spPr>
      </p:pic>
      <p:sp>
        <p:nvSpPr>
          <p:cNvPr id="24" name="Espaço Reservado para Texto 21">
            <a:extLst>
              <a:ext uri="{FF2B5EF4-FFF2-40B4-BE49-F238E27FC236}">
                <a16:creationId xmlns:a16="http://schemas.microsoft.com/office/drawing/2014/main" id="{8A099926-1752-46DD-848B-D8C168BF9DBC}"/>
              </a:ext>
            </a:extLst>
          </p:cNvPr>
          <p:cNvSpPr>
            <a:spLocks noGrp="1"/>
          </p:cNvSpPr>
          <p:nvPr>
            <p:ph type="body" sz="quarter" idx="15"/>
          </p:nvPr>
        </p:nvSpPr>
        <p:spPr/>
        <p:txBody>
          <a:bodyPr/>
          <a:lstStyle/>
          <a:p>
            <a:r>
              <a:rPr lang="pt-BR" dirty="0"/>
              <a:t>Natan</a:t>
            </a:r>
          </a:p>
        </p:txBody>
      </p:sp>
      <p:sp>
        <p:nvSpPr>
          <p:cNvPr id="10" name="Espaço Reservado para Texto 9">
            <a:extLst>
              <a:ext uri="{FF2B5EF4-FFF2-40B4-BE49-F238E27FC236}">
                <a16:creationId xmlns:a16="http://schemas.microsoft.com/office/drawing/2014/main" id="{1AE45B64-D591-D239-D1C2-3EDC101B26BB}"/>
              </a:ext>
            </a:extLst>
          </p:cNvPr>
          <p:cNvSpPr>
            <a:spLocks noGrp="1"/>
          </p:cNvSpPr>
          <p:nvPr>
            <p:ph type="body" sz="quarter" idx="16"/>
          </p:nvPr>
        </p:nvSpPr>
        <p:spPr/>
        <p:txBody>
          <a:bodyPr/>
          <a:lstStyle/>
          <a:p>
            <a:r>
              <a:rPr lang="pt-BR" dirty="0"/>
              <a:t>Polônia</a:t>
            </a:r>
          </a:p>
        </p:txBody>
      </p:sp>
      <p:pic>
        <p:nvPicPr>
          <p:cNvPr id="6" name="Espaço Reservado para Imagem 5">
            <a:extLst>
              <a:ext uri="{FF2B5EF4-FFF2-40B4-BE49-F238E27FC236}">
                <a16:creationId xmlns:a16="http://schemas.microsoft.com/office/drawing/2014/main" id="{1BDCB889-4991-9B2E-C2E2-765B050F6B4F}"/>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555" r="3555"/>
          <a:stretch>
            <a:fillRect/>
          </a:stretch>
        </p:blipFill>
        <p:spPr>
          <a:prstGeom prst="rect">
            <a:avLst/>
          </a:prstGeom>
          <a:ln w="12700">
            <a:solidFill>
              <a:prstClr val="black"/>
            </a:solidFill>
          </a:ln>
        </p:spPr>
      </p:pic>
    </p:spTree>
    <p:extLst>
      <p:ext uri="{BB962C8B-B14F-4D97-AF65-F5344CB8AC3E}">
        <p14:creationId xmlns:p14="http://schemas.microsoft.com/office/powerpoint/2010/main" val="3073987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Texto 5">
            <a:extLst>
              <a:ext uri="{FF2B5EF4-FFF2-40B4-BE49-F238E27FC236}">
                <a16:creationId xmlns:a16="http://schemas.microsoft.com/office/drawing/2014/main" id="{6C0AAA6D-3B8C-E7DB-57B0-BFDA6E584936}"/>
              </a:ext>
            </a:extLst>
          </p:cNvPr>
          <p:cNvSpPr>
            <a:spLocks noGrp="1"/>
          </p:cNvSpPr>
          <p:nvPr>
            <p:ph type="body" sz="quarter" idx="12"/>
          </p:nvPr>
        </p:nvSpPr>
        <p:spPr/>
        <p:txBody>
          <a:bodyPr/>
          <a:lstStyle/>
          <a:p>
            <a:r>
              <a:rPr lang="pt-BR" dirty="0"/>
              <a:t>S09</a:t>
            </a:r>
          </a:p>
        </p:txBody>
      </p:sp>
      <p:sp>
        <p:nvSpPr>
          <p:cNvPr id="11" name="Espaço Reservado para Texto 10">
            <a:extLst>
              <a:ext uri="{FF2B5EF4-FFF2-40B4-BE49-F238E27FC236}">
                <a16:creationId xmlns:a16="http://schemas.microsoft.com/office/drawing/2014/main" id="{E15CA3A6-E9FA-2C8A-E857-9D2EAD6E7150}"/>
              </a:ext>
            </a:extLst>
          </p:cNvPr>
          <p:cNvSpPr>
            <a:spLocks noGrp="1"/>
          </p:cNvSpPr>
          <p:nvPr>
            <p:ph type="body" sz="quarter" idx="10"/>
          </p:nvPr>
        </p:nvSpPr>
        <p:spPr>
          <a:xfrm>
            <a:off x="71996" y="679578"/>
            <a:ext cx="3779924" cy="6120000"/>
          </a:xfrm>
        </p:spPr>
        <p:txBody>
          <a:bodyPr/>
          <a:lstStyle/>
          <a:p>
            <a:r>
              <a:rPr lang="pt-BR" dirty="0"/>
              <a:t>A comida sueca é fresca e varia de acordo com as estações do ano. Muitas pessoas gostam de uma geleia feita de </a:t>
            </a:r>
            <a:r>
              <a:rPr lang="pt-BR" i="1" dirty="0" err="1"/>
              <a:t>lingonberry</a:t>
            </a:r>
            <a:r>
              <a:rPr lang="pt-BR" dirty="0"/>
              <a:t>, uma frutinha pequena e azeda. Ela é usada para cobrir almôndegas, panquecas, morcela e outros pratos. A maioria das refeições é servida com um pão crocante chamado </a:t>
            </a:r>
            <a:r>
              <a:rPr lang="pt-BR" i="1" dirty="0" err="1"/>
              <a:t>knäckebröd</a:t>
            </a:r>
            <a:r>
              <a:rPr lang="pt-BR" dirty="0"/>
              <a:t>. À tarde, os suecos fazem uma pausa para o </a:t>
            </a:r>
            <a:r>
              <a:rPr lang="pt-BR" i="1" dirty="0" err="1"/>
              <a:t>fika</a:t>
            </a:r>
            <a:r>
              <a:rPr lang="pt-BR" dirty="0"/>
              <a:t>, que é um momento para passar tempo com os amigos enquanto comem pequenos lanches. As crianças adventistas também gostam de fazer amizades (com Jesus e umas com as outras) em um belo acampamento à beira de um lago.</a:t>
            </a:r>
          </a:p>
          <a:p>
            <a:r>
              <a:rPr lang="pt-BR" dirty="0"/>
              <a:t>Muitos pastores na Suécia aprenderam a incluir as crianças nos cultos de suas igrejas de maneiras criativas. As crianças também participam de competições divertidas para incentivá-las a ler a Bíblia.</a:t>
            </a:r>
          </a:p>
        </p:txBody>
      </p:sp>
      <p:sp>
        <p:nvSpPr>
          <p:cNvPr id="4" name="CaixaDeTexto 3">
            <a:extLst>
              <a:ext uri="{FF2B5EF4-FFF2-40B4-BE49-F238E27FC236}">
                <a16:creationId xmlns:a16="http://schemas.microsoft.com/office/drawing/2014/main" id="{D8935902-CB7B-28B3-9121-90BCDDFB1885}"/>
              </a:ext>
            </a:extLst>
          </p:cNvPr>
          <p:cNvSpPr txBox="1"/>
          <p:nvPr/>
        </p:nvSpPr>
        <p:spPr>
          <a:xfrm>
            <a:off x="3995936" y="3481044"/>
            <a:ext cx="3748138" cy="338554"/>
          </a:xfrm>
          <a:prstGeom prst="rect">
            <a:avLst/>
          </a:prstGeom>
          <a:noFill/>
        </p:spPr>
        <p:txBody>
          <a:bodyPr wrap="square">
            <a:spAutoFit/>
          </a:bodyPr>
          <a:lstStyle/>
          <a:p>
            <a:pPr algn="ctr"/>
            <a:r>
              <a:rPr lang="pt-BR" sz="1600" b="1" i="1" dirty="0" err="1"/>
              <a:t>lingonberry</a:t>
            </a:r>
            <a:endParaRPr lang="pt-BR" sz="1600" b="1" dirty="0"/>
          </a:p>
        </p:txBody>
      </p:sp>
      <p:sp>
        <p:nvSpPr>
          <p:cNvPr id="8" name="CaixaDeTexto 7">
            <a:extLst>
              <a:ext uri="{FF2B5EF4-FFF2-40B4-BE49-F238E27FC236}">
                <a16:creationId xmlns:a16="http://schemas.microsoft.com/office/drawing/2014/main" id="{8423234D-32E6-0EC2-DDC8-09402FA6C800}"/>
              </a:ext>
            </a:extLst>
          </p:cNvPr>
          <p:cNvSpPr txBox="1"/>
          <p:nvPr/>
        </p:nvSpPr>
        <p:spPr>
          <a:xfrm>
            <a:off x="5688136" y="3717032"/>
            <a:ext cx="3383868" cy="369332"/>
          </a:xfrm>
          <a:prstGeom prst="rect">
            <a:avLst/>
          </a:prstGeom>
          <a:noFill/>
        </p:spPr>
        <p:txBody>
          <a:bodyPr wrap="square">
            <a:spAutoFit/>
          </a:bodyPr>
          <a:lstStyle/>
          <a:p>
            <a:pPr algn="ctr"/>
            <a:r>
              <a:rPr lang="pt-BR" sz="1800" b="1" i="1" dirty="0" err="1"/>
              <a:t>knäckebröd</a:t>
            </a:r>
            <a:endParaRPr lang="pt-BR" b="1" dirty="0"/>
          </a:p>
        </p:txBody>
      </p:sp>
      <p:pic>
        <p:nvPicPr>
          <p:cNvPr id="10" name="Imagem 9">
            <a:extLst>
              <a:ext uri="{FF2B5EF4-FFF2-40B4-BE49-F238E27FC236}">
                <a16:creationId xmlns:a16="http://schemas.microsoft.com/office/drawing/2014/main" id="{162706E5-1C0F-695E-A384-A58D6B7A08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3177" y="5615532"/>
            <a:ext cx="1368642" cy="916732"/>
          </a:xfrm>
          <a:prstGeom prst="rect">
            <a:avLst/>
          </a:prstGeom>
        </p:spPr>
      </p:pic>
      <p:sp>
        <p:nvSpPr>
          <p:cNvPr id="13" name="CaixaDeTexto 12">
            <a:extLst>
              <a:ext uri="{FF2B5EF4-FFF2-40B4-BE49-F238E27FC236}">
                <a16:creationId xmlns:a16="http://schemas.microsoft.com/office/drawing/2014/main" id="{5CE8FEA0-301B-19A9-B6BE-B63FEF9A3B59}"/>
              </a:ext>
            </a:extLst>
          </p:cNvPr>
          <p:cNvSpPr txBox="1"/>
          <p:nvPr/>
        </p:nvSpPr>
        <p:spPr>
          <a:xfrm>
            <a:off x="4103175" y="5301208"/>
            <a:ext cx="1368643" cy="338554"/>
          </a:xfrm>
          <a:prstGeom prst="rect">
            <a:avLst/>
          </a:prstGeom>
          <a:noFill/>
        </p:spPr>
        <p:txBody>
          <a:bodyPr wrap="square">
            <a:spAutoFit/>
          </a:bodyPr>
          <a:lstStyle/>
          <a:p>
            <a:pPr algn="ctr"/>
            <a:r>
              <a:rPr lang="pt-BR" sz="1600" b="1" i="1" dirty="0"/>
              <a:t>Suécia</a:t>
            </a:r>
            <a:endParaRPr lang="pt-BR" sz="1600" b="1" dirty="0"/>
          </a:p>
        </p:txBody>
      </p:sp>
      <p:pic>
        <p:nvPicPr>
          <p:cNvPr id="7" name="Imagem 6">
            <a:extLst>
              <a:ext uri="{FF2B5EF4-FFF2-40B4-BE49-F238E27FC236}">
                <a16:creationId xmlns:a16="http://schemas.microsoft.com/office/drawing/2014/main" id="{D8564328-1B52-C14C-383F-9421335E8E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7295" y="829370"/>
            <a:ext cx="3746500" cy="2730500"/>
          </a:xfrm>
          <a:prstGeom prst="rect">
            <a:avLst/>
          </a:prstGeom>
        </p:spPr>
      </p:pic>
      <p:pic>
        <p:nvPicPr>
          <p:cNvPr id="12" name="Imagem 11">
            <a:extLst>
              <a:ext uri="{FF2B5EF4-FFF2-40B4-BE49-F238E27FC236}">
                <a16:creationId xmlns:a16="http://schemas.microsoft.com/office/drawing/2014/main" id="{1E9F4C7B-94BD-CE7B-89DB-294357C553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3804" y="4108375"/>
            <a:ext cx="3378200" cy="2247900"/>
          </a:xfrm>
          <a:prstGeom prst="rect">
            <a:avLst/>
          </a:prstGeom>
        </p:spPr>
      </p:pic>
    </p:spTree>
    <p:extLst>
      <p:ext uri="{BB962C8B-B14F-4D97-AF65-F5344CB8AC3E}">
        <p14:creationId xmlns:p14="http://schemas.microsoft.com/office/powerpoint/2010/main" val="42218240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Castelo de Malbork – Wikipédia, a enciclopédia livre">
            <a:extLst>
              <a:ext uri="{FF2B5EF4-FFF2-40B4-BE49-F238E27FC236}">
                <a16:creationId xmlns:a16="http://schemas.microsoft.com/office/drawing/2014/main" id="{10C9DAF7-771D-F5E5-13BE-E8CC6B8F23E0}"/>
              </a:ext>
            </a:extLst>
          </p:cNvPr>
          <p:cNvPicPr>
            <a:picLocks noChangeAspect="1"/>
          </p:cNvPicPr>
          <p:nvPr/>
        </p:nvPicPr>
        <p:blipFill>
          <a:blip r:embed="rId2"/>
          <a:stretch>
            <a:fillRect/>
          </a:stretch>
        </p:blipFill>
        <p:spPr>
          <a:xfrm>
            <a:off x="3081188" y="4330592"/>
            <a:ext cx="3534249" cy="2317750"/>
          </a:xfrm>
          <a:prstGeom prst="rect">
            <a:avLst/>
          </a:prstGeom>
        </p:spPr>
      </p:pic>
      <p:sp>
        <p:nvSpPr>
          <p:cNvPr id="4" name="Espaço Reservado para Texto 3">
            <a:extLst>
              <a:ext uri="{FF2B5EF4-FFF2-40B4-BE49-F238E27FC236}">
                <a16:creationId xmlns:a16="http://schemas.microsoft.com/office/drawing/2014/main" id="{B57501B6-2489-5627-CB05-87FD94C5F9E4}"/>
              </a:ext>
            </a:extLst>
          </p:cNvPr>
          <p:cNvSpPr>
            <a:spLocks noGrp="1"/>
          </p:cNvSpPr>
          <p:nvPr>
            <p:ph type="body" sz="quarter" idx="10"/>
          </p:nvPr>
        </p:nvSpPr>
        <p:spPr>
          <a:xfrm>
            <a:off x="71996" y="679578"/>
            <a:ext cx="2843820" cy="6120000"/>
          </a:xfrm>
        </p:spPr>
        <p:txBody>
          <a:bodyPr/>
          <a:lstStyle/>
          <a:p>
            <a:r>
              <a:rPr lang="pt-PT" dirty="0"/>
              <a:t>A Polônia tem mais de cem castelos! </a:t>
            </a:r>
          </a:p>
          <a:p>
            <a:r>
              <a:rPr lang="pt-PT" dirty="0"/>
              <a:t>Um dos mais impressionantes é o castelo de Malbork, um dos maiores do mundo em extensão. Ele ocupa cerca de 21 hectares,  o que equivale aproximadamente ao tamanho de 30 campos de futebol! O castelo foi construído no século XIII por um grupo de cavaleiros chamado "Ordem Teutônica", que foi fundada em 1191, em Israel, durante a época das Cruzadas. Com suas altas muralhas de tijolos vermelhos, suas torres e seus amplos pátios, o castelo de Malbork ainda permanece de pé.</a:t>
            </a:r>
            <a:endParaRPr lang="pt-BR" dirty="0"/>
          </a:p>
          <a:p>
            <a:endParaRPr lang="pt-BR" dirty="0"/>
          </a:p>
        </p:txBody>
      </p:sp>
      <p:pic>
        <p:nvPicPr>
          <p:cNvPr id="10" name="Imagem 9">
            <a:extLst>
              <a:ext uri="{FF2B5EF4-FFF2-40B4-BE49-F238E27FC236}">
                <a16:creationId xmlns:a16="http://schemas.microsoft.com/office/drawing/2014/main" id="{5D83E7A7-E3BD-BD91-02FF-547D20F3D9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8477" y="772684"/>
            <a:ext cx="2715866" cy="3232380"/>
          </a:xfrm>
          <a:prstGeom prst="rect">
            <a:avLst/>
          </a:prstGeom>
        </p:spPr>
      </p:pic>
      <p:sp>
        <p:nvSpPr>
          <p:cNvPr id="3" name="CaixaDeTexto 2">
            <a:extLst>
              <a:ext uri="{FF2B5EF4-FFF2-40B4-BE49-F238E27FC236}">
                <a16:creationId xmlns:a16="http://schemas.microsoft.com/office/drawing/2014/main" id="{D9125788-FFBF-0C75-F1A5-273B74B9DD60}"/>
              </a:ext>
            </a:extLst>
          </p:cNvPr>
          <p:cNvSpPr txBox="1"/>
          <p:nvPr/>
        </p:nvSpPr>
        <p:spPr>
          <a:xfrm>
            <a:off x="2998477" y="3983162"/>
            <a:ext cx="3486149" cy="369332"/>
          </a:xfrm>
          <a:prstGeom prst="rect">
            <a:avLst/>
          </a:prstGeom>
          <a:noFill/>
        </p:spPr>
        <p:txBody>
          <a:bodyPr wrap="square">
            <a:spAutoFit/>
          </a:bodyPr>
          <a:lstStyle/>
          <a:p>
            <a:pPr algn="ctr"/>
            <a:r>
              <a:rPr lang="pt-PT" sz="1800" b="1" dirty="0"/>
              <a:t>castelo de Malbork </a:t>
            </a:r>
            <a:endParaRPr lang="pt-BR" b="1" dirty="0"/>
          </a:p>
        </p:txBody>
      </p:sp>
      <p:pic>
        <p:nvPicPr>
          <p:cNvPr id="7" name="Imagem 6" descr="Malbork Castle – The Majestic Teutonic Fortress of Poland | Trip.com Malbork">
            <a:extLst>
              <a:ext uri="{FF2B5EF4-FFF2-40B4-BE49-F238E27FC236}">
                <a16:creationId xmlns:a16="http://schemas.microsoft.com/office/drawing/2014/main" id="{8B7AAE30-8D72-EFFF-98E1-E1357B6EF163}"/>
              </a:ext>
            </a:extLst>
          </p:cNvPr>
          <p:cNvPicPr>
            <a:picLocks noChangeAspect="1"/>
          </p:cNvPicPr>
          <p:nvPr/>
        </p:nvPicPr>
        <p:blipFill>
          <a:blip r:embed="rId4"/>
          <a:stretch>
            <a:fillRect/>
          </a:stretch>
        </p:blipFill>
        <p:spPr>
          <a:xfrm>
            <a:off x="5896844" y="908720"/>
            <a:ext cx="2942049" cy="2944348"/>
          </a:xfrm>
          <a:prstGeom prst="rect">
            <a:avLst/>
          </a:prstGeom>
        </p:spPr>
      </p:pic>
      <p:pic>
        <p:nvPicPr>
          <p:cNvPr id="9" name="Imagem 8">
            <a:extLst>
              <a:ext uri="{FF2B5EF4-FFF2-40B4-BE49-F238E27FC236}">
                <a16:creationId xmlns:a16="http://schemas.microsoft.com/office/drawing/2014/main" id="{57117AE7-E95C-DC5A-AD55-7B6A3EF0F1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8304" y="4982684"/>
            <a:ext cx="1234182" cy="687497"/>
          </a:xfrm>
          <a:prstGeom prst="rect">
            <a:avLst/>
          </a:prstGeom>
        </p:spPr>
      </p:pic>
      <p:sp>
        <p:nvSpPr>
          <p:cNvPr id="12" name="CaixaDeTexto 11">
            <a:extLst>
              <a:ext uri="{FF2B5EF4-FFF2-40B4-BE49-F238E27FC236}">
                <a16:creationId xmlns:a16="http://schemas.microsoft.com/office/drawing/2014/main" id="{15DB7493-4D70-FCC7-BE4E-E79D09DECFA0}"/>
              </a:ext>
            </a:extLst>
          </p:cNvPr>
          <p:cNvSpPr txBox="1"/>
          <p:nvPr/>
        </p:nvSpPr>
        <p:spPr>
          <a:xfrm>
            <a:off x="7308305" y="5639301"/>
            <a:ext cx="1234182" cy="338554"/>
          </a:xfrm>
          <a:prstGeom prst="rect">
            <a:avLst/>
          </a:prstGeom>
          <a:noFill/>
        </p:spPr>
        <p:txBody>
          <a:bodyPr wrap="square">
            <a:spAutoFit/>
          </a:bodyPr>
          <a:lstStyle/>
          <a:p>
            <a:pPr algn="ctr"/>
            <a:r>
              <a:rPr lang="pt-PT" sz="1600" b="1" dirty="0"/>
              <a:t>Polônia</a:t>
            </a:r>
            <a:endParaRPr lang="pt-BR" sz="1600" b="1" dirty="0"/>
          </a:p>
        </p:txBody>
      </p:sp>
    </p:spTree>
    <p:extLst>
      <p:ext uri="{BB962C8B-B14F-4D97-AF65-F5344CB8AC3E}">
        <p14:creationId xmlns:p14="http://schemas.microsoft.com/office/powerpoint/2010/main" val="25890035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18">
            <a:extLst>
              <a:ext uri="{FF2B5EF4-FFF2-40B4-BE49-F238E27FC236}">
                <a16:creationId xmlns:a16="http://schemas.microsoft.com/office/drawing/2014/main" id="{DAA9A71A-6873-6813-3602-2D7A458200E0}"/>
              </a:ext>
            </a:extLst>
          </p:cNvPr>
          <p:cNvSpPr txBox="1">
            <a:spLocks noChangeArrowheads="1"/>
          </p:cNvSpPr>
          <p:nvPr/>
        </p:nvSpPr>
        <p:spPr bwMode="auto">
          <a:xfrm>
            <a:off x="79074" y="983585"/>
            <a:ext cx="2903052" cy="5170646"/>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pt-BR" altLang="pt-BR" sz="1600" b="1" dirty="0">
                <a:solidFill>
                  <a:srgbClr val="FF0000"/>
                </a:solidFill>
                <a:latin typeface="Comic Sans MS" panose="030F0702030302020204" pitchFamily="66" charset="0"/>
              </a:rPr>
              <a:t>Pisco do peito ruivo</a:t>
            </a:r>
          </a:p>
          <a:p>
            <a:pPr algn="ctr"/>
            <a:r>
              <a:rPr lang="en-US" sz="1200" i="1" dirty="0" err="1">
                <a:latin typeface="Comic Sans MS" panose="030F0702030302020204" pitchFamily="66" charset="0"/>
              </a:rPr>
              <a:t>Erithacus</a:t>
            </a:r>
            <a:r>
              <a:rPr lang="en-US" sz="1200" i="1" dirty="0">
                <a:latin typeface="Comic Sans MS" panose="030F0702030302020204" pitchFamily="66" charset="0"/>
              </a:rPr>
              <a:t> </a:t>
            </a:r>
            <a:r>
              <a:rPr lang="en-US" sz="1200" i="1" dirty="0" err="1">
                <a:latin typeface="Comic Sans MS" panose="030F0702030302020204" pitchFamily="66" charset="0"/>
              </a:rPr>
              <a:t>rubecula</a:t>
            </a:r>
            <a:endParaRPr lang="pt-BR" altLang="pt-BR" sz="1200" b="1" dirty="0">
              <a:solidFill>
                <a:srgbClr val="FF0000"/>
              </a:solidFill>
              <a:latin typeface="Comic Sans MS" panose="030F0702030302020204" pitchFamily="66" charset="0"/>
            </a:endParaRPr>
          </a:p>
          <a:p>
            <a:endParaRPr lang="pt-BR" sz="1600" b="1" dirty="0">
              <a:solidFill>
                <a:srgbClr val="FF0000"/>
              </a:solidFill>
            </a:endParaRPr>
          </a:p>
          <a:p>
            <a:pPr marL="285750" indent="-285750">
              <a:buFont typeface="Wingdings" panose="05000000000000000000" pitchFamily="2" charset="2"/>
              <a:buChar char="Ø"/>
            </a:pPr>
            <a:r>
              <a:rPr lang="es-ES" sz="1300" dirty="0">
                <a:latin typeface="Comic Sans MS" panose="030F0702030302020204" pitchFamily="66" charset="0"/>
              </a:rPr>
              <a:t>O Pisco do </a:t>
            </a:r>
            <a:r>
              <a:rPr lang="es-ES" sz="1300" dirty="0" err="1">
                <a:latin typeface="Comic Sans MS" panose="030F0702030302020204" pitchFamily="66" charset="0"/>
              </a:rPr>
              <a:t>peito</a:t>
            </a:r>
            <a:r>
              <a:rPr lang="es-ES" sz="1300" dirty="0">
                <a:latin typeface="Comic Sans MS" panose="030F0702030302020204" pitchFamily="66" charset="0"/>
              </a:rPr>
              <a:t> </a:t>
            </a:r>
            <a:r>
              <a:rPr lang="es-ES" sz="1300" dirty="0" err="1">
                <a:latin typeface="Comic Sans MS" panose="030F0702030302020204" pitchFamily="66" charset="0"/>
              </a:rPr>
              <a:t>ruivo</a:t>
            </a:r>
            <a:r>
              <a:rPr lang="es-ES" sz="1300" dirty="0">
                <a:latin typeface="Comic Sans MS" panose="030F0702030302020204" pitchFamily="66" charset="0"/>
              </a:rPr>
              <a:t> é </a:t>
            </a:r>
            <a:r>
              <a:rPr lang="es-ES" sz="1300" dirty="0" err="1">
                <a:latin typeface="Comic Sans MS" panose="030F0702030302020204" pitchFamily="66" charset="0"/>
              </a:rPr>
              <a:t>uma</a:t>
            </a:r>
            <a:r>
              <a:rPr lang="es-ES" sz="1300" dirty="0">
                <a:latin typeface="Comic Sans MS" panose="030F0702030302020204" pitchFamily="66" charset="0"/>
              </a:rPr>
              <a:t> ave </a:t>
            </a:r>
            <a:r>
              <a:rPr lang="es-ES" sz="1300" dirty="0" err="1">
                <a:latin typeface="Comic Sans MS" panose="030F0702030302020204" pitchFamily="66" charset="0"/>
              </a:rPr>
              <a:t>muito</a:t>
            </a:r>
            <a:r>
              <a:rPr lang="es-ES" sz="1300" dirty="0">
                <a:latin typeface="Comic Sans MS" panose="030F0702030302020204" pitchFamily="66" charset="0"/>
              </a:rPr>
              <a:t> popular na </a:t>
            </a:r>
            <a:r>
              <a:rPr lang="es-ES" sz="1300" b="1" dirty="0">
                <a:latin typeface="Comic Sans MS" panose="030F0702030302020204" pitchFamily="66" charset="0"/>
              </a:rPr>
              <a:t>Irlanda</a:t>
            </a:r>
            <a:r>
              <a:rPr lang="es-ES" sz="1300" dirty="0">
                <a:latin typeface="Comic Sans MS" panose="030F0702030302020204" pitchFamily="66" charset="0"/>
              </a:rPr>
              <a:t>;</a:t>
            </a:r>
          </a:p>
          <a:p>
            <a:pPr marL="285750" indent="-285750">
              <a:buFont typeface="Wingdings" panose="05000000000000000000" pitchFamily="2" charset="2"/>
              <a:buChar char="Ø"/>
            </a:pPr>
            <a:endParaRPr lang="es-ES" sz="1300" dirty="0">
              <a:latin typeface="Comic Sans MS" panose="030F0702030302020204" pitchFamily="66" charset="0"/>
            </a:endParaRPr>
          </a:p>
          <a:p>
            <a:pPr marL="285750" indent="-285750">
              <a:buFont typeface="Wingdings" panose="05000000000000000000" pitchFamily="2" charset="2"/>
              <a:buChar char="Ø"/>
            </a:pPr>
            <a:r>
              <a:rPr lang="es-ES" sz="1300" dirty="0">
                <a:latin typeface="Comic Sans MS" panose="030F0702030302020204" pitchFamily="66" charset="0"/>
              </a:rPr>
              <a:t> </a:t>
            </a:r>
            <a:r>
              <a:rPr lang="es-ES" sz="1300" dirty="0" err="1">
                <a:latin typeface="Comic Sans MS" panose="030F0702030302020204" pitchFamily="66" charset="0"/>
              </a:rPr>
              <a:t>Tem</a:t>
            </a:r>
            <a:r>
              <a:rPr lang="es-ES" sz="1300" dirty="0">
                <a:latin typeface="Comic Sans MS" panose="030F0702030302020204" pitchFamily="66" charset="0"/>
              </a:rPr>
              <a:t> </a:t>
            </a:r>
            <a:r>
              <a:rPr lang="es-ES" sz="1300" dirty="0" err="1">
                <a:latin typeface="Comic Sans MS" panose="030F0702030302020204" pitchFamily="66" charset="0"/>
              </a:rPr>
              <a:t>um</a:t>
            </a:r>
            <a:r>
              <a:rPr lang="es-ES" sz="1300" dirty="0">
                <a:latin typeface="Comic Sans MS" panose="030F0702030302020204" pitchFamily="66" charset="0"/>
              </a:rPr>
              <a:t> canto melodioso </a:t>
            </a:r>
            <a:r>
              <a:rPr lang="es-ES" sz="1300" dirty="0" err="1">
                <a:latin typeface="Comic Sans MS" panose="030F0702030302020204" pitchFamily="66" charset="0"/>
              </a:rPr>
              <a:t>muito</a:t>
            </a:r>
            <a:r>
              <a:rPr lang="es-ES" sz="1300" dirty="0">
                <a:latin typeface="Comic Sans MS" panose="030F0702030302020204" pitchFamily="66" charset="0"/>
              </a:rPr>
              <a:t> bonito e </a:t>
            </a:r>
            <a:r>
              <a:rPr lang="es-ES" sz="1300" dirty="0" err="1">
                <a:latin typeface="Comic Sans MS" panose="030F0702030302020204" pitchFamily="66" charset="0"/>
              </a:rPr>
              <a:t>forte</a:t>
            </a:r>
            <a:r>
              <a:rPr lang="es-ES" sz="1300" dirty="0">
                <a:latin typeface="Comic Sans MS" panose="030F0702030302020204" pitchFamily="66" charset="0"/>
              </a:rPr>
              <a:t>;</a:t>
            </a:r>
          </a:p>
          <a:p>
            <a:pPr marL="285750" indent="-285750">
              <a:buFont typeface="Wingdings" panose="05000000000000000000" pitchFamily="2" charset="2"/>
              <a:buChar char="Ø"/>
            </a:pPr>
            <a:endParaRPr lang="es-ES" sz="1300" dirty="0">
              <a:latin typeface="Comic Sans MS" panose="030F0702030302020204" pitchFamily="66" charset="0"/>
            </a:endParaRPr>
          </a:p>
          <a:p>
            <a:pPr marL="285750" indent="-285750">
              <a:buFont typeface="Wingdings" panose="05000000000000000000" pitchFamily="2" charset="2"/>
              <a:buChar char="Ø"/>
            </a:pPr>
            <a:r>
              <a:rPr lang="pt-PT" sz="1300" dirty="0">
                <a:latin typeface="Comic Sans MS" panose="030F0702030302020204" pitchFamily="66" charset="0"/>
              </a:rPr>
              <a:t>É uma ave pequena, com cerca de 14 cm; </a:t>
            </a:r>
            <a:endParaRPr lang="pt-BR" sz="1300" dirty="0">
              <a:latin typeface="Comic Sans MS" panose="030F0702030302020204" pitchFamily="66" charset="0"/>
            </a:endParaRPr>
          </a:p>
          <a:p>
            <a:pPr marL="285750" indent="-285750">
              <a:buFont typeface="Wingdings" panose="05000000000000000000" pitchFamily="2" charset="2"/>
              <a:buChar char="Ø"/>
            </a:pPr>
            <a:endParaRPr lang="pt-BR" sz="1300" dirty="0">
              <a:latin typeface="Comic Sans MS" panose="030F0702030302020204" pitchFamily="66" charset="0"/>
            </a:endParaRPr>
          </a:p>
          <a:p>
            <a:pPr marL="285750" indent="-285750">
              <a:buFont typeface="Wingdings" panose="05000000000000000000" pitchFamily="2" charset="2"/>
              <a:buChar char="Ø"/>
            </a:pPr>
            <a:r>
              <a:rPr lang="pt-BR" sz="1300" dirty="0">
                <a:latin typeface="Comic Sans MS" panose="030F0702030302020204" pitchFamily="66" charset="0"/>
              </a:rPr>
              <a:t>Quando adultos apresentam uma cor alaranjada no peito;</a:t>
            </a:r>
          </a:p>
          <a:p>
            <a:pPr marL="285750" indent="-285750">
              <a:buFont typeface="Wingdings" panose="05000000000000000000" pitchFamily="2" charset="2"/>
              <a:buChar char="Ø"/>
            </a:pPr>
            <a:endParaRPr lang="pt-BR" sz="1300" dirty="0">
              <a:latin typeface="Comic Sans MS" panose="030F0702030302020204" pitchFamily="66" charset="0"/>
            </a:endParaRPr>
          </a:p>
          <a:p>
            <a:pPr marL="285750" indent="-285750">
              <a:buFont typeface="Wingdings" panose="05000000000000000000" pitchFamily="2" charset="2"/>
              <a:buChar char="Ø"/>
            </a:pPr>
            <a:r>
              <a:rPr lang="pt-BR" sz="1300" dirty="0">
                <a:latin typeface="Comic Sans MS" panose="030F0702030302020204" pitchFamily="66" charset="0"/>
              </a:rPr>
              <a:t>Se alimentam de insetos, aranhas, minhocas e caracóis;</a:t>
            </a:r>
          </a:p>
          <a:p>
            <a:r>
              <a:rPr lang="pt-BR" sz="1300" dirty="0">
                <a:latin typeface="Comic Sans MS" panose="030F0702030302020204" pitchFamily="66" charset="0"/>
              </a:rPr>
              <a:t> </a:t>
            </a:r>
            <a:endParaRPr lang="es-ES" sz="1300" dirty="0">
              <a:latin typeface="Comic Sans MS" panose="030F0702030302020204" pitchFamily="66" charset="0"/>
            </a:endParaRPr>
          </a:p>
          <a:p>
            <a:pPr marL="285750" indent="-285750">
              <a:buFont typeface="Wingdings" panose="05000000000000000000" pitchFamily="2" charset="2"/>
              <a:buChar char="Ø"/>
            </a:pPr>
            <a:r>
              <a:rPr lang="pt-BR" sz="1300" dirty="0">
                <a:latin typeface="Comic Sans MS" panose="030F0702030302020204" pitchFamily="66" charset="0"/>
              </a:rPr>
              <a:t>Põe de 4 a 6 ovos, e a incubação dura 13 a 14 dias;</a:t>
            </a:r>
          </a:p>
          <a:p>
            <a:pPr marL="285750" indent="-285750">
              <a:buFont typeface="Wingdings" panose="05000000000000000000" pitchFamily="2" charset="2"/>
              <a:buChar char="Ø"/>
            </a:pPr>
            <a:endParaRPr lang="es-ES" sz="1300" dirty="0">
              <a:latin typeface="Comic Sans MS" panose="030F0702030302020204" pitchFamily="66" charset="0"/>
            </a:endParaRPr>
          </a:p>
          <a:p>
            <a:pPr marL="285750" indent="-285750">
              <a:buFont typeface="Wingdings" panose="05000000000000000000" pitchFamily="2" charset="2"/>
              <a:buChar char="Ø"/>
            </a:pPr>
            <a:r>
              <a:rPr lang="pt-BR" sz="1300" dirty="0">
                <a:latin typeface="Comic Sans MS" panose="030F0702030302020204" pitchFamily="66" charset="0"/>
              </a:rPr>
              <a:t>É tão querido no país, que os irlandeses usam sua imagem para ilustrar cartões de natal.</a:t>
            </a:r>
            <a:endParaRPr lang="es-ES" sz="1300" dirty="0">
              <a:latin typeface="Comic Sans MS" panose="030F0702030302020204" pitchFamily="66" charset="0"/>
            </a:endParaRPr>
          </a:p>
          <a:p>
            <a:pPr marL="285750" indent="-285750">
              <a:buFont typeface="Wingdings" panose="05000000000000000000" pitchFamily="2" charset="2"/>
              <a:buChar char="Ø"/>
            </a:pPr>
            <a:endParaRPr lang="es-ES" sz="1300" dirty="0">
              <a:latin typeface="Comic Sans MS" panose="030F0702030302020204" pitchFamily="66" charset="0"/>
            </a:endParaRPr>
          </a:p>
        </p:txBody>
      </p:sp>
      <p:sp>
        <p:nvSpPr>
          <p:cNvPr id="6" name="CaixaDeTexto 5">
            <a:extLst>
              <a:ext uri="{FF2B5EF4-FFF2-40B4-BE49-F238E27FC236}">
                <a16:creationId xmlns:a16="http://schemas.microsoft.com/office/drawing/2014/main" id="{F01AB69A-28C0-3E3C-440F-8BB23CCD934E}"/>
              </a:ext>
            </a:extLst>
          </p:cNvPr>
          <p:cNvSpPr txBox="1"/>
          <p:nvPr/>
        </p:nvSpPr>
        <p:spPr>
          <a:xfrm>
            <a:off x="6741919" y="5320701"/>
            <a:ext cx="2524212" cy="276999"/>
          </a:xfrm>
          <a:prstGeom prst="rect">
            <a:avLst/>
          </a:prstGeom>
          <a:noFill/>
        </p:spPr>
        <p:txBody>
          <a:bodyPr wrap="square" rtlCol="0">
            <a:spAutoFit/>
          </a:bodyPr>
          <a:lstStyle/>
          <a:p>
            <a:r>
              <a:rPr lang="pt-BR" sz="1200" dirty="0">
                <a:latin typeface="Comic Sans MS" panose="030F0702030302020204" pitchFamily="66" charset="0"/>
              </a:rPr>
              <a:t>Filhote de pisco do peito ruivo</a:t>
            </a:r>
          </a:p>
        </p:txBody>
      </p:sp>
      <p:pic>
        <p:nvPicPr>
          <p:cNvPr id="8" name="Imagem 7" descr="E:\2017\MISSÕES\bandeirasa\1 Irlanda.jpg">
            <a:extLst>
              <a:ext uri="{FF2B5EF4-FFF2-40B4-BE49-F238E27FC236}">
                <a16:creationId xmlns:a16="http://schemas.microsoft.com/office/drawing/2014/main" id="{B5B6AAF9-9BAC-5524-F95D-B8DA121AA33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2741" y="5448079"/>
            <a:ext cx="1371600" cy="922020"/>
          </a:xfrm>
          <a:prstGeom prst="rect">
            <a:avLst/>
          </a:prstGeom>
          <a:noFill/>
          <a:ln>
            <a:noFill/>
          </a:ln>
        </p:spPr>
      </p:pic>
      <p:sp>
        <p:nvSpPr>
          <p:cNvPr id="10" name="CaixaDeTexto 9">
            <a:extLst>
              <a:ext uri="{FF2B5EF4-FFF2-40B4-BE49-F238E27FC236}">
                <a16:creationId xmlns:a16="http://schemas.microsoft.com/office/drawing/2014/main" id="{08D90EC8-86E3-296F-4E4C-0D17E7CEC988}"/>
              </a:ext>
            </a:extLst>
          </p:cNvPr>
          <p:cNvSpPr txBox="1"/>
          <p:nvPr/>
        </p:nvSpPr>
        <p:spPr>
          <a:xfrm>
            <a:off x="3245601" y="6389868"/>
            <a:ext cx="1371600" cy="276999"/>
          </a:xfrm>
          <a:prstGeom prst="rect">
            <a:avLst/>
          </a:prstGeom>
          <a:noFill/>
        </p:spPr>
        <p:txBody>
          <a:bodyPr wrap="square" rtlCol="0">
            <a:spAutoFit/>
          </a:bodyPr>
          <a:lstStyle/>
          <a:p>
            <a:pPr algn="ctr"/>
            <a:r>
              <a:rPr lang="pt-BR" sz="1200" b="1" dirty="0">
                <a:latin typeface="Comic Sans MS" panose="030F0702030302020204" pitchFamily="66" charset="0"/>
              </a:rPr>
              <a:t>Irlanda</a:t>
            </a:r>
          </a:p>
        </p:txBody>
      </p:sp>
      <p:pic>
        <p:nvPicPr>
          <p:cNvPr id="12" name="Imagem 11">
            <a:extLst>
              <a:ext uri="{FF2B5EF4-FFF2-40B4-BE49-F238E27FC236}">
                <a16:creationId xmlns:a16="http://schemas.microsoft.com/office/drawing/2014/main" id="{0F9B7F5E-A646-B40E-C197-37A479EA81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1911" y="787041"/>
            <a:ext cx="3363879" cy="2824460"/>
          </a:xfrm>
          <a:prstGeom prst="rect">
            <a:avLst/>
          </a:prstGeom>
        </p:spPr>
      </p:pic>
      <p:pic>
        <p:nvPicPr>
          <p:cNvPr id="14" name="Imagem 13">
            <a:extLst>
              <a:ext uri="{FF2B5EF4-FFF2-40B4-BE49-F238E27FC236}">
                <a16:creationId xmlns:a16="http://schemas.microsoft.com/office/drawing/2014/main" id="{532196A4-548D-CDAF-4D71-76F966B103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1919" y="685421"/>
            <a:ext cx="1950720" cy="2926080"/>
          </a:xfrm>
          <a:prstGeom prst="rect">
            <a:avLst/>
          </a:prstGeom>
        </p:spPr>
      </p:pic>
      <p:pic>
        <p:nvPicPr>
          <p:cNvPr id="16" name="Imagem 15">
            <a:extLst>
              <a:ext uri="{FF2B5EF4-FFF2-40B4-BE49-F238E27FC236}">
                <a16:creationId xmlns:a16="http://schemas.microsoft.com/office/drawing/2014/main" id="{BB597CEA-97FA-3CAB-3F42-7524807E75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6310" y="3808160"/>
            <a:ext cx="2261937" cy="1512541"/>
          </a:xfrm>
          <a:prstGeom prst="rect">
            <a:avLst/>
          </a:prstGeom>
        </p:spPr>
      </p:pic>
      <p:pic>
        <p:nvPicPr>
          <p:cNvPr id="18" name="Imagem 17">
            <a:extLst>
              <a:ext uri="{FF2B5EF4-FFF2-40B4-BE49-F238E27FC236}">
                <a16:creationId xmlns:a16="http://schemas.microsoft.com/office/drawing/2014/main" id="{6EDDAAE1-ADD5-6304-E6AC-E5437961E9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24801" y="3968815"/>
            <a:ext cx="1615440" cy="1706880"/>
          </a:xfrm>
          <a:prstGeom prst="rect">
            <a:avLst/>
          </a:prstGeom>
        </p:spPr>
      </p:pic>
      <p:pic>
        <p:nvPicPr>
          <p:cNvPr id="20" name="Imagem 19">
            <a:extLst>
              <a:ext uri="{FF2B5EF4-FFF2-40B4-BE49-F238E27FC236}">
                <a16:creationId xmlns:a16="http://schemas.microsoft.com/office/drawing/2014/main" id="{0CA585D8-E952-1DE4-66EE-242835819D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45073" y="5675695"/>
            <a:ext cx="1517904" cy="957072"/>
          </a:xfrm>
          <a:prstGeom prst="rect">
            <a:avLst/>
          </a:prstGeom>
        </p:spPr>
      </p:pic>
    </p:spTree>
    <p:extLst>
      <p:ext uri="{BB962C8B-B14F-4D97-AF65-F5344CB8AC3E}">
        <p14:creationId xmlns:p14="http://schemas.microsoft.com/office/powerpoint/2010/main" val="13292837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ço Reservado para Texto 16">
            <a:extLst>
              <a:ext uri="{FF2B5EF4-FFF2-40B4-BE49-F238E27FC236}">
                <a16:creationId xmlns:a16="http://schemas.microsoft.com/office/drawing/2014/main" id="{D3DE8714-4124-479B-B4BF-C191C5096A8A}"/>
              </a:ext>
            </a:extLst>
          </p:cNvPr>
          <p:cNvSpPr>
            <a:spLocks noGrp="1"/>
          </p:cNvSpPr>
          <p:nvPr>
            <p:ph type="body" sz="quarter" idx="11"/>
          </p:nvPr>
        </p:nvSpPr>
        <p:spPr/>
        <p:txBody>
          <a:bodyPr/>
          <a:lstStyle/>
          <a:p>
            <a:r>
              <a:rPr lang="pt-BR" dirty="0"/>
              <a:t>S10 – Missões – 05 de dezembro</a:t>
            </a:r>
          </a:p>
        </p:txBody>
      </p:sp>
      <p:sp>
        <p:nvSpPr>
          <p:cNvPr id="20" name="Espaço Reservado para Texto 17">
            <a:extLst>
              <a:ext uri="{FF2B5EF4-FFF2-40B4-BE49-F238E27FC236}">
                <a16:creationId xmlns:a16="http://schemas.microsoft.com/office/drawing/2014/main" id="{D107E23A-3FA5-437A-9517-45B297FA96E1}"/>
              </a:ext>
            </a:extLst>
          </p:cNvPr>
          <p:cNvSpPr>
            <a:spLocks noGrp="1"/>
          </p:cNvSpPr>
          <p:nvPr>
            <p:ph type="body" sz="quarter" idx="12"/>
          </p:nvPr>
        </p:nvSpPr>
        <p:spPr/>
        <p:txBody>
          <a:bodyPr/>
          <a:lstStyle/>
          <a:p>
            <a:r>
              <a:rPr lang="pt-BR" i="0" dirty="0"/>
              <a:t>Deus se Importa</a:t>
            </a:r>
            <a:endParaRPr lang="pt-BR" sz="4000" i="0" dirty="0"/>
          </a:p>
        </p:txBody>
      </p:sp>
      <p:pic>
        <p:nvPicPr>
          <p:cNvPr id="8" name="Espaço Reservado para Imagem 7">
            <a:extLst>
              <a:ext uri="{FF2B5EF4-FFF2-40B4-BE49-F238E27FC236}">
                <a16:creationId xmlns:a16="http://schemas.microsoft.com/office/drawing/2014/main" id="{3DEFDF2B-6284-3E8A-5F09-FDD1E44B9FB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41" b="541"/>
          <a:stretch>
            <a:fillRect/>
          </a:stretch>
        </p:blipFill>
        <p:spPr>
          <a:prstGeom prst="rect">
            <a:avLst/>
          </a:prstGeom>
          <a:ln w="6350">
            <a:solidFill>
              <a:prstClr val="black"/>
            </a:solidFill>
          </a:ln>
        </p:spPr>
      </p:pic>
      <p:sp>
        <p:nvSpPr>
          <p:cNvPr id="13" name="Espaço Reservado para Texto 12">
            <a:extLst>
              <a:ext uri="{FF2B5EF4-FFF2-40B4-BE49-F238E27FC236}">
                <a16:creationId xmlns:a16="http://schemas.microsoft.com/office/drawing/2014/main" id="{9B1EC093-D30D-BDEA-6B24-0D37851EB026}"/>
              </a:ext>
            </a:extLst>
          </p:cNvPr>
          <p:cNvSpPr>
            <a:spLocks noGrp="1"/>
          </p:cNvSpPr>
          <p:nvPr>
            <p:ph type="body" sz="quarter" idx="15"/>
          </p:nvPr>
        </p:nvSpPr>
        <p:spPr/>
        <p:txBody>
          <a:bodyPr/>
          <a:lstStyle/>
          <a:p>
            <a:r>
              <a:rPr lang="pt-BR" dirty="0"/>
              <a:t>Hanna e </a:t>
            </a:r>
            <a:r>
              <a:rPr lang="pt-BR" dirty="0" err="1"/>
              <a:t>Polianna</a:t>
            </a:r>
            <a:endParaRPr lang="pt-BR" dirty="0"/>
          </a:p>
          <a:p>
            <a:endParaRPr lang="pt-BR" dirty="0"/>
          </a:p>
        </p:txBody>
      </p:sp>
      <p:sp>
        <p:nvSpPr>
          <p:cNvPr id="14" name="Espaço Reservado para Texto 13">
            <a:extLst>
              <a:ext uri="{FF2B5EF4-FFF2-40B4-BE49-F238E27FC236}">
                <a16:creationId xmlns:a16="http://schemas.microsoft.com/office/drawing/2014/main" id="{33BD8425-D2BF-FB81-3BF1-34ADAFEFA1CB}"/>
              </a:ext>
            </a:extLst>
          </p:cNvPr>
          <p:cNvSpPr>
            <a:spLocks noGrp="1"/>
          </p:cNvSpPr>
          <p:nvPr>
            <p:ph type="body" sz="quarter" idx="16"/>
          </p:nvPr>
        </p:nvSpPr>
        <p:spPr/>
        <p:txBody>
          <a:bodyPr/>
          <a:lstStyle/>
          <a:p>
            <a:r>
              <a:rPr lang="pt-BR" dirty="0"/>
              <a:t>Polônia</a:t>
            </a:r>
          </a:p>
        </p:txBody>
      </p:sp>
      <p:pic>
        <p:nvPicPr>
          <p:cNvPr id="5" name="Espaço Reservado para Imagem 4">
            <a:extLst>
              <a:ext uri="{FF2B5EF4-FFF2-40B4-BE49-F238E27FC236}">
                <a16:creationId xmlns:a16="http://schemas.microsoft.com/office/drawing/2014/main" id="{FB453125-E343-9185-AF19-A197F1A08463}"/>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555" r="3555"/>
          <a:stretch>
            <a:fillRect/>
          </a:stretch>
        </p:blipFill>
        <p:spPr>
          <a:prstGeom prst="rect">
            <a:avLst/>
          </a:prstGeom>
          <a:ln w="12700">
            <a:solidFill>
              <a:prstClr val="black"/>
            </a:solidFill>
          </a:ln>
        </p:spPr>
      </p:pic>
    </p:spTree>
    <p:extLst>
      <p:ext uri="{BB962C8B-B14F-4D97-AF65-F5344CB8AC3E}">
        <p14:creationId xmlns:p14="http://schemas.microsoft.com/office/powerpoint/2010/main" val="5374218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D086DF75-E545-A1D1-9FB3-F6347CC5E112}"/>
              </a:ext>
            </a:extLst>
          </p:cNvPr>
          <p:cNvSpPr>
            <a:spLocks noGrp="1"/>
          </p:cNvSpPr>
          <p:nvPr>
            <p:ph type="body" sz="quarter" idx="12"/>
          </p:nvPr>
        </p:nvSpPr>
        <p:spPr/>
        <p:txBody>
          <a:bodyPr/>
          <a:lstStyle/>
          <a:p>
            <a:r>
              <a:rPr lang="pt-BR" dirty="0"/>
              <a:t>S10</a:t>
            </a:r>
          </a:p>
        </p:txBody>
      </p:sp>
      <p:sp>
        <p:nvSpPr>
          <p:cNvPr id="10" name="Espaço Reservado para Texto 9">
            <a:extLst>
              <a:ext uri="{FF2B5EF4-FFF2-40B4-BE49-F238E27FC236}">
                <a16:creationId xmlns:a16="http://schemas.microsoft.com/office/drawing/2014/main" id="{CA245C3E-2BCB-DFE0-4A6D-CB6D6F9CE273}"/>
              </a:ext>
            </a:extLst>
          </p:cNvPr>
          <p:cNvSpPr>
            <a:spLocks noGrp="1"/>
          </p:cNvSpPr>
          <p:nvPr>
            <p:ph type="body" sz="quarter" idx="10"/>
          </p:nvPr>
        </p:nvSpPr>
        <p:spPr>
          <a:xfrm>
            <a:off x="71996" y="679578"/>
            <a:ext cx="2411772" cy="6120000"/>
          </a:xfrm>
        </p:spPr>
        <p:txBody>
          <a:bodyPr/>
          <a:lstStyle/>
          <a:p>
            <a:r>
              <a:rPr lang="pt-BR" dirty="0"/>
              <a:t>Na Dinamarca, as crianças compartilham Jesus com outras pessoas por meio de programas de amizade e voluntariado.</a:t>
            </a:r>
          </a:p>
          <a:p>
            <a:r>
              <a:rPr lang="pt-BR" dirty="0"/>
              <a:t>A igreja tem clubes esportivos, incluindo clubes de futebol e handebol, para os quais as crianças podem convidar amigos que não frequentam a igreja. Eles também têm um brechó (loja de roupas usadas), onde as crianças podem ajudar como voluntárias e conversar sobre Jesus com as pessoas que estão fazendo compras.</a:t>
            </a:r>
          </a:p>
        </p:txBody>
      </p:sp>
      <p:pic>
        <p:nvPicPr>
          <p:cNvPr id="4" name="Imagem 3">
            <a:extLst>
              <a:ext uri="{FF2B5EF4-FFF2-40B4-BE49-F238E27FC236}">
                <a16:creationId xmlns:a16="http://schemas.microsoft.com/office/drawing/2014/main" id="{ABD56182-144D-EF3C-04FD-811C62B073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54649" y="980728"/>
            <a:ext cx="1276542" cy="966806"/>
          </a:xfrm>
          <a:prstGeom prst="rect">
            <a:avLst/>
          </a:prstGeom>
          <a:ln w="12700">
            <a:solidFill>
              <a:schemeClr val="tx1"/>
            </a:solidFill>
          </a:ln>
        </p:spPr>
      </p:pic>
      <p:sp>
        <p:nvSpPr>
          <p:cNvPr id="5" name="CaixaDeTexto 4">
            <a:extLst>
              <a:ext uri="{FF2B5EF4-FFF2-40B4-BE49-F238E27FC236}">
                <a16:creationId xmlns:a16="http://schemas.microsoft.com/office/drawing/2014/main" id="{81590F7B-A352-8D40-D712-62EBB5BB39EB}"/>
              </a:ext>
            </a:extLst>
          </p:cNvPr>
          <p:cNvSpPr txBox="1"/>
          <p:nvPr/>
        </p:nvSpPr>
        <p:spPr>
          <a:xfrm>
            <a:off x="7654650" y="1861809"/>
            <a:ext cx="1276542" cy="369332"/>
          </a:xfrm>
          <a:prstGeom prst="rect">
            <a:avLst/>
          </a:prstGeom>
          <a:noFill/>
        </p:spPr>
        <p:txBody>
          <a:bodyPr wrap="square" rtlCol="0">
            <a:spAutoFit/>
          </a:bodyPr>
          <a:lstStyle/>
          <a:p>
            <a:pPr algn="ctr"/>
            <a:r>
              <a:rPr lang="pt-BR" b="1" dirty="0"/>
              <a:t>Dinamarca</a:t>
            </a:r>
          </a:p>
        </p:txBody>
      </p:sp>
      <p:pic>
        <p:nvPicPr>
          <p:cNvPr id="6" name="Imagem 5" descr="Pontos turísticos da Dinamarca">
            <a:extLst>
              <a:ext uri="{FF2B5EF4-FFF2-40B4-BE49-F238E27FC236}">
                <a16:creationId xmlns:a16="http://schemas.microsoft.com/office/drawing/2014/main" id="{34D62ADF-15AB-F1AF-6610-796FEE61CBFD}"/>
              </a:ext>
            </a:extLst>
          </p:cNvPr>
          <p:cNvPicPr>
            <a:picLocks noChangeAspect="1"/>
          </p:cNvPicPr>
          <p:nvPr/>
        </p:nvPicPr>
        <p:blipFill>
          <a:blip r:embed="rId3"/>
          <a:stretch>
            <a:fillRect/>
          </a:stretch>
        </p:blipFill>
        <p:spPr>
          <a:xfrm>
            <a:off x="2771799" y="1037309"/>
            <a:ext cx="3389139" cy="2258014"/>
          </a:xfrm>
          <a:prstGeom prst="rect">
            <a:avLst/>
          </a:prstGeom>
        </p:spPr>
      </p:pic>
      <p:sp>
        <p:nvSpPr>
          <p:cNvPr id="8" name="CaixaDeTexto 7">
            <a:extLst>
              <a:ext uri="{FF2B5EF4-FFF2-40B4-BE49-F238E27FC236}">
                <a16:creationId xmlns:a16="http://schemas.microsoft.com/office/drawing/2014/main" id="{C3EB01F4-CAFD-58DB-2932-835896264F46}"/>
              </a:ext>
            </a:extLst>
          </p:cNvPr>
          <p:cNvSpPr txBox="1"/>
          <p:nvPr/>
        </p:nvSpPr>
        <p:spPr>
          <a:xfrm>
            <a:off x="2771799" y="3283721"/>
            <a:ext cx="3389139" cy="369332"/>
          </a:xfrm>
          <a:prstGeom prst="rect">
            <a:avLst/>
          </a:prstGeom>
          <a:noFill/>
        </p:spPr>
        <p:txBody>
          <a:bodyPr wrap="square">
            <a:spAutoFit/>
          </a:bodyPr>
          <a:lstStyle/>
          <a:p>
            <a:pPr algn="ctr"/>
            <a:r>
              <a:rPr lang="pt-BR" sz="1800" b="1" i="0" dirty="0">
                <a:solidFill>
                  <a:schemeClr val="tx1"/>
                </a:solidFill>
                <a:effectLst/>
                <a:latin typeface="+mn-lt"/>
              </a:rPr>
              <a:t>Castelo de </a:t>
            </a:r>
            <a:r>
              <a:rPr lang="pt-BR" sz="1800" b="1" i="0" dirty="0" err="1">
                <a:solidFill>
                  <a:schemeClr val="tx1"/>
                </a:solidFill>
                <a:effectLst/>
                <a:latin typeface="+mn-lt"/>
              </a:rPr>
              <a:t>Egeskov</a:t>
            </a:r>
            <a:endParaRPr lang="pt-BR" dirty="0"/>
          </a:p>
        </p:txBody>
      </p:sp>
      <p:sp>
        <p:nvSpPr>
          <p:cNvPr id="9" name="CaixaDeTexto 8">
            <a:extLst>
              <a:ext uri="{FF2B5EF4-FFF2-40B4-BE49-F238E27FC236}">
                <a16:creationId xmlns:a16="http://schemas.microsoft.com/office/drawing/2014/main" id="{8BFB9557-E1E0-179B-923A-649E519A4A36}"/>
              </a:ext>
            </a:extLst>
          </p:cNvPr>
          <p:cNvSpPr txBox="1"/>
          <p:nvPr/>
        </p:nvSpPr>
        <p:spPr>
          <a:xfrm>
            <a:off x="2483769" y="679578"/>
            <a:ext cx="5170880" cy="369332"/>
          </a:xfrm>
          <a:prstGeom prst="rect">
            <a:avLst/>
          </a:prstGeom>
          <a:noFill/>
        </p:spPr>
        <p:txBody>
          <a:bodyPr wrap="square">
            <a:spAutoFit/>
          </a:bodyPr>
          <a:lstStyle/>
          <a:p>
            <a:pPr algn="ctr"/>
            <a:r>
              <a:rPr lang="pt-BR" sz="1800" b="1" i="0" dirty="0">
                <a:solidFill>
                  <a:schemeClr val="tx1"/>
                </a:solidFill>
                <a:effectLst/>
                <a:latin typeface="+mn-lt"/>
              </a:rPr>
              <a:t>Passeios na Dinamarca</a:t>
            </a:r>
            <a:endParaRPr lang="pt-BR" dirty="0"/>
          </a:p>
        </p:txBody>
      </p:sp>
      <p:pic>
        <p:nvPicPr>
          <p:cNvPr id="11" name="Imagem 10" descr="Den Gamle By, na Dinamarca">
            <a:extLst>
              <a:ext uri="{FF2B5EF4-FFF2-40B4-BE49-F238E27FC236}">
                <a16:creationId xmlns:a16="http://schemas.microsoft.com/office/drawing/2014/main" id="{6EEB10E2-7356-4E72-260C-740C2946D32A}"/>
              </a:ext>
            </a:extLst>
          </p:cNvPr>
          <p:cNvPicPr>
            <a:picLocks noChangeAspect="1"/>
          </p:cNvPicPr>
          <p:nvPr/>
        </p:nvPicPr>
        <p:blipFill>
          <a:blip r:embed="rId4"/>
          <a:stretch>
            <a:fillRect/>
          </a:stretch>
        </p:blipFill>
        <p:spPr>
          <a:xfrm>
            <a:off x="5978451" y="3455042"/>
            <a:ext cx="3057710" cy="1723061"/>
          </a:xfrm>
          <a:prstGeom prst="rect">
            <a:avLst/>
          </a:prstGeom>
        </p:spPr>
      </p:pic>
      <p:sp>
        <p:nvSpPr>
          <p:cNvPr id="13" name="CaixaDeTexto 12">
            <a:extLst>
              <a:ext uri="{FF2B5EF4-FFF2-40B4-BE49-F238E27FC236}">
                <a16:creationId xmlns:a16="http://schemas.microsoft.com/office/drawing/2014/main" id="{80D2E124-E24E-23F1-C3C4-18D54B7F46E3}"/>
              </a:ext>
            </a:extLst>
          </p:cNvPr>
          <p:cNvSpPr txBox="1"/>
          <p:nvPr/>
        </p:nvSpPr>
        <p:spPr>
          <a:xfrm>
            <a:off x="5978452" y="2852936"/>
            <a:ext cx="3057710" cy="646331"/>
          </a:xfrm>
          <a:prstGeom prst="rect">
            <a:avLst/>
          </a:prstGeom>
          <a:noFill/>
        </p:spPr>
        <p:txBody>
          <a:bodyPr wrap="square">
            <a:spAutoFit/>
          </a:bodyPr>
          <a:lstStyle/>
          <a:p>
            <a:pPr algn="ctr"/>
            <a:r>
              <a:rPr lang="pt-BR" sz="1800" b="1" i="0" dirty="0">
                <a:solidFill>
                  <a:schemeClr val="tx1"/>
                </a:solidFill>
                <a:effectLst/>
                <a:latin typeface="+mn-lt"/>
              </a:rPr>
              <a:t>Museu com casa </a:t>
            </a:r>
          </a:p>
          <a:p>
            <a:pPr algn="r"/>
            <a:r>
              <a:rPr lang="pt-BR" sz="1800" b="1" i="0" dirty="0">
                <a:solidFill>
                  <a:schemeClr val="tx1"/>
                </a:solidFill>
                <a:effectLst/>
                <a:latin typeface="+mn-lt"/>
              </a:rPr>
              <a:t>construídas nos anos 1500</a:t>
            </a:r>
            <a:endParaRPr lang="pt-BR" dirty="0"/>
          </a:p>
        </p:txBody>
      </p:sp>
      <p:pic>
        <p:nvPicPr>
          <p:cNvPr id="14" name="Imagem 13" descr="Igreja de Mármore, na Dinamarca">
            <a:extLst>
              <a:ext uri="{FF2B5EF4-FFF2-40B4-BE49-F238E27FC236}">
                <a16:creationId xmlns:a16="http://schemas.microsoft.com/office/drawing/2014/main" id="{7BD83E97-D15D-4D26-2D27-B77F43B631D8}"/>
              </a:ext>
            </a:extLst>
          </p:cNvPr>
          <p:cNvPicPr>
            <a:picLocks noChangeAspect="1"/>
          </p:cNvPicPr>
          <p:nvPr/>
        </p:nvPicPr>
        <p:blipFill>
          <a:blip r:embed="rId5"/>
          <a:stretch>
            <a:fillRect/>
          </a:stretch>
        </p:blipFill>
        <p:spPr>
          <a:xfrm>
            <a:off x="2627784" y="4494485"/>
            <a:ext cx="3389139" cy="2258014"/>
          </a:xfrm>
          <a:prstGeom prst="rect">
            <a:avLst/>
          </a:prstGeom>
        </p:spPr>
      </p:pic>
      <p:sp>
        <p:nvSpPr>
          <p:cNvPr id="15" name="CaixaDeTexto 14">
            <a:extLst>
              <a:ext uri="{FF2B5EF4-FFF2-40B4-BE49-F238E27FC236}">
                <a16:creationId xmlns:a16="http://schemas.microsoft.com/office/drawing/2014/main" id="{6B7A79F0-BD4E-046C-0394-823B15455033}"/>
              </a:ext>
            </a:extLst>
          </p:cNvPr>
          <p:cNvSpPr txBox="1"/>
          <p:nvPr/>
        </p:nvSpPr>
        <p:spPr>
          <a:xfrm>
            <a:off x="2589311" y="4108326"/>
            <a:ext cx="3389139" cy="369332"/>
          </a:xfrm>
          <a:prstGeom prst="rect">
            <a:avLst/>
          </a:prstGeom>
          <a:noFill/>
        </p:spPr>
        <p:txBody>
          <a:bodyPr wrap="square">
            <a:spAutoFit/>
          </a:bodyPr>
          <a:lstStyle/>
          <a:p>
            <a:r>
              <a:rPr lang="pt-BR" sz="1800" b="1" i="0" dirty="0">
                <a:solidFill>
                  <a:schemeClr val="tx1"/>
                </a:solidFill>
                <a:effectLst/>
                <a:latin typeface="+mn-lt"/>
              </a:rPr>
              <a:t>Igreja de Mármore</a:t>
            </a:r>
            <a:endParaRPr lang="pt-BR" dirty="0"/>
          </a:p>
        </p:txBody>
      </p:sp>
    </p:spTree>
    <p:extLst>
      <p:ext uri="{BB962C8B-B14F-4D97-AF65-F5344CB8AC3E}">
        <p14:creationId xmlns:p14="http://schemas.microsoft.com/office/powerpoint/2010/main" val="32303252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ço Reservado para Texto 8">
            <a:extLst>
              <a:ext uri="{FF2B5EF4-FFF2-40B4-BE49-F238E27FC236}">
                <a16:creationId xmlns:a16="http://schemas.microsoft.com/office/drawing/2014/main" id="{BD78B35F-72A0-CC6B-2D70-1B8AC237C57A}"/>
              </a:ext>
            </a:extLst>
          </p:cNvPr>
          <p:cNvSpPr>
            <a:spLocks noGrp="1"/>
          </p:cNvSpPr>
          <p:nvPr>
            <p:ph type="body" sz="quarter" idx="10"/>
          </p:nvPr>
        </p:nvSpPr>
        <p:spPr>
          <a:xfrm>
            <a:off x="71996" y="679578"/>
            <a:ext cx="3635908" cy="6120000"/>
          </a:xfrm>
        </p:spPr>
        <p:txBody>
          <a:bodyPr/>
          <a:lstStyle/>
          <a:p>
            <a:r>
              <a:rPr lang="pt-PT" dirty="0"/>
              <a:t>A Polônia deu ao mundo cientistas muito importantes.</a:t>
            </a:r>
          </a:p>
          <a:p>
            <a:r>
              <a:rPr lang="pt-PT" dirty="0"/>
              <a:t>Nicolás Copérnico (1473–1543) estudou cuidadosamente o céu e descobriu que o Sol — e não a Terra — está no centro do nosso sistema solar. Na sua época, essa ideia foi algo muito surpreendente!</a:t>
            </a:r>
          </a:p>
          <a:p>
            <a:r>
              <a:rPr lang="pt-PT" dirty="0"/>
              <a:t>Mais de 300 anos depois, Marie Curie — cujo nome polonês era Maria Sklodowska Curie — tornou-se uma pioneira no estudo da radioatividade. Ela foi a primeira mulher a ganhar um Prêmio Nobel e também a primeira pessoa na história a ganhar dois Prêmios Nobel.</a:t>
            </a:r>
          </a:p>
          <a:p>
            <a:r>
              <a:rPr lang="pt-PT" dirty="0"/>
              <a:t>Graças a esses cientistas poloneses, as pessoas puderam entender melhor o maravilhoso universo criado por Deus e as pequenas partículas que formam a matéria.</a:t>
            </a:r>
          </a:p>
          <a:p>
            <a:r>
              <a:rPr lang="pt-BR" i="1" dirty="0"/>
              <a:t>A Polônia tem 17 vencedores do prêmio Nobel. </a:t>
            </a:r>
            <a:endParaRPr lang="pt-BR" dirty="0"/>
          </a:p>
          <a:p>
            <a:endParaRPr lang="pt-BR" dirty="0"/>
          </a:p>
          <a:p>
            <a:endParaRPr lang="pt-BR" dirty="0"/>
          </a:p>
        </p:txBody>
      </p:sp>
      <p:pic>
        <p:nvPicPr>
          <p:cNvPr id="4" name="Imagem 3">
            <a:extLst>
              <a:ext uri="{FF2B5EF4-FFF2-40B4-BE49-F238E27FC236}">
                <a16:creationId xmlns:a16="http://schemas.microsoft.com/office/drawing/2014/main" id="{038765C6-B411-174B-F7E2-0B61E2C983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5826" y="764704"/>
            <a:ext cx="3307567" cy="2285833"/>
          </a:xfrm>
          <a:prstGeom prst="rect">
            <a:avLst/>
          </a:prstGeom>
        </p:spPr>
      </p:pic>
      <p:pic>
        <p:nvPicPr>
          <p:cNvPr id="6" name="Imagem 5">
            <a:extLst>
              <a:ext uri="{FF2B5EF4-FFF2-40B4-BE49-F238E27FC236}">
                <a16:creationId xmlns:a16="http://schemas.microsoft.com/office/drawing/2014/main" id="{0BCDAE08-5878-73A6-DF36-AE05DEE35F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3572" y="1268760"/>
            <a:ext cx="1234182" cy="687497"/>
          </a:xfrm>
          <a:prstGeom prst="rect">
            <a:avLst/>
          </a:prstGeom>
        </p:spPr>
      </p:pic>
      <p:sp>
        <p:nvSpPr>
          <p:cNvPr id="8" name="CaixaDeTexto 7">
            <a:extLst>
              <a:ext uri="{FF2B5EF4-FFF2-40B4-BE49-F238E27FC236}">
                <a16:creationId xmlns:a16="http://schemas.microsoft.com/office/drawing/2014/main" id="{949BF3BE-4BFC-590F-C90A-E888B623E342}"/>
              </a:ext>
            </a:extLst>
          </p:cNvPr>
          <p:cNvSpPr txBox="1"/>
          <p:nvPr/>
        </p:nvSpPr>
        <p:spPr>
          <a:xfrm>
            <a:off x="3973573" y="1925377"/>
            <a:ext cx="1234182" cy="338554"/>
          </a:xfrm>
          <a:prstGeom prst="rect">
            <a:avLst/>
          </a:prstGeom>
          <a:noFill/>
        </p:spPr>
        <p:txBody>
          <a:bodyPr wrap="square">
            <a:spAutoFit/>
          </a:bodyPr>
          <a:lstStyle/>
          <a:p>
            <a:pPr algn="ctr"/>
            <a:r>
              <a:rPr lang="pt-PT" sz="1600" b="1" dirty="0"/>
              <a:t>Polônia</a:t>
            </a:r>
            <a:endParaRPr lang="pt-BR" sz="1600" b="1" dirty="0"/>
          </a:p>
        </p:txBody>
      </p:sp>
      <p:pic>
        <p:nvPicPr>
          <p:cNvPr id="15" name="Imagem 14">
            <a:extLst>
              <a:ext uri="{FF2B5EF4-FFF2-40B4-BE49-F238E27FC236}">
                <a16:creationId xmlns:a16="http://schemas.microsoft.com/office/drawing/2014/main" id="{803568C2-8A3B-4F8A-05B5-0E94C4FF719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03672" y="4007241"/>
            <a:ext cx="2146442" cy="2146442"/>
          </a:xfrm>
          <a:prstGeom prst="rect">
            <a:avLst/>
          </a:prstGeom>
        </p:spPr>
      </p:pic>
      <p:sp>
        <p:nvSpPr>
          <p:cNvPr id="21" name="CaixaDeTexto 20">
            <a:extLst>
              <a:ext uri="{FF2B5EF4-FFF2-40B4-BE49-F238E27FC236}">
                <a16:creationId xmlns:a16="http://schemas.microsoft.com/office/drawing/2014/main" id="{B099DD7F-C93C-7F49-83D7-458B26580F82}"/>
              </a:ext>
            </a:extLst>
          </p:cNvPr>
          <p:cNvSpPr txBox="1"/>
          <p:nvPr/>
        </p:nvSpPr>
        <p:spPr>
          <a:xfrm>
            <a:off x="4383085" y="6214070"/>
            <a:ext cx="4688919" cy="646331"/>
          </a:xfrm>
          <a:prstGeom prst="rect">
            <a:avLst/>
          </a:prstGeom>
          <a:noFill/>
        </p:spPr>
        <p:txBody>
          <a:bodyPr wrap="square" rtlCol="0">
            <a:spAutoFit/>
          </a:bodyPr>
          <a:lstStyle/>
          <a:p>
            <a:pPr algn="ctr"/>
            <a:r>
              <a:rPr lang="pt-BR" b="1" dirty="0"/>
              <a:t>Prêmio Nobel – Marie Curie </a:t>
            </a:r>
          </a:p>
          <a:p>
            <a:pPr algn="ctr"/>
            <a:r>
              <a:rPr lang="pt-BR" b="1" dirty="0"/>
              <a:t>(1° de 17 prêmios da Polônia)</a:t>
            </a:r>
          </a:p>
        </p:txBody>
      </p:sp>
      <p:pic>
        <p:nvPicPr>
          <p:cNvPr id="2" name="Imagem 1">
            <a:extLst>
              <a:ext uri="{FF2B5EF4-FFF2-40B4-BE49-F238E27FC236}">
                <a16:creationId xmlns:a16="http://schemas.microsoft.com/office/drawing/2014/main" id="{11223499-4055-2943-76BC-5CF90EC59EB2}"/>
              </a:ext>
            </a:extLst>
          </p:cNvPr>
          <p:cNvPicPr>
            <a:picLocks noChangeAspect="1"/>
          </p:cNvPicPr>
          <p:nvPr/>
        </p:nvPicPr>
        <p:blipFill>
          <a:blip r:embed="rId5"/>
          <a:stretch>
            <a:fillRect/>
          </a:stretch>
        </p:blipFill>
        <p:spPr>
          <a:xfrm>
            <a:off x="4211960" y="3395488"/>
            <a:ext cx="2276884" cy="2711838"/>
          </a:xfrm>
          <a:prstGeom prst="rect">
            <a:avLst/>
          </a:prstGeom>
        </p:spPr>
      </p:pic>
    </p:spTree>
    <p:extLst>
      <p:ext uri="{BB962C8B-B14F-4D97-AF65-F5344CB8AC3E}">
        <p14:creationId xmlns:p14="http://schemas.microsoft.com/office/powerpoint/2010/main" val="9311775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18">
            <a:extLst>
              <a:ext uri="{FF2B5EF4-FFF2-40B4-BE49-F238E27FC236}">
                <a16:creationId xmlns:a16="http://schemas.microsoft.com/office/drawing/2014/main" id="{34AB384D-3F7D-1963-A338-0C366CEC26EF}"/>
              </a:ext>
            </a:extLst>
          </p:cNvPr>
          <p:cNvSpPr txBox="1">
            <a:spLocks noChangeArrowheads="1"/>
          </p:cNvSpPr>
          <p:nvPr/>
        </p:nvSpPr>
        <p:spPr bwMode="auto">
          <a:xfrm>
            <a:off x="107504" y="1069125"/>
            <a:ext cx="2903052" cy="503214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pt-BR" altLang="pt-BR" sz="1600" b="1" dirty="0">
                <a:solidFill>
                  <a:srgbClr val="FF0000"/>
                </a:solidFill>
                <a:latin typeface="Comic Sans MS" panose="030F0702030302020204" pitchFamily="66" charset="0"/>
              </a:rPr>
              <a:t>Airo</a:t>
            </a:r>
          </a:p>
          <a:p>
            <a:pPr algn="ctr"/>
            <a:r>
              <a:rPr lang="pt-BR" altLang="pt-BR" sz="1200" dirty="0" err="1">
                <a:latin typeface="Comic Sans MS" panose="030F0702030302020204" pitchFamily="66" charset="0"/>
              </a:rPr>
              <a:t>Uria</a:t>
            </a:r>
            <a:r>
              <a:rPr lang="pt-BR" altLang="pt-BR" sz="1200" dirty="0">
                <a:latin typeface="Comic Sans MS" panose="030F0702030302020204" pitchFamily="66" charset="0"/>
              </a:rPr>
              <a:t> </a:t>
            </a:r>
            <a:r>
              <a:rPr lang="pt-BR" altLang="pt-BR" sz="1200" dirty="0" err="1">
                <a:latin typeface="Comic Sans MS" panose="030F0702030302020204" pitchFamily="66" charset="0"/>
              </a:rPr>
              <a:t>aalge</a:t>
            </a:r>
            <a:endParaRPr lang="pt-BR" altLang="pt-BR" sz="1200" dirty="0">
              <a:latin typeface="Comic Sans MS" panose="030F0702030302020204" pitchFamily="66" charset="0"/>
            </a:endParaRPr>
          </a:p>
          <a:p>
            <a:endParaRPr lang="pt-BR" sz="1600" b="1" dirty="0">
              <a:solidFill>
                <a:srgbClr val="FF0000"/>
              </a:solidFill>
              <a:latin typeface="Comic Sans MS" panose="030F0702030302020204" pitchFamily="66" charset="0"/>
            </a:endParaRPr>
          </a:p>
          <a:p>
            <a:pPr marL="285750" indent="-285750" algn="just">
              <a:buFont typeface="Wingdings" panose="05000000000000000000" pitchFamily="2" charset="2"/>
              <a:buChar char="Ø"/>
            </a:pPr>
            <a:r>
              <a:rPr lang="es-ES" sz="1300" b="1" dirty="0">
                <a:latin typeface="Comic Sans MS" panose="030F0702030302020204" pitchFamily="66" charset="0"/>
              </a:rPr>
              <a:t>O </a:t>
            </a:r>
            <a:r>
              <a:rPr lang="es-ES" sz="1300" dirty="0" err="1">
                <a:latin typeface="Comic Sans MS" panose="030F0702030302020204" pitchFamily="66" charset="0"/>
              </a:rPr>
              <a:t>airo</a:t>
            </a:r>
            <a:r>
              <a:rPr lang="es-ES" sz="1300" dirty="0">
                <a:latin typeface="Comic Sans MS" panose="030F0702030302020204" pitchFamily="66" charset="0"/>
              </a:rPr>
              <a:t> é </a:t>
            </a:r>
            <a:r>
              <a:rPr lang="es-ES" sz="1300" dirty="0" err="1">
                <a:latin typeface="Comic Sans MS" panose="030F0702030302020204" pitchFamily="66" charset="0"/>
              </a:rPr>
              <a:t>uma</a:t>
            </a:r>
            <a:r>
              <a:rPr lang="es-ES" sz="1300" dirty="0">
                <a:latin typeface="Comic Sans MS" panose="030F0702030302020204" pitchFamily="66" charset="0"/>
              </a:rPr>
              <a:t> ave </a:t>
            </a:r>
            <a:r>
              <a:rPr lang="es-ES" sz="1300" dirty="0" err="1">
                <a:latin typeface="Comic Sans MS" panose="030F0702030302020204" pitchFamily="66" charset="0"/>
              </a:rPr>
              <a:t>marinha</a:t>
            </a:r>
            <a:r>
              <a:rPr lang="es-ES" sz="1300" dirty="0">
                <a:latin typeface="Comic Sans MS" panose="030F0702030302020204" pitchFamily="66" charset="0"/>
              </a:rPr>
              <a:t> encontrada na </a:t>
            </a:r>
            <a:r>
              <a:rPr lang="es-ES" sz="1300" b="1" dirty="0">
                <a:latin typeface="Comic Sans MS" panose="030F0702030302020204" pitchFamily="66" charset="0"/>
              </a:rPr>
              <a:t>Noruega</a:t>
            </a:r>
            <a:r>
              <a:rPr lang="es-ES" sz="1300" dirty="0">
                <a:latin typeface="Comic Sans MS" panose="030F0702030302020204" pitchFamily="66" charset="0"/>
              </a:rPr>
              <a:t>;</a:t>
            </a:r>
          </a:p>
          <a:p>
            <a:pPr marL="285750" indent="-285750" algn="just">
              <a:buFont typeface="Wingdings" panose="05000000000000000000" pitchFamily="2" charset="2"/>
              <a:buChar char="Ø"/>
            </a:pPr>
            <a:endParaRPr lang="es-ES" sz="1300" dirty="0">
              <a:latin typeface="Comic Sans MS" panose="030F0702030302020204" pitchFamily="66" charset="0"/>
            </a:endParaRPr>
          </a:p>
          <a:p>
            <a:pPr marL="285750" indent="-285750" algn="just">
              <a:buFont typeface="Wingdings" panose="05000000000000000000" pitchFamily="2" charset="2"/>
              <a:buChar char="Ø"/>
            </a:pPr>
            <a:r>
              <a:rPr lang="pt-BR" sz="1400" dirty="0">
                <a:latin typeface="Comic Sans MS" panose="030F0702030302020204" pitchFamily="66" charset="0"/>
              </a:rPr>
              <a:t>É branca, com a plumagem da cabeça, costas e asas preta;</a:t>
            </a:r>
          </a:p>
          <a:p>
            <a:pPr marL="285750" indent="-285750" algn="just">
              <a:buFont typeface="Wingdings" panose="05000000000000000000" pitchFamily="2" charset="2"/>
              <a:buChar char="Ø"/>
            </a:pPr>
            <a:endParaRPr lang="pt-BR" sz="1400" dirty="0">
              <a:latin typeface="Comic Sans MS" panose="030F0702030302020204" pitchFamily="66" charset="0"/>
            </a:endParaRPr>
          </a:p>
          <a:p>
            <a:pPr marL="285750" indent="-285750" algn="just">
              <a:buFont typeface="Wingdings" panose="05000000000000000000" pitchFamily="2" charset="2"/>
              <a:buChar char="Ø"/>
            </a:pPr>
            <a:r>
              <a:rPr lang="pt-BR" sz="1400" dirty="0">
                <a:latin typeface="Comic Sans MS" panose="030F0702030302020204" pitchFamily="66" charset="0"/>
              </a:rPr>
              <a:t>Seu bico é grande e pontiagudo;</a:t>
            </a:r>
          </a:p>
          <a:p>
            <a:pPr marL="285750" indent="-285750" algn="just">
              <a:buFont typeface="Wingdings" panose="05000000000000000000" pitchFamily="2" charset="2"/>
              <a:buChar char="Ø"/>
            </a:pPr>
            <a:endParaRPr lang="pt-BR" sz="1400" dirty="0">
              <a:latin typeface="Comic Sans MS" panose="030F0702030302020204" pitchFamily="66" charset="0"/>
            </a:endParaRPr>
          </a:p>
          <a:p>
            <a:pPr marL="285750" indent="-285750" algn="just">
              <a:buFont typeface="Wingdings" panose="05000000000000000000" pitchFamily="2" charset="2"/>
              <a:buChar char="Ø"/>
            </a:pPr>
            <a:r>
              <a:rPr lang="pt-BR" sz="1400" dirty="0">
                <a:latin typeface="Comic Sans MS" panose="030F0702030302020204" pitchFamily="66" charset="0"/>
              </a:rPr>
              <a:t>Mede de 38 a 46 cm de comprimento;</a:t>
            </a:r>
          </a:p>
          <a:p>
            <a:pPr marL="285750" indent="-285750" algn="just">
              <a:buFont typeface="Wingdings" panose="05000000000000000000" pitchFamily="2" charset="2"/>
              <a:buChar char="Ø"/>
            </a:pPr>
            <a:endParaRPr lang="pt-BR" sz="1400" dirty="0">
              <a:latin typeface="Comic Sans MS" panose="030F0702030302020204" pitchFamily="66" charset="0"/>
            </a:endParaRPr>
          </a:p>
          <a:p>
            <a:pPr marL="285750" indent="-285750" algn="just">
              <a:buFont typeface="Wingdings" panose="05000000000000000000" pitchFamily="2" charset="2"/>
              <a:buChar char="Ø"/>
            </a:pPr>
            <a:r>
              <a:rPr lang="pt-BR" sz="1400" dirty="0">
                <a:latin typeface="Comic Sans MS" panose="030F0702030302020204" pitchFamily="66" charset="0"/>
              </a:rPr>
              <a:t>Alimenta-se no mar alto de peixes e outros animais marinhos, que captura com o bico, mergulhando até uma profundidade de 60 metros;</a:t>
            </a:r>
          </a:p>
          <a:p>
            <a:pPr marL="285750" indent="-285750" algn="just">
              <a:buFont typeface="Wingdings" panose="05000000000000000000" pitchFamily="2" charset="2"/>
              <a:buChar char="Ø"/>
            </a:pPr>
            <a:endParaRPr lang="pt-BR" sz="1400" dirty="0">
              <a:latin typeface="Comic Sans MS" panose="030F0702030302020204" pitchFamily="66" charset="0"/>
            </a:endParaRPr>
          </a:p>
          <a:p>
            <a:pPr marL="285750" indent="-285750" algn="just">
              <a:buFont typeface="Wingdings" panose="05000000000000000000" pitchFamily="2" charset="2"/>
              <a:buChar char="Ø"/>
            </a:pPr>
            <a:r>
              <a:rPr lang="pt-BR" sz="1400" dirty="0">
                <a:latin typeface="Comic Sans MS" panose="030F0702030302020204" pitchFamily="66" charset="0"/>
              </a:rPr>
              <a:t> A fêmea põe um único ovo com o formato de </a:t>
            </a:r>
            <a:r>
              <a:rPr lang="pt-BR" sz="1400" dirty="0" err="1">
                <a:latin typeface="Comic Sans MS" panose="030F0702030302020204" pitchFamily="66" charset="0"/>
              </a:rPr>
              <a:t>pêra</a:t>
            </a:r>
            <a:r>
              <a:rPr lang="pt-BR" sz="1400" dirty="0">
                <a:latin typeface="Comic Sans MS" panose="030F0702030302020204" pitchFamily="66" charset="0"/>
              </a:rPr>
              <a:t>.</a:t>
            </a:r>
            <a:endParaRPr lang="es-ES" sz="1300" dirty="0">
              <a:latin typeface="Comic Sans MS" panose="030F0702030302020204" pitchFamily="66" charset="0"/>
            </a:endParaRPr>
          </a:p>
        </p:txBody>
      </p:sp>
      <p:pic>
        <p:nvPicPr>
          <p:cNvPr id="6" name="Imagem 5" descr="https://upload.wikimedia.org/wikipedia/commons/thumb/3/3c/Uria_aalge_MHNT_Rouzic.jpg/220px-Uria_aalge_MHNT_Rouzic.jpg">
            <a:extLst>
              <a:ext uri="{FF2B5EF4-FFF2-40B4-BE49-F238E27FC236}">
                <a16:creationId xmlns:a16="http://schemas.microsoft.com/office/drawing/2014/main" id="{35174A9F-EF93-8ACC-C1F6-49987F676A4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092280" y="2651985"/>
            <a:ext cx="1728192" cy="1738068"/>
          </a:xfrm>
          <a:prstGeom prst="rect">
            <a:avLst/>
          </a:prstGeom>
          <a:noFill/>
          <a:ln>
            <a:noFill/>
          </a:ln>
        </p:spPr>
      </p:pic>
      <p:pic>
        <p:nvPicPr>
          <p:cNvPr id="8" name="Imagem 7" descr="Resultado de imagem para Uria aalge">
            <a:extLst>
              <a:ext uri="{FF2B5EF4-FFF2-40B4-BE49-F238E27FC236}">
                <a16:creationId xmlns:a16="http://schemas.microsoft.com/office/drawing/2014/main" id="{B8EBDB99-A691-855F-0896-C00AE7B96D4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0263" y="804770"/>
            <a:ext cx="2663825" cy="1847215"/>
          </a:xfrm>
          <a:prstGeom prst="rect">
            <a:avLst/>
          </a:prstGeom>
          <a:noFill/>
          <a:ln>
            <a:noFill/>
          </a:ln>
        </p:spPr>
      </p:pic>
      <p:pic>
        <p:nvPicPr>
          <p:cNvPr id="10" name="Picture 2" descr="Resultado de imagem para Uria aalge">
            <a:extLst>
              <a:ext uri="{FF2B5EF4-FFF2-40B4-BE49-F238E27FC236}">
                <a16:creationId xmlns:a16="http://schemas.microsoft.com/office/drawing/2014/main" id="{569508A6-8673-4E28-96D6-BDED74843A3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7738" y="4649228"/>
            <a:ext cx="3417623" cy="21368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Imagem relacionada">
            <a:extLst>
              <a:ext uri="{FF2B5EF4-FFF2-40B4-BE49-F238E27FC236}">
                <a16:creationId xmlns:a16="http://schemas.microsoft.com/office/drawing/2014/main" id="{14B2DB1A-D811-C3C3-2624-4C3CA829E50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32240" y="804770"/>
            <a:ext cx="2317424" cy="1738068"/>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m 15" descr="E:\2017\MISSÕES\bandeirasa\8 Noruega.png">
            <a:extLst>
              <a:ext uri="{FF2B5EF4-FFF2-40B4-BE49-F238E27FC236}">
                <a16:creationId xmlns:a16="http://schemas.microsoft.com/office/drawing/2014/main" id="{F9C54106-771D-BF45-4B4B-FCBFAB069FF9}"/>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81909" y="4902719"/>
            <a:ext cx="1256665" cy="914400"/>
          </a:xfrm>
          <a:prstGeom prst="rect">
            <a:avLst/>
          </a:prstGeom>
          <a:noFill/>
          <a:ln>
            <a:noFill/>
          </a:ln>
        </p:spPr>
      </p:pic>
      <p:sp>
        <p:nvSpPr>
          <p:cNvPr id="18" name="CaixaDeTexto 17">
            <a:extLst>
              <a:ext uri="{FF2B5EF4-FFF2-40B4-BE49-F238E27FC236}">
                <a16:creationId xmlns:a16="http://schemas.microsoft.com/office/drawing/2014/main" id="{06AB68FB-37E1-7296-C74B-B29BC759AB64}"/>
              </a:ext>
            </a:extLst>
          </p:cNvPr>
          <p:cNvSpPr txBox="1"/>
          <p:nvPr/>
        </p:nvSpPr>
        <p:spPr>
          <a:xfrm>
            <a:off x="3839223" y="5960288"/>
            <a:ext cx="1740889" cy="276999"/>
          </a:xfrm>
          <a:prstGeom prst="rect">
            <a:avLst/>
          </a:prstGeom>
          <a:noFill/>
        </p:spPr>
        <p:txBody>
          <a:bodyPr wrap="square" rtlCol="0">
            <a:spAutoFit/>
          </a:bodyPr>
          <a:lstStyle/>
          <a:p>
            <a:r>
              <a:rPr lang="pt-BR" sz="1200" dirty="0">
                <a:latin typeface="Comic Sans MS" panose="030F0702030302020204" pitchFamily="66" charset="0"/>
              </a:rPr>
              <a:t>Bandeira da Noruega</a:t>
            </a:r>
          </a:p>
        </p:txBody>
      </p:sp>
      <p:pic>
        <p:nvPicPr>
          <p:cNvPr id="3" name="Imagem 2">
            <a:extLst>
              <a:ext uri="{FF2B5EF4-FFF2-40B4-BE49-F238E27FC236}">
                <a16:creationId xmlns:a16="http://schemas.microsoft.com/office/drawing/2014/main" id="{37A2397F-49BF-FB6C-A893-3D475A2416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81909" y="2826780"/>
            <a:ext cx="2495550" cy="1666875"/>
          </a:xfrm>
          <a:prstGeom prst="rect">
            <a:avLst/>
          </a:prstGeom>
        </p:spPr>
      </p:pic>
    </p:spTree>
    <p:extLst>
      <p:ext uri="{BB962C8B-B14F-4D97-AF65-F5344CB8AC3E}">
        <p14:creationId xmlns:p14="http://schemas.microsoft.com/office/powerpoint/2010/main" val="15035019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ço Reservado para Texto 16">
            <a:extLst>
              <a:ext uri="{FF2B5EF4-FFF2-40B4-BE49-F238E27FC236}">
                <a16:creationId xmlns:a16="http://schemas.microsoft.com/office/drawing/2014/main" id="{89621A2B-56FC-4751-A5B8-47AAC9D308CA}"/>
              </a:ext>
            </a:extLst>
          </p:cNvPr>
          <p:cNvSpPr>
            <a:spLocks noGrp="1"/>
          </p:cNvSpPr>
          <p:nvPr>
            <p:ph type="body" sz="quarter" idx="11"/>
          </p:nvPr>
        </p:nvSpPr>
        <p:spPr/>
        <p:txBody>
          <a:bodyPr/>
          <a:lstStyle/>
          <a:p>
            <a:r>
              <a:rPr lang="pt-BR" dirty="0"/>
              <a:t>S11 – Missões – 12 de dezembro</a:t>
            </a:r>
          </a:p>
        </p:txBody>
      </p:sp>
      <p:sp>
        <p:nvSpPr>
          <p:cNvPr id="20" name="Espaço Reservado para Texto 17">
            <a:extLst>
              <a:ext uri="{FF2B5EF4-FFF2-40B4-BE49-F238E27FC236}">
                <a16:creationId xmlns:a16="http://schemas.microsoft.com/office/drawing/2014/main" id="{98711BDE-08E6-4BEC-AAC7-3D33DA6BFCF6}"/>
              </a:ext>
            </a:extLst>
          </p:cNvPr>
          <p:cNvSpPr>
            <a:spLocks noGrp="1"/>
          </p:cNvSpPr>
          <p:nvPr>
            <p:ph type="body" sz="quarter" idx="12"/>
          </p:nvPr>
        </p:nvSpPr>
        <p:spPr/>
        <p:txBody>
          <a:bodyPr/>
          <a:lstStyle/>
          <a:p>
            <a:r>
              <a:rPr lang="pt-BR" i="0" dirty="0"/>
              <a:t>Bíblia “de verdade”</a:t>
            </a:r>
            <a:endParaRPr lang="pt-BR" sz="4000" i="0" dirty="0"/>
          </a:p>
        </p:txBody>
      </p:sp>
      <p:pic>
        <p:nvPicPr>
          <p:cNvPr id="8" name="Espaço Reservado para Imagem 7">
            <a:extLst>
              <a:ext uri="{FF2B5EF4-FFF2-40B4-BE49-F238E27FC236}">
                <a16:creationId xmlns:a16="http://schemas.microsoft.com/office/drawing/2014/main" id="{0101A849-2CE7-7F2C-F1C6-337FC5AEF49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41" b="541"/>
          <a:stretch>
            <a:fillRect/>
          </a:stretch>
        </p:blipFill>
        <p:spPr>
          <a:prstGeom prst="rect">
            <a:avLst/>
          </a:prstGeom>
          <a:ln w="6350">
            <a:solidFill>
              <a:prstClr val="black"/>
            </a:solidFill>
          </a:ln>
        </p:spPr>
      </p:pic>
      <p:sp>
        <p:nvSpPr>
          <p:cNvPr id="13" name="Espaço Reservado para Texto 12">
            <a:extLst>
              <a:ext uri="{FF2B5EF4-FFF2-40B4-BE49-F238E27FC236}">
                <a16:creationId xmlns:a16="http://schemas.microsoft.com/office/drawing/2014/main" id="{AEBAED84-7212-639D-5855-EA62BB25560A}"/>
              </a:ext>
            </a:extLst>
          </p:cNvPr>
          <p:cNvSpPr>
            <a:spLocks noGrp="1"/>
          </p:cNvSpPr>
          <p:nvPr>
            <p:ph type="body" sz="quarter" idx="15"/>
          </p:nvPr>
        </p:nvSpPr>
        <p:spPr/>
        <p:txBody>
          <a:bodyPr/>
          <a:lstStyle/>
          <a:p>
            <a:r>
              <a:rPr lang="pt-BR" dirty="0"/>
              <a:t>Jardim de Infância</a:t>
            </a:r>
          </a:p>
        </p:txBody>
      </p:sp>
      <p:sp>
        <p:nvSpPr>
          <p:cNvPr id="14" name="Espaço Reservado para Texto 13">
            <a:extLst>
              <a:ext uri="{FF2B5EF4-FFF2-40B4-BE49-F238E27FC236}">
                <a16:creationId xmlns:a16="http://schemas.microsoft.com/office/drawing/2014/main" id="{3C1874D3-07A6-1ED0-CB10-9747DCD33791}"/>
              </a:ext>
            </a:extLst>
          </p:cNvPr>
          <p:cNvSpPr>
            <a:spLocks noGrp="1"/>
          </p:cNvSpPr>
          <p:nvPr>
            <p:ph type="body" sz="quarter" idx="16"/>
          </p:nvPr>
        </p:nvSpPr>
        <p:spPr/>
        <p:txBody>
          <a:bodyPr/>
          <a:lstStyle/>
          <a:p>
            <a:r>
              <a:rPr lang="pt-BR" dirty="0"/>
              <a:t>Polônia</a:t>
            </a:r>
          </a:p>
        </p:txBody>
      </p:sp>
      <p:pic>
        <p:nvPicPr>
          <p:cNvPr id="6" name="Espaço Reservado para Imagem 5">
            <a:extLst>
              <a:ext uri="{FF2B5EF4-FFF2-40B4-BE49-F238E27FC236}">
                <a16:creationId xmlns:a16="http://schemas.microsoft.com/office/drawing/2014/main" id="{B58ACEF3-74A1-0596-8235-EA14B530ECA1}"/>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555" r="3555"/>
          <a:stretch>
            <a:fillRect/>
          </a:stretch>
        </p:blipFill>
        <p:spPr>
          <a:prstGeom prst="rect">
            <a:avLst/>
          </a:prstGeom>
          <a:ln w="12700">
            <a:solidFill>
              <a:prstClr val="black"/>
            </a:solidFill>
          </a:ln>
        </p:spPr>
      </p:pic>
    </p:spTree>
    <p:extLst>
      <p:ext uri="{BB962C8B-B14F-4D97-AF65-F5344CB8AC3E}">
        <p14:creationId xmlns:p14="http://schemas.microsoft.com/office/powerpoint/2010/main" val="6976363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ço Reservado para Texto 8">
            <a:extLst>
              <a:ext uri="{FF2B5EF4-FFF2-40B4-BE49-F238E27FC236}">
                <a16:creationId xmlns:a16="http://schemas.microsoft.com/office/drawing/2014/main" id="{0AF1BE75-3927-0AB3-6F49-E1716674EBE9}"/>
              </a:ext>
            </a:extLst>
          </p:cNvPr>
          <p:cNvSpPr>
            <a:spLocks noGrp="1"/>
          </p:cNvSpPr>
          <p:nvPr>
            <p:ph type="body" sz="quarter" idx="12"/>
          </p:nvPr>
        </p:nvSpPr>
        <p:spPr/>
        <p:txBody>
          <a:bodyPr/>
          <a:lstStyle/>
          <a:p>
            <a:r>
              <a:rPr lang="pt-BR" dirty="0"/>
              <a:t>S11</a:t>
            </a:r>
          </a:p>
        </p:txBody>
      </p:sp>
      <p:sp>
        <p:nvSpPr>
          <p:cNvPr id="11" name="Espaço Reservado para Texto 10">
            <a:extLst>
              <a:ext uri="{FF2B5EF4-FFF2-40B4-BE49-F238E27FC236}">
                <a16:creationId xmlns:a16="http://schemas.microsoft.com/office/drawing/2014/main" id="{A8008931-4568-9026-CDCB-507047B71DCA}"/>
              </a:ext>
            </a:extLst>
          </p:cNvPr>
          <p:cNvSpPr>
            <a:spLocks noGrp="1"/>
          </p:cNvSpPr>
          <p:nvPr>
            <p:ph type="body" sz="quarter" idx="10"/>
          </p:nvPr>
        </p:nvSpPr>
        <p:spPr>
          <a:xfrm>
            <a:off x="71996" y="679578"/>
            <a:ext cx="2411772" cy="4621630"/>
          </a:xfrm>
        </p:spPr>
        <p:txBody>
          <a:bodyPr/>
          <a:lstStyle/>
          <a:p>
            <a:r>
              <a:rPr lang="pt-BR" dirty="0"/>
              <a:t>Nos últimos anos, muitas pessoas da Estônia deixaram sua terra natal para se mudar para outras partes da Europa em busca de trabalho. Com isso, os grupos da igreja diminuíram. Mas os adventistas locais perceberam que muitas pessoas de diferentes países estavam chegando. Então eles fundaram uma igreja de língua inglesa na capital, Tallinn.</a:t>
            </a:r>
          </a:p>
        </p:txBody>
      </p:sp>
      <p:pic>
        <p:nvPicPr>
          <p:cNvPr id="2" name="Imagem 1" descr="Igreja Adventista do Sétimo Dia de Aizpute">
            <a:extLst>
              <a:ext uri="{FF2B5EF4-FFF2-40B4-BE49-F238E27FC236}">
                <a16:creationId xmlns:a16="http://schemas.microsoft.com/office/drawing/2014/main" id="{9BB7034B-CAF5-573B-8F60-FF59726E2709}"/>
              </a:ext>
            </a:extLst>
          </p:cNvPr>
          <p:cNvPicPr>
            <a:picLocks noChangeAspect="1"/>
          </p:cNvPicPr>
          <p:nvPr/>
        </p:nvPicPr>
        <p:blipFill>
          <a:blip r:embed="rId2"/>
          <a:stretch>
            <a:fillRect/>
          </a:stretch>
        </p:blipFill>
        <p:spPr>
          <a:xfrm>
            <a:off x="2660782" y="836712"/>
            <a:ext cx="3822435" cy="2866826"/>
          </a:xfrm>
          <a:prstGeom prst="rect">
            <a:avLst/>
          </a:prstGeom>
        </p:spPr>
      </p:pic>
      <p:sp>
        <p:nvSpPr>
          <p:cNvPr id="3" name="Retângulo 2">
            <a:extLst>
              <a:ext uri="{FF2B5EF4-FFF2-40B4-BE49-F238E27FC236}">
                <a16:creationId xmlns:a16="http://schemas.microsoft.com/office/drawing/2014/main" id="{FAA4B288-1D92-2907-9F5F-15EB09F2AE15}"/>
              </a:ext>
            </a:extLst>
          </p:cNvPr>
          <p:cNvSpPr/>
          <p:nvPr/>
        </p:nvSpPr>
        <p:spPr>
          <a:xfrm>
            <a:off x="2660782" y="3284984"/>
            <a:ext cx="3207362" cy="41855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sz="1400" b="1" dirty="0">
                <a:solidFill>
                  <a:schemeClr val="tx1"/>
                </a:solidFill>
              </a:rPr>
              <a:t>Primeira igreja adventista na Estônia (1918)</a:t>
            </a:r>
          </a:p>
        </p:txBody>
      </p:sp>
      <p:pic>
        <p:nvPicPr>
          <p:cNvPr id="5" name="Imagem 4">
            <a:extLst>
              <a:ext uri="{FF2B5EF4-FFF2-40B4-BE49-F238E27FC236}">
                <a16:creationId xmlns:a16="http://schemas.microsoft.com/office/drawing/2014/main" id="{050CDF85-56E4-9484-6B6B-AA60A8004C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5768388"/>
            <a:ext cx="1289190" cy="820068"/>
          </a:xfrm>
          <a:prstGeom prst="rect">
            <a:avLst/>
          </a:prstGeom>
          <a:ln w="12700">
            <a:solidFill>
              <a:schemeClr val="tx1"/>
            </a:solidFill>
          </a:ln>
        </p:spPr>
      </p:pic>
      <p:sp>
        <p:nvSpPr>
          <p:cNvPr id="6" name="CaixaDeTexto 5">
            <a:extLst>
              <a:ext uri="{FF2B5EF4-FFF2-40B4-BE49-F238E27FC236}">
                <a16:creationId xmlns:a16="http://schemas.microsoft.com/office/drawing/2014/main" id="{D3603730-4354-CCF7-D988-F1A9353DCBFE}"/>
              </a:ext>
            </a:extLst>
          </p:cNvPr>
          <p:cNvSpPr txBox="1"/>
          <p:nvPr/>
        </p:nvSpPr>
        <p:spPr>
          <a:xfrm>
            <a:off x="611560" y="5497487"/>
            <a:ext cx="1289190" cy="307777"/>
          </a:xfrm>
          <a:prstGeom prst="rect">
            <a:avLst/>
          </a:prstGeom>
          <a:noFill/>
        </p:spPr>
        <p:txBody>
          <a:bodyPr wrap="square" rtlCol="0">
            <a:spAutoFit/>
          </a:bodyPr>
          <a:lstStyle/>
          <a:p>
            <a:pPr algn="ctr"/>
            <a:r>
              <a:rPr lang="pt-BR" sz="1400" b="1" dirty="0"/>
              <a:t>Estônia</a:t>
            </a:r>
          </a:p>
        </p:txBody>
      </p:sp>
      <p:pic>
        <p:nvPicPr>
          <p:cNvPr id="7" name="Imagem 6" descr="Tallinn Adventist Church | Audio Walking Tour in Tallinn Old Town | Navicup  audio tour guide app and map">
            <a:extLst>
              <a:ext uri="{FF2B5EF4-FFF2-40B4-BE49-F238E27FC236}">
                <a16:creationId xmlns:a16="http://schemas.microsoft.com/office/drawing/2014/main" id="{E2729013-11B5-7AA3-E8B0-A1E616C04771}"/>
              </a:ext>
            </a:extLst>
          </p:cNvPr>
          <p:cNvPicPr>
            <a:picLocks noChangeAspect="1"/>
          </p:cNvPicPr>
          <p:nvPr/>
        </p:nvPicPr>
        <p:blipFill>
          <a:blip r:embed="rId4"/>
          <a:stretch>
            <a:fillRect/>
          </a:stretch>
        </p:blipFill>
        <p:spPr>
          <a:xfrm>
            <a:off x="4860032" y="3931468"/>
            <a:ext cx="4109219" cy="2739480"/>
          </a:xfrm>
          <a:prstGeom prst="rect">
            <a:avLst/>
          </a:prstGeom>
        </p:spPr>
      </p:pic>
      <p:sp>
        <p:nvSpPr>
          <p:cNvPr id="8" name="Retângulo 7">
            <a:extLst>
              <a:ext uri="{FF2B5EF4-FFF2-40B4-BE49-F238E27FC236}">
                <a16:creationId xmlns:a16="http://schemas.microsoft.com/office/drawing/2014/main" id="{3D386914-4C5B-28B3-B88E-F3D4304A710E}"/>
              </a:ext>
            </a:extLst>
          </p:cNvPr>
          <p:cNvSpPr/>
          <p:nvPr/>
        </p:nvSpPr>
        <p:spPr>
          <a:xfrm>
            <a:off x="4860032" y="3931468"/>
            <a:ext cx="4032448" cy="41855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pt-BR" sz="1400" b="1" dirty="0">
                <a:solidFill>
                  <a:schemeClr val="tx1"/>
                </a:solidFill>
              </a:rPr>
              <a:t>igreja adventista de Tallinn</a:t>
            </a:r>
          </a:p>
        </p:txBody>
      </p:sp>
    </p:spTree>
    <p:extLst>
      <p:ext uri="{BB962C8B-B14F-4D97-AF65-F5344CB8AC3E}">
        <p14:creationId xmlns:p14="http://schemas.microsoft.com/office/powerpoint/2010/main" val="41158178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F2186AD3-DF14-A503-1223-D7F39A67AA2A}"/>
              </a:ext>
            </a:extLst>
          </p:cNvPr>
          <p:cNvSpPr>
            <a:spLocks noGrp="1"/>
          </p:cNvSpPr>
          <p:nvPr>
            <p:ph type="body" sz="quarter" idx="10"/>
          </p:nvPr>
        </p:nvSpPr>
        <p:spPr>
          <a:xfrm>
            <a:off x="71996" y="679578"/>
            <a:ext cx="3923940" cy="6120000"/>
          </a:xfrm>
        </p:spPr>
        <p:txBody>
          <a:bodyPr/>
          <a:lstStyle/>
          <a:p>
            <a:r>
              <a:rPr lang="pt-PT" dirty="0"/>
              <a:t>Durante a Segunda Guerra Mundial, a cidade de Varsóvia ficou quase completamente destruída pelas bombas. No entanto, depois da guerra, os poloneses reconstruíram cuidadosamente sua cidade usando pinturas muito detalhadas feitas no século XVIII por um artista veneziano chamado Bernardo Bellotto.</a:t>
            </a:r>
          </a:p>
          <a:p>
            <a:r>
              <a:rPr lang="pt-PT" dirty="0"/>
              <a:t>Graças a essas pinturas, muitos edifícios antigos puderam ser restaurados exatamente como eram antes.</a:t>
            </a:r>
          </a:p>
          <a:p>
            <a:r>
              <a:rPr lang="pt-PT" dirty="0"/>
              <a:t>Um edifício famoso da cidade hoje em dia é o Palácio da Cultura e da Ciência. Dentro deste enorme edifício, há salas de conferências, ginásios esportivos, cinemas e até mesmo uma piscina. E também há animais! Nos andares inferiores, há gatos que ajudam a manter os ratos afastados. Bem no alto, no 42º andar, fazem ninho falcões. E, no sexto andar, há um enorme apiário cheio de abelhas operárias.</a:t>
            </a:r>
            <a:endParaRPr lang="pt-BR" dirty="0"/>
          </a:p>
          <a:p>
            <a:endParaRPr lang="pt-BR" dirty="0"/>
          </a:p>
        </p:txBody>
      </p:sp>
      <p:pic>
        <p:nvPicPr>
          <p:cNvPr id="2" name="Imagem 1" descr="Vista de Varsovia desde el Castillo Real (detalle)">
            <a:extLst>
              <a:ext uri="{FF2B5EF4-FFF2-40B4-BE49-F238E27FC236}">
                <a16:creationId xmlns:a16="http://schemas.microsoft.com/office/drawing/2014/main" id="{0B070763-EA74-4DBF-BED1-BD7813AFB124}"/>
              </a:ext>
            </a:extLst>
          </p:cNvPr>
          <p:cNvPicPr>
            <a:picLocks noChangeAspect="1"/>
          </p:cNvPicPr>
          <p:nvPr/>
        </p:nvPicPr>
        <p:blipFill>
          <a:blip r:embed="rId2"/>
          <a:stretch>
            <a:fillRect/>
          </a:stretch>
        </p:blipFill>
        <p:spPr>
          <a:xfrm>
            <a:off x="5736171" y="4292742"/>
            <a:ext cx="3335833" cy="2501875"/>
          </a:xfrm>
          <a:prstGeom prst="rect">
            <a:avLst/>
          </a:prstGeom>
        </p:spPr>
      </p:pic>
      <p:sp>
        <p:nvSpPr>
          <p:cNvPr id="5" name="CaixaDeTexto 4">
            <a:extLst>
              <a:ext uri="{FF2B5EF4-FFF2-40B4-BE49-F238E27FC236}">
                <a16:creationId xmlns:a16="http://schemas.microsoft.com/office/drawing/2014/main" id="{98F81837-AEC3-5244-EDE0-DA860420C1D8}"/>
              </a:ext>
            </a:extLst>
          </p:cNvPr>
          <p:cNvSpPr txBox="1"/>
          <p:nvPr/>
        </p:nvSpPr>
        <p:spPr>
          <a:xfrm>
            <a:off x="5736170" y="3970348"/>
            <a:ext cx="3335833" cy="646331"/>
          </a:xfrm>
          <a:prstGeom prst="rect">
            <a:avLst/>
          </a:prstGeom>
          <a:solidFill>
            <a:schemeClr val="bg1">
              <a:alpha val="50000"/>
            </a:schemeClr>
          </a:solidFill>
        </p:spPr>
        <p:txBody>
          <a:bodyPr wrap="square">
            <a:spAutoFit/>
          </a:bodyPr>
          <a:lstStyle/>
          <a:p>
            <a:pPr algn="ctr"/>
            <a:r>
              <a:rPr lang="pt-PT" sz="1800" b="1" dirty="0"/>
              <a:t>Pintura de Varsóvia por </a:t>
            </a:r>
          </a:p>
          <a:p>
            <a:pPr algn="ctr"/>
            <a:r>
              <a:rPr lang="pt-PT" sz="1800" b="1" dirty="0"/>
              <a:t>Bernardo Bellotto</a:t>
            </a:r>
            <a:endParaRPr lang="pt-BR" b="1" dirty="0"/>
          </a:p>
        </p:txBody>
      </p:sp>
      <p:pic>
        <p:nvPicPr>
          <p:cNvPr id="10" name="Imagem 9">
            <a:extLst>
              <a:ext uri="{FF2B5EF4-FFF2-40B4-BE49-F238E27FC236}">
                <a16:creationId xmlns:a16="http://schemas.microsoft.com/office/drawing/2014/main" id="{8A531AD5-5D51-4F88-9ABE-913EDF26B0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9301" y="4645279"/>
            <a:ext cx="1234182" cy="687497"/>
          </a:xfrm>
          <a:prstGeom prst="rect">
            <a:avLst/>
          </a:prstGeom>
        </p:spPr>
      </p:pic>
      <p:sp>
        <p:nvSpPr>
          <p:cNvPr id="12" name="CaixaDeTexto 11">
            <a:extLst>
              <a:ext uri="{FF2B5EF4-FFF2-40B4-BE49-F238E27FC236}">
                <a16:creationId xmlns:a16="http://schemas.microsoft.com/office/drawing/2014/main" id="{4032FDF8-D73D-543C-22CB-34339241178C}"/>
              </a:ext>
            </a:extLst>
          </p:cNvPr>
          <p:cNvSpPr txBox="1"/>
          <p:nvPr/>
        </p:nvSpPr>
        <p:spPr>
          <a:xfrm>
            <a:off x="4289302" y="5301896"/>
            <a:ext cx="1234182" cy="338554"/>
          </a:xfrm>
          <a:prstGeom prst="rect">
            <a:avLst/>
          </a:prstGeom>
          <a:noFill/>
        </p:spPr>
        <p:txBody>
          <a:bodyPr wrap="square">
            <a:spAutoFit/>
          </a:bodyPr>
          <a:lstStyle/>
          <a:p>
            <a:pPr algn="ctr"/>
            <a:r>
              <a:rPr lang="pt-PT" sz="1600" b="1" dirty="0"/>
              <a:t>Polônia</a:t>
            </a:r>
            <a:endParaRPr lang="pt-BR" sz="1600" b="1" dirty="0"/>
          </a:p>
        </p:txBody>
      </p:sp>
      <p:pic>
        <p:nvPicPr>
          <p:cNvPr id="14" name="Imagem 13">
            <a:extLst>
              <a:ext uri="{FF2B5EF4-FFF2-40B4-BE49-F238E27FC236}">
                <a16:creationId xmlns:a16="http://schemas.microsoft.com/office/drawing/2014/main" id="{05253306-58E7-B3EB-94CB-024E9D089A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901931"/>
            <a:ext cx="3161607" cy="2527069"/>
          </a:xfrm>
          <a:prstGeom prst="rect">
            <a:avLst/>
          </a:prstGeom>
        </p:spPr>
      </p:pic>
    </p:spTree>
    <p:extLst>
      <p:ext uri="{BB962C8B-B14F-4D97-AF65-F5344CB8AC3E}">
        <p14:creationId xmlns:p14="http://schemas.microsoft.com/office/powerpoint/2010/main" val="16395106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18">
            <a:extLst>
              <a:ext uri="{FF2B5EF4-FFF2-40B4-BE49-F238E27FC236}">
                <a16:creationId xmlns:a16="http://schemas.microsoft.com/office/drawing/2014/main" id="{C86F308F-FAD0-0519-A74F-C78C710F4645}"/>
              </a:ext>
            </a:extLst>
          </p:cNvPr>
          <p:cNvSpPr txBox="1">
            <a:spLocks noChangeArrowheads="1"/>
          </p:cNvSpPr>
          <p:nvPr/>
        </p:nvSpPr>
        <p:spPr bwMode="auto">
          <a:xfrm>
            <a:off x="65595" y="839888"/>
            <a:ext cx="2903052" cy="5570756"/>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pt-BR" altLang="pt-BR" sz="1600" b="1" dirty="0">
                <a:solidFill>
                  <a:srgbClr val="FF0000"/>
                </a:solidFill>
                <a:latin typeface="Comic Sans MS" panose="030F0702030302020204" pitchFamily="66" charset="0"/>
              </a:rPr>
              <a:t>Papagaio do mar </a:t>
            </a:r>
          </a:p>
          <a:p>
            <a:pPr algn="ctr"/>
            <a:r>
              <a:rPr lang="la-Latn" sz="1200" i="1" dirty="0">
                <a:latin typeface="Comic Sans MS" panose="030F0702030302020204" pitchFamily="66" charset="0"/>
              </a:rPr>
              <a:t>Fratercula arctica</a:t>
            </a:r>
            <a:r>
              <a:rPr lang="pt-BR" altLang="pt-BR" sz="1200" dirty="0">
                <a:solidFill>
                  <a:srgbClr val="FF0000"/>
                </a:solidFill>
                <a:latin typeface="Comic Sans MS" panose="030F0702030302020204" pitchFamily="66" charset="0"/>
              </a:rPr>
              <a:t> </a:t>
            </a:r>
          </a:p>
          <a:p>
            <a:endParaRPr lang="pt-BR" sz="1300" dirty="0">
              <a:solidFill>
                <a:srgbClr val="FF0000"/>
              </a:solidFill>
              <a:latin typeface="Comic Sans MS" panose="030F0702030302020204" pitchFamily="66" charset="0"/>
            </a:endParaRPr>
          </a:p>
          <a:p>
            <a:pPr marL="285750" indent="-285750" algn="just">
              <a:buFont typeface="Wingdings" panose="05000000000000000000" pitchFamily="2" charset="2"/>
              <a:buChar char="Ø"/>
            </a:pPr>
            <a:r>
              <a:rPr lang="es-ES" sz="1300" dirty="0">
                <a:latin typeface="Comic Sans MS" panose="030F0702030302020204" pitchFamily="66" charset="0"/>
              </a:rPr>
              <a:t>O </a:t>
            </a:r>
            <a:r>
              <a:rPr lang="es-ES" sz="1300" dirty="0" err="1">
                <a:latin typeface="Comic Sans MS" panose="030F0702030302020204" pitchFamily="66" charset="0"/>
              </a:rPr>
              <a:t>papagaio</a:t>
            </a:r>
            <a:r>
              <a:rPr lang="es-ES" sz="1300" dirty="0">
                <a:latin typeface="Comic Sans MS" panose="030F0702030302020204" pitchFamily="66" charset="0"/>
              </a:rPr>
              <a:t> do mar é </a:t>
            </a:r>
            <a:r>
              <a:rPr lang="es-ES" sz="1300" dirty="0" err="1">
                <a:latin typeface="Comic Sans MS" panose="030F0702030302020204" pitchFamily="66" charset="0"/>
              </a:rPr>
              <a:t>uma</a:t>
            </a:r>
            <a:r>
              <a:rPr lang="es-ES" sz="1300" dirty="0">
                <a:latin typeface="Comic Sans MS" panose="030F0702030302020204" pitchFamily="66" charset="0"/>
              </a:rPr>
              <a:t> das aves encontradas no litoral da </a:t>
            </a:r>
            <a:r>
              <a:rPr lang="es-ES" sz="1300" b="1" dirty="0" err="1">
                <a:latin typeface="Comic Sans MS" panose="030F0702030302020204" pitchFamily="66" charset="0"/>
              </a:rPr>
              <a:t>Islândia</a:t>
            </a:r>
            <a:r>
              <a:rPr lang="es-ES" sz="1300" b="1" dirty="0">
                <a:latin typeface="Comic Sans MS" panose="030F0702030302020204" pitchFamily="66" charset="0"/>
              </a:rPr>
              <a:t>;</a:t>
            </a:r>
          </a:p>
          <a:p>
            <a:pPr marL="285750" indent="-285750" algn="just">
              <a:buFont typeface="Wingdings" panose="05000000000000000000" pitchFamily="2" charset="2"/>
              <a:buChar char="Ø"/>
            </a:pPr>
            <a:endParaRPr lang="es-ES" sz="1300" dirty="0">
              <a:latin typeface="Comic Sans MS" panose="030F0702030302020204" pitchFamily="66" charset="0"/>
            </a:endParaRPr>
          </a:p>
          <a:p>
            <a:pPr marL="285750" indent="-285750" algn="just">
              <a:buFont typeface="Wingdings" panose="05000000000000000000" pitchFamily="2" charset="2"/>
              <a:buChar char="Ø"/>
            </a:pPr>
            <a:r>
              <a:rPr lang="es-ES" sz="1300" dirty="0" err="1">
                <a:latin typeface="Comic Sans MS" panose="030F0702030302020204" pitchFamily="66" charset="0"/>
              </a:rPr>
              <a:t>Possui</a:t>
            </a:r>
            <a:r>
              <a:rPr lang="es-ES" sz="1300" dirty="0">
                <a:latin typeface="Comic Sans MS" panose="030F0702030302020204" pitchFamily="66" charset="0"/>
              </a:rPr>
              <a:t> </a:t>
            </a:r>
            <a:r>
              <a:rPr lang="es-ES" sz="1300" dirty="0" err="1">
                <a:latin typeface="Comic Sans MS" panose="030F0702030302020204" pitchFamily="66" charset="0"/>
              </a:rPr>
              <a:t>bico</a:t>
            </a:r>
            <a:r>
              <a:rPr lang="es-ES" sz="1300" dirty="0">
                <a:latin typeface="Comic Sans MS" panose="030F0702030302020204" pitchFamily="66" charset="0"/>
              </a:rPr>
              <a:t> colorido, </a:t>
            </a:r>
            <a:r>
              <a:rPr lang="es-ES" sz="1300" dirty="0" err="1">
                <a:latin typeface="Comic Sans MS" panose="030F0702030302020204" pitchFamily="66" charset="0"/>
              </a:rPr>
              <a:t>pés</a:t>
            </a:r>
            <a:r>
              <a:rPr lang="es-ES" sz="1300" dirty="0">
                <a:latin typeface="Comic Sans MS" panose="030F0702030302020204" pitchFamily="66" charset="0"/>
              </a:rPr>
              <a:t> </a:t>
            </a:r>
            <a:r>
              <a:rPr lang="es-ES" sz="1300" dirty="0" err="1">
                <a:latin typeface="Comic Sans MS" panose="030F0702030302020204" pitchFamily="66" charset="0"/>
              </a:rPr>
              <a:t>alaranjados</a:t>
            </a:r>
            <a:r>
              <a:rPr lang="es-ES" sz="1300" dirty="0">
                <a:latin typeface="Comic Sans MS" panose="030F0702030302020204" pitchFamily="66" charset="0"/>
              </a:rPr>
              <a:t>, parecidos </a:t>
            </a:r>
            <a:r>
              <a:rPr lang="es-ES" sz="1300" dirty="0" err="1">
                <a:latin typeface="Comic Sans MS" panose="030F0702030302020204" pitchFamily="66" charset="0"/>
              </a:rPr>
              <a:t>com</a:t>
            </a:r>
            <a:r>
              <a:rPr lang="es-ES" sz="1300" dirty="0">
                <a:latin typeface="Comic Sans MS" panose="030F0702030302020204" pitchFamily="66" charset="0"/>
              </a:rPr>
              <a:t> os de pato; </a:t>
            </a:r>
          </a:p>
          <a:p>
            <a:pPr marL="285750" indent="-285750" algn="just">
              <a:buFont typeface="Wingdings" panose="05000000000000000000" pitchFamily="2" charset="2"/>
              <a:buChar char="Ø"/>
            </a:pPr>
            <a:endParaRPr lang="es-ES" sz="1300" dirty="0">
              <a:latin typeface="Comic Sans MS" panose="030F0702030302020204" pitchFamily="66" charset="0"/>
            </a:endParaRPr>
          </a:p>
          <a:p>
            <a:pPr marL="285750" indent="-285750" algn="just">
              <a:buFont typeface="Wingdings" panose="05000000000000000000" pitchFamily="2" charset="2"/>
              <a:buChar char="Ø"/>
            </a:pPr>
            <a:r>
              <a:rPr lang="es-ES" sz="1300" dirty="0">
                <a:latin typeface="Comic Sans MS" panose="030F0702030302020204" pitchFamily="66" charset="0"/>
              </a:rPr>
              <a:t>Excelente nadador, </a:t>
            </a:r>
            <a:r>
              <a:rPr lang="es-ES" sz="1300" dirty="0" err="1">
                <a:latin typeface="Comic Sans MS" panose="030F0702030302020204" pitchFamily="66" charset="0"/>
              </a:rPr>
              <a:t>mergulha</a:t>
            </a:r>
            <a:r>
              <a:rPr lang="es-ES" sz="1300" dirty="0">
                <a:latin typeface="Comic Sans MS" panose="030F0702030302020204" pitchFamily="66" charset="0"/>
              </a:rPr>
              <a:t> no mar para conseguir </a:t>
            </a:r>
            <a:r>
              <a:rPr lang="es-ES" sz="1300" dirty="0" err="1">
                <a:latin typeface="Comic Sans MS" panose="030F0702030302020204" pitchFamily="66" charset="0"/>
              </a:rPr>
              <a:t>suas</a:t>
            </a:r>
            <a:r>
              <a:rPr lang="es-ES" sz="1300" dirty="0">
                <a:latin typeface="Comic Sans MS" panose="030F0702030302020204" pitchFamily="66" charset="0"/>
              </a:rPr>
              <a:t> presas;</a:t>
            </a:r>
          </a:p>
          <a:p>
            <a:pPr marL="285750" indent="-285750" algn="just">
              <a:buFont typeface="Wingdings" panose="05000000000000000000" pitchFamily="2" charset="2"/>
              <a:buChar char="Ø"/>
            </a:pPr>
            <a:endParaRPr lang="es-ES" sz="1300" dirty="0">
              <a:latin typeface="Comic Sans MS" panose="030F0702030302020204" pitchFamily="66" charset="0"/>
            </a:endParaRPr>
          </a:p>
          <a:p>
            <a:pPr marL="285750" indent="-285750" algn="just">
              <a:buFont typeface="Wingdings" panose="05000000000000000000" pitchFamily="2" charset="2"/>
              <a:buChar char="Ø"/>
            </a:pPr>
            <a:r>
              <a:rPr lang="es-ES" sz="1300" dirty="0">
                <a:latin typeface="Comic Sans MS" panose="030F0702030302020204" pitchFamily="66" charset="0"/>
              </a:rPr>
              <a:t>É </a:t>
            </a:r>
            <a:r>
              <a:rPr lang="es-ES" sz="1300" dirty="0" err="1">
                <a:latin typeface="Comic Sans MS" panose="030F0702030302020204" pitchFamily="66" charset="0"/>
              </a:rPr>
              <a:t>pequeno</a:t>
            </a:r>
            <a:r>
              <a:rPr lang="es-ES" sz="1300" dirty="0">
                <a:latin typeface="Comic Sans MS" panose="030F0702030302020204" pitchFamily="66" charset="0"/>
              </a:rPr>
              <a:t>. Mede de </a:t>
            </a:r>
            <a:r>
              <a:rPr lang="pt-PT" sz="1300" dirty="0">
                <a:latin typeface="Comic Sans MS" panose="030F0702030302020204" pitchFamily="66" charset="0"/>
              </a:rPr>
              <a:t>28 a 30 cm de comprimento e pesa cerca de 400g;</a:t>
            </a:r>
          </a:p>
          <a:p>
            <a:pPr marL="285750" indent="-285750" algn="just">
              <a:buFont typeface="Wingdings" panose="05000000000000000000" pitchFamily="2" charset="2"/>
              <a:buChar char="Ø"/>
            </a:pPr>
            <a:endParaRPr lang="pt-PT"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A fêmea põe apenas um ovo e a incubação dura de 39 a 45 dias; </a:t>
            </a:r>
          </a:p>
          <a:p>
            <a:pPr marL="285750" indent="-285750" algn="just">
              <a:buFont typeface="Wingdings" panose="05000000000000000000" pitchFamily="2" charset="2"/>
              <a:buChar char="Ø"/>
            </a:pPr>
            <a:endParaRPr lang="pt-PT"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Se alimenta de pequenos peixes, crustáceos e moluscos;</a:t>
            </a:r>
          </a:p>
          <a:p>
            <a:pPr marL="285750" indent="-285750" algn="just">
              <a:buFont typeface="Wingdings" panose="05000000000000000000" pitchFamily="2" charset="2"/>
              <a:buChar char="Ø"/>
            </a:pPr>
            <a:endParaRPr lang="pt-PT"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Vive de 20 a 25 anos.</a:t>
            </a:r>
            <a:endParaRPr lang="es-ES" sz="1300" dirty="0">
              <a:latin typeface="Comic Sans MS" panose="030F0702030302020204" pitchFamily="66" charset="0"/>
            </a:endParaRPr>
          </a:p>
          <a:p>
            <a:pPr marL="285750" indent="-285750">
              <a:buFont typeface="Wingdings" panose="05000000000000000000" pitchFamily="2" charset="2"/>
              <a:buChar char="Ø"/>
            </a:pPr>
            <a:endParaRPr lang="es-ES" sz="1300" dirty="0">
              <a:latin typeface="Comic Sans MS" panose="030F0702030302020204" pitchFamily="66" charset="0"/>
            </a:endParaRPr>
          </a:p>
        </p:txBody>
      </p:sp>
      <p:sp>
        <p:nvSpPr>
          <p:cNvPr id="7" name="CaixaDeTexto 6">
            <a:extLst>
              <a:ext uri="{FF2B5EF4-FFF2-40B4-BE49-F238E27FC236}">
                <a16:creationId xmlns:a16="http://schemas.microsoft.com/office/drawing/2014/main" id="{A26A910B-7495-E57B-F079-3B8029D85AAA}"/>
              </a:ext>
            </a:extLst>
          </p:cNvPr>
          <p:cNvSpPr txBox="1"/>
          <p:nvPr/>
        </p:nvSpPr>
        <p:spPr>
          <a:xfrm>
            <a:off x="4778428" y="6543198"/>
            <a:ext cx="1652771" cy="276999"/>
          </a:xfrm>
          <a:prstGeom prst="rect">
            <a:avLst/>
          </a:prstGeom>
          <a:noFill/>
        </p:spPr>
        <p:txBody>
          <a:bodyPr wrap="square" rtlCol="0">
            <a:spAutoFit/>
          </a:bodyPr>
          <a:lstStyle/>
          <a:p>
            <a:r>
              <a:rPr lang="pt-BR" sz="1200" dirty="0">
                <a:latin typeface="Comic Sans MS" panose="030F0702030302020204" pitchFamily="66" charset="0"/>
              </a:rPr>
              <a:t>Bandeira da Islândia</a:t>
            </a:r>
          </a:p>
        </p:txBody>
      </p:sp>
      <p:pic>
        <p:nvPicPr>
          <p:cNvPr id="9" name="Imagem 8" descr="E:\2017\MISSÕES\bandeirasa\4 Islândia.png">
            <a:extLst>
              <a:ext uri="{FF2B5EF4-FFF2-40B4-BE49-F238E27FC236}">
                <a16:creationId xmlns:a16="http://schemas.microsoft.com/office/drawing/2014/main" id="{32A17C80-9B99-1B8E-C2FD-17FD9D216E9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0378" y="5715190"/>
            <a:ext cx="1224977" cy="793715"/>
          </a:xfrm>
          <a:prstGeom prst="rect">
            <a:avLst/>
          </a:prstGeom>
          <a:noFill/>
          <a:ln>
            <a:noFill/>
          </a:ln>
        </p:spPr>
      </p:pic>
      <p:pic>
        <p:nvPicPr>
          <p:cNvPr id="11" name="Imagem 10">
            <a:extLst>
              <a:ext uri="{FF2B5EF4-FFF2-40B4-BE49-F238E27FC236}">
                <a16:creationId xmlns:a16="http://schemas.microsoft.com/office/drawing/2014/main" id="{8055E564-D2B0-E5A8-8393-CCEC4C5D77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1666" y="839887"/>
            <a:ext cx="2156438" cy="2683255"/>
          </a:xfrm>
          <a:prstGeom prst="rect">
            <a:avLst/>
          </a:prstGeom>
        </p:spPr>
      </p:pic>
      <p:pic>
        <p:nvPicPr>
          <p:cNvPr id="13" name="Imagem 12">
            <a:extLst>
              <a:ext uri="{FF2B5EF4-FFF2-40B4-BE49-F238E27FC236}">
                <a16:creationId xmlns:a16="http://schemas.microsoft.com/office/drawing/2014/main" id="{1EA41EB0-D811-55BB-4CC8-8E25FD216F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1271" y="839887"/>
            <a:ext cx="3309811" cy="2214097"/>
          </a:xfrm>
          <a:prstGeom prst="rect">
            <a:avLst/>
          </a:prstGeom>
        </p:spPr>
      </p:pic>
      <p:pic>
        <p:nvPicPr>
          <p:cNvPr id="15" name="Imagem 14">
            <a:extLst>
              <a:ext uri="{FF2B5EF4-FFF2-40B4-BE49-F238E27FC236}">
                <a16:creationId xmlns:a16="http://schemas.microsoft.com/office/drawing/2014/main" id="{C32E4D32-459D-5748-3B9D-859F961C57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66700" y="3694708"/>
            <a:ext cx="2615184" cy="1840992"/>
          </a:xfrm>
          <a:prstGeom prst="rect">
            <a:avLst/>
          </a:prstGeom>
        </p:spPr>
      </p:pic>
      <p:pic>
        <p:nvPicPr>
          <p:cNvPr id="17" name="Imagem 16">
            <a:extLst>
              <a:ext uri="{FF2B5EF4-FFF2-40B4-BE49-F238E27FC236}">
                <a16:creationId xmlns:a16="http://schemas.microsoft.com/office/drawing/2014/main" id="{07893289-6808-B1F9-DB57-7D6067E7F2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65939" y="5103378"/>
            <a:ext cx="1828800" cy="1694688"/>
          </a:xfrm>
          <a:prstGeom prst="rect">
            <a:avLst/>
          </a:prstGeom>
        </p:spPr>
      </p:pic>
      <p:pic>
        <p:nvPicPr>
          <p:cNvPr id="19" name="Imagem 18">
            <a:extLst>
              <a:ext uri="{FF2B5EF4-FFF2-40B4-BE49-F238E27FC236}">
                <a16:creationId xmlns:a16="http://schemas.microsoft.com/office/drawing/2014/main" id="{E2813663-30D0-43B7-13DD-AAFDA115F1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88312" y="3152411"/>
            <a:ext cx="2735727" cy="1852540"/>
          </a:xfrm>
          <a:prstGeom prst="rect">
            <a:avLst/>
          </a:prstGeom>
        </p:spPr>
      </p:pic>
    </p:spTree>
    <p:extLst>
      <p:ext uri="{BB962C8B-B14F-4D97-AF65-F5344CB8AC3E}">
        <p14:creationId xmlns:p14="http://schemas.microsoft.com/office/powerpoint/2010/main" val="29041417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ço Reservado para Texto 16">
            <a:extLst>
              <a:ext uri="{FF2B5EF4-FFF2-40B4-BE49-F238E27FC236}">
                <a16:creationId xmlns:a16="http://schemas.microsoft.com/office/drawing/2014/main" id="{428B7405-6D05-4C3D-B765-917D24378CB8}"/>
              </a:ext>
            </a:extLst>
          </p:cNvPr>
          <p:cNvSpPr>
            <a:spLocks noGrp="1"/>
          </p:cNvSpPr>
          <p:nvPr>
            <p:ph type="body" sz="quarter" idx="11"/>
          </p:nvPr>
        </p:nvSpPr>
        <p:spPr/>
        <p:txBody>
          <a:bodyPr/>
          <a:lstStyle/>
          <a:p>
            <a:r>
              <a:rPr lang="pt-BR" dirty="0"/>
              <a:t>S12 – Missões – 19 de dezembro</a:t>
            </a:r>
          </a:p>
        </p:txBody>
      </p:sp>
      <p:sp>
        <p:nvSpPr>
          <p:cNvPr id="20" name="Espaço Reservado para Texto 17">
            <a:extLst>
              <a:ext uri="{FF2B5EF4-FFF2-40B4-BE49-F238E27FC236}">
                <a16:creationId xmlns:a16="http://schemas.microsoft.com/office/drawing/2014/main" id="{B4051485-E587-4F68-8608-A26CA83B1798}"/>
              </a:ext>
            </a:extLst>
          </p:cNvPr>
          <p:cNvSpPr>
            <a:spLocks noGrp="1"/>
          </p:cNvSpPr>
          <p:nvPr>
            <p:ph type="body" sz="quarter" idx="12"/>
          </p:nvPr>
        </p:nvSpPr>
        <p:spPr/>
        <p:txBody>
          <a:bodyPr/>
          <a:lstStyle/>
          <a:p>
            <a:r>
              <a:rPr lang="pt-BR" i="0" dirty="0"/>
              <a:t>Grandes Sonhos</a:t>
            </a:r>
            <a:endParaRPr lang="pt-BR" sz="4000" i="0" dirty="0"/>
          </a:p>
        </p:txBody>
      </p:sp>
      <p:sp>
        <p:nvSpPr>
          <p:cNvPr id="24" name="Espaço Reservado para Texto 21">
            <a:extLst>
              <a:ext uri="{FF2B5EF4-FFF2-40B4-BE49-F238E27FC236}">
                <a16:creationId xmlns:a16="http://schemas.microsoft.com/office/drawing/2014/main" id="{12A3D027-CCDB-4F97-97E4-5DD7B8808556}"/>
              </a:ext>
            </a:extLst>
          </p:cNvPr>
          <p:cNvSpPr>
            <a:spLocks noGrp="1"/>
          </p:cNvSpPr>
          <p:nvPr>
            <p:ph type="body" sz="quarter" idx="15"/>
          </p:nvPr>
        </p:nvSpPr>
        <p:spPr/>
        <p:txBody>
          <a:bodyPr/>
          <a:lstStyle/>
          <a:p>
            <a:r>
              <a:rPr lang="pt-BR" dirty="0" err="1"/>
              <a:t>Amarissa</a:t>
            </a:r>
            <a:endParaRPr lang="pt-BR" dirty="0"/>
          </a:p>
        </p:txBody>
      </p:sp>
      <p:sp>
        <p:nvSpPr>
          <p:cNvPr id="10" name="Espaço Reservado para Texto 13">
            <a:extLst>
              <a:ext uri="{FF2B5EF4-FFF2-40B4-BE49-F238E27FC236}">
                <a16:creationId xmlns:a16="http://schemas.microsoft.com/office/drawing/2014/main" id="{D602C2D1-98A4-14C0-4FD8-74348C459636}"/>
              </a:ext>
            </a:extLst>
          </p:cNvPr>
          <p:cNvSpPr>
            <a:spLocks noGrp="1"/>
          </p:cNvSpPr>
          <p:nvPr>
            <p:ph type="body" sz="quarter" idx="16"/>
          </p:nvPr>
        </p:nvSpPr>
        <p:spPr/>
        <p:txBody>
          <a:bodyPr/>
          <a:lstStyle/>
          <a:p>
            <a:r>
              <a:rPr lang="pt-BR" dirty="0"/>
              <a:t>Reino Unido</a:t>
            </a:r>
          </a:p>
        </p:txBody>
      </p:sp>
      <p:pic>
        <p:nvPicPr>
          <p:cNvPr id="22" name="Espaço Reservado para Imagem 21">
            <a:extLst>
              <a:ext uri="{FF2B5EF4-FFF2-40B4-BE49-F238E27FC236}">
                <a16:creationId xmlns:a16="http://schemas.microsoft.com/office/drawing/2014/main" id="{0662C931-EADD-1B71-5FD8-4A8551D4793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4082" b="4082"/>
          <a:stretch>
            <a:fillRect/>
          </a:stretch>
        </p:blipFill>
        <p:spPr>
          <a:prstGeom prst="rect">
            <a:avLst/>
          </a:prstGeom>
          <a:ln w="6350">
            <a:solidFill>
              <a:prstClr val="black"/>
            </a:solidFill>
          </a:ln>
        </p:spPr>
      </p:pic>
      <p:pic>
        <p:nvPicPr>
          <p:cNvPr id="11" name="Espaço Reservado para Imagem 10">
            <a:extLst>
              <a:ext uri="{FF2B5EF4-FFF2-40B4-BE49-F238E27FC236}">
                <a16:creationId xmlns:a16="http://schemas.microsoft.com/office/drawing/2014/main" id="{59B1CDA9-EC55-1798-CB27-272E30D2FD86}"/>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555" r="3555"/>
          <a:stretch>
            <a:fillRect/>
          </a:stretch>
        </p:blipFill>
        <p:spPr>
          <a:prstGeom prst="rect">
            <a:avLst/>
          </a:prstGeom>
          <a:ln w="12700">
            <a:solidFill>
              <a:prstClr val="black"/>
            </a:solidFill>
          </a:ln>
        </p:spPr>
      </p:pic>
    </p:spTree>
    <p:extLst>
      <p:ext uri="{BB962C8B-B14F-4D97-AF65-F5344CB8AC3E}">
        <p14:creationId xmlns:p14="http://schemas.microsoft.com/office/powerpoint/2010/main" val="32270624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3">
            <a:extLst>
              <a:ext uri="{FF2B5EF4-FFF2-40B4-BE49-F238E27FC236}">
                <a16:creationId xmlns:a16="http://schemas.microsoft.com/office/drawing/2014/main" id="{CE9D0921-2595-C5EC-94D5-BB99DC3681F3}"/>
              </a:ext>
            </a:extLst>
          </p:cNvPr>
          <p:cNvSpPr>
            <a:spLocks noGrp="1"/>
          </p:cNvSpPr>
          <p:nvPr>
            <p:ph type="body" sz="quarter" idx="12"/>
          </p:nvPr>
        </p:nvSpPr>
        <p:spPr/>
        <p:txBody>
          <a:bodyPr/>
          <a:lstStyle/>
          <a:p>
            <a:r>
              <a:rPr lang="pt-BR" dirty="0"/>
              <a:t>S12</a:t>
            </a:r>
          </a:p>
        </p:txBody>
      </p:sp>
      <p:sp>
        <p:nvSpPr>
          <p:cNvPr id="12" name="Espaço Reservado para Texto 11">
            <a:extLst>
              <a:ext uri="{FF2B5EF4-FFF2-40B4-BE49-F238E27FC236}">
                <a16:creationId xmlns:a16="http://schemas.microsoft.com/office/drawing/2014/main" id="{AAE24892-19A7-0FAB-9D19-B733CF7C56E8}"/>
              </a:ext>
            </a:extLst>
          </p:cNvPr>
          <p:cNvSpPr>
            <a:spLocks noGrp="1"/>
          </p:cNvSpPr>
          <p:nvPr>
            <p:ph type="body" sz="quarter" idx="10"/>
          </p:nvPr>
        </p:nvSpPr>
        <p:spPr>
          <a:xfrm>
            <a:off x="71996" y="679578"/>
            <a:ext cx="4860044" cy="6120000"/>
          </a:xfrm>
        </p:spPr>
        <p:txBody>
          <a:bodyPr/>
          <a:lstStyle/>
          <a:p>
            <a:r>
              <a:rPr lang="pt-BR" dirty="0"/>
              <a:t>Na Eslovênia, os membros da Igreja Adventista trabalham em conjunto com a ADRA (Agência Adventista de Desenvolvimento e Recursos Assistenciais) para ajudar pessoas necessitadas em suas regiões. Em cada igreja na Eslovênia, há um embaixador da ADRA. Eles trabalham com os membros para ajudar pessoas que fugiram de guerras próximas, organizam dias de saúde, arrecadam e entregam doações para mulheres e crianças em necessidade e preparam presentes para refugiados. Em uma região do país, eles são muito ativos no atendimento ao povo romani, que vive em acampamentos nos arredores da cidade. Atualmente, há três igrejas que se reúnem dentro do grande acampamento todos os sábados, além de realizarem diversos serviços de saúde. </a:t>
            </a:r>
          </a:p>
          <a:p>
            <a:r>
              <a:rPr lang="pt-BR" dirty="0"/>
              <a:t>Na capital da Eslovênia, Liubliana, a Igreja Adventista mantém um local perto da universidade, onde os estudantes podem comer, jogar jogos de tabuleiro, aprender sobre vida saudável e fazer atividades manuais. Muitas pessoas gostam de frequentar esse lugar, e ali podem aprender sobre Jesus também.</a:t>
            </a:r>
          </a:p>
        </p:txBody>
      </p:sp>
      <p:pic>
        <p:nvPicPr>
          <p:cNvPr id="2" name="Imagem 1">
            <a:extLst>
              <a:ext uri="{FF2B5EF4-FFF2-40B4-BE49-F238E27FC236}">
                <a16:creationId xmlns:a16="http://schemas.microsoft.com/office/drawing/2014/main" id="{31EB1700-1EE7-E221-B791-12C57E3AEE9A}"/>
              </a:ext>
            </a:extLst>
          </p:cNvPr>
          <p:cNvPicPr>
            <a:picLocks noChangeAspect="1"/>
          </p:cNvPicPr>
          <p:nvPr/>
        </p:nvPicPr>
        <p:blipFill>
          <a:blip r:embed="rId2"/>
          <a:stretch>
            <a:fillRect/>
          </a:stretch>
        </p:blipFill>
        <p:spPr>
          <a:xfrm>
            <a:off x="5076056" y="764704"/>
            <a:ext cx="2800350" cy="2095500"/>
          </a:xfrm>
          <a:prstGeom prst="rect">
            <a:avLst/>
          </a:prstGeom>
        </p:spPr>
      </p:pic>
      <p:sp>
        <p:nvSpPr>
          <p:cNvPr id="3" name="CaixaDeTexto 2">
            <a:extLst>
              <a:ext uri="{FF2B5EF4-FFF2-40B4-BE49-F238E27FC236}">
                <a16:creationId xmlns:a16="http://schemas.microsoft.com/office/drawing/2014/main" id="{2004EA99-C293-596D-3C79-54E71541B04E}"/>
              </a:ext>
            </a:extLst>
          </p:cNvPr>
          <p:cNvSpPr txBox="1"/>
          <p:nvPr/>
        </p:nvSpPr>
        <p:spPr>
          <a:xfrm>
            <a:off x="5076057" y="2879137"/>
            <a:ext cx="2800350" cy="338554"/>
          </a:xfrm>
          <a:prstGeom prst="rect">
            <a:avLst/>
          </a:prstGeom>
          <a:noFill/>
        </p:spPr>
        <p:txBody>
          <a:bodyPr wrap="square" rtlCol="0">
            <a:spAutoFit/>
          </a:bodyPr>
          <a:lstStyle/>
          <a:p>
            <a:pPr algn="ctr"/>
            <a:r>
              <a:rPr lang="pt-BR" sz="1600" b="1" dirty="0"/>
              <a:t>Igreja Adventista em Liubliana</a:t>
            </a:r>
          </a:p>
        </p:txBody>
      </p:sp>
      <p:pic>
        <p:nvPicPr>
          <p:cNvPr id="5" name="Imagem 4" descr="ADRA Horizontal Logo GREEN">
            <a:extLst>
              <a:ext uri="{FF2B5EF4-FFF2-40B4-BE49-F238E27FC236}">
                <a16:creationId xmlns:a16="http://schemas.microsoft.com/office/drawing/2014/main" id="{7D691C68-EBC1-63DD-0ED4-AE932445FE91}"/>
              </a:ext>
            </a:extLst>
          </p:cNvPr>
          <p:cNvPicPr>
            <a:picLocks noChangeAspect="1"/>
          </p:cNvPicPr>
          <p:nvPr/>
        </p:nvPicPr>
        <p:blipFill>
          <a:blip r:embed="rId3"/>
          <a:stretch>
            <a:fillRect/>
          </a:stretch>
        </p:blipFill>
        <p:spPr>
          <a:xfrm>
            <a:off x="6228184" y="3329480"/>
            <a:ext cx="2450003" cy="651293"/>
          </a:xfrm>
          <a:prstGeom prst="rect">
            <a:avLst/>
          </a:prstGeom>
        </p:spPr>
      </p:pic>
      <p:pic>
        <p:nvPicPr>
          <p:cNvPr id="6" name="Imagem 5">
            <a:extLst>
              <a:ext uri="{FF2B5EF4-FFF2-40B4-BE49-F238E27FC236}">
                <a16:creationId xmlns:a16="http://schemas.microsoft.com/office/drawing/2014/main" id="{373F1939-4A5E-9079-A787-4A1FC0B3071B}"/>
              </a:ext>
            </a:extLst>
          </p:cNvPr>
          <p:cNvPicPr>
            <a:picLocks noChangeAspect="1"/>
          </p:cNvPicPr>
          <p:nvPr/>
        </p:nvPicPr>
        <p:blipFill>
          <a:blip r:embed="rId4"/>
          <a:stretch>
            <a:fillRect/>
          </a:stretch>
        </p:blipFill>
        <p:spPr>
          <a:xfrm>
            <a:off x="6902322" y="4092562"/>
            <a:ext cx="1992992" cy="2576798"/>
          </a:xfrm>
          <a:prstGeom prst="rect">
            <a:avLst/>
          </a:prstGeom>
        </p:spPr>
      </p:pic>
      <p:pic>
        <p:nvPicPr>
          <p:cNvPr id="8" name="Imagem 7">
            <a:extLst>
              <a:ext uri="{FF2B5EF4-FFF2-40B4-BE49-F238E27FC236}">
                <a16:creationId xmlns:a16="http://schemas.microsoft.com/office/drawing/2014/main" id="{1106344E-9C53-2C7A-7A87-3A7793DEA7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25093" y="4984917"/>
            <a:ext cx="1584176" cy="792088"/>
          </a:xfrm>
          <a:prstGeom prst="rect">
            <a:avLst/>
          </a:prstGeom>
          <a:ln w="12700">
            <a:solidFill>
              <a:schemeClr val="accent1"/>
            </a:solidFill>
          </a:ln>
        </p:spPr>
      </p:pic>
      <p:sp>
        <p:nvSpPr>
          <p:cNvPr id="10" name="CaixaDeTexto 9">
            <a:extLst>
              <a:ext uri="{FF2B5EF4-FFF2-40B4-BE49-F238E27FC236}">
                <a16:creationId xmlns:a16="http://schemas.microsoft.com/office/drawing/2014/main" id="{97F0409B-D073-9F91-C41D-F8C2156AF39C}"/>
              </a:ext>
            </a:extLst>
          </p:cNvPr>
          <p:cNvSpPr txBox="1"/>
          <p:nvPr/>
        </p:nvSpPr>
        <p:spPr>
          <a:xfrm>
            <a:off x="5129356" y="4679828"/>
            <a:ext cx="1574372" cy="338554"/>
          </a:xfrm>
          <a:prstGeom prst="rect">
            <a:avLst/>
          </a:prstGeom>
          <a:noFill/>
        </p:spPr>
        <p:txBody>
          <a:bodyPr wrap="square">
            <a:spAutoFit/>
          </a:bodyPr>
          <a:lstStyle/>
          <a:p>
            <a:pPr algn="ctr"/>
            <a:r>
              <a:rPr lang="pt-BR" sz="1600" b="1" dirty="0"/>
              <a:t>Eslovênia</a:t>
            </a:r>
          </a:p>
        </p:txBody>
      </p:sp>
    </p:spTree>
    <p:extLst>
      <p:ext uri="{BB962C8B-B14F-4D97-AF65-F5344CB8AC3E}">
        <p14:creationId xmlns:p14="http://schemas.microsoft.com/office/powerpoint/2010/main" val="16455595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Texto 4">
            <a:extLst>
              <a:ext uri="{FF2B5EF4-FFF2-40B4-BE49-F238E27FC236}">
                <a16:creationId xmlns:a16="http://schemas.microsoft.com/office/drawing/2014/main" id="{EFB78583-52AC-6125-70A5-A03FC2870FF9}"/>
              </a:ext>
            </a:extLst>
          </p:cNvPr>
          <p:cNvSpPr>
            <a:spLocks noGrp="1"/>
          </p:cNvSpPr>
          <p:nvPr>
            <p:ph type="body" sz="quarter" idx="10"/>
          </p:nvPr>
        </p:nvSpPr>
        <p:spPr>
          <a:xfrm>
            <a:off x="71996" y="679578"/>
            <a:ext cx="4067956" cy="6120000"/>
          </a:xfrm>
        </p:spPr>
        <p:txBody>
          <a:bodyPr/>
          <a:lstStyle/>
          <a:p>
            <a:r>
              <a:rPr lang="pt-PT" dirty="0"/>
              <a:t>O Reino Unido tem uma população de quase 75 milhões de habitantes. As igrejas adventistas fazem parte da União Britânica, a qual conta com 312 igrejas, 113 congregações e 44.670 membros, o que representa aproximadamente um adventista para cada 1.678 habitantes. Em um censo recente, cerca de 46% da população do Reino Unido declarou-se cristã, enquanto muitos outros afirmaram não ter religião.</a:t>
            </a:r>
          </a:p>
          <a:p>
            <a:r>
              <a:rPr lang="pt-PT" dirty="0"/>
              <a:t>Os primeiros missionários adventistas na Grã-Bretanha foram John N. Loughborough e sua esposa Annie, que chegaram a Southampton em 1878. Embora o avanço tenha sido lento no início, cem pessoas foram batizadas antes de eles retornarem aos Estados Unidos em 1883. Em 1903, a União Britânica foi oficialmente organizada. Hoje em dia, existem sete escolas adventistas na Grã-Bretanha, que ajudam as crianças a aprender sobre Jesus enquanto estudam e crescem.</a:t>
            </a:r>
            <a:endParaRPr lang="pt-BR" dirty="0"/>
          </a:p>
          <a:p>
            <a:endParaRPr lang="pt-BR" dirty="0"/>
          </a:p>
        </p:txBody>
      </p:sp>
      <p:pic>
        <p:nvPicPr>
          <p:cNvPr id="2" name="Imagem 1" descr="J. N. Loughborough Archives - Ellen White Audio - Português">
            <a:extLst>
              <a:ext uri="{FF2B5EF4-FFF2-40B4-BE49-F238E27FC236}">
                <a16:creationId xmlns:a16="http://schemas.microsoft.com/office/drawing/2014/main" id="{DD341DF8-0111-3D9C-E400-476D544F3F9F}"/>
              </a:ext>
            </a:extLst>
          </p:cNvPr>
          <p:cNvPicPr>
            <a:picLocks noChangeAspect="1"/>
          </p:cNvPicPr>
          <p:nvPr/>
        </p:nvPicPr>
        <p:blipFill>
          <a:blip r:embed="rId2"/>
          <a:stretch>
            <a:fillRect/>
          </a:stretch>
        </p:blipFill>
        <p:spPr>
          <a:xfrm>
            <a:off x="4211960" y="2924944"/>
            <a:ext cx="2540000" cy="3810000"/>
          </a:xfrm>
          <a:prstGeom prst="rect">
            <a:avLst/>
          </a:prstGeom>
        </p:spPr>
      </p:pic>
      <p:sp>
        <p:nvSpPr>
          <p:cNvPr id="4" name="CaixaDeTexto 3">
            <a:extLst>
              <a:ext uri="{FF2B5EF4-FFF2-40B4-BE49-F238E27FC236}">
                <a16:creationId xmlns:a16="http://schemas.microsoft.com/office/drawing/2014/main" id="{553A4F5B-5A6C-8517-FE30-E00F8CD40B15}"/>
              </a:ext>
            </a:extLst>
          </p:cNvPr>
          <p:cNvSpPr txBox="1"/>
          <p:nvPr/>
        </p:nvSpPr>
        <p:spPr>
          <a:xfrm>
            <a:off x="4238203" y="2957770"/>
            <a:ext cx="2513757" cy="338554"/>
          </a:xfrm>
          <a:prstGeom prst="rect">
            <a:avLst/>
          </a:prstGeom>
          <a:noFill/>
        </p:spPr>
        <p:txBody>
          <a:bodyPr wrap="square">
            <a:spAutoFit/>
          </a:bodyPr>
          <a:lstStyle/>
          <a:p>
            <a:pPr algn="ctr"/>
            <a:r>
              <a:rPr lang="pt-PT" sz="1600" b="1" dirty="0"/>
              <a:t>John N. Loughborough</a:t>
            </a:r>
            <a:endParaRPr lang="pt-BR" sz="1600" b="1" dirty="0"/>
          </a:p>
        </p:txBody>
      </p:sp>
      <p:pic>
        <p:nvPicPr>
          <p:cNvPr id="6" name="Imagem 5" descr="Southampton SDA Church - YouTube">
            <a:extLst>
              <a:ext uri="{FF2B5EF4-FFF2-40B4-BE49-F238E27FC236}">
                <a16:creationId xmlns:a16="http://schemas.microsoft.com/office/drawing/2014/main" id="{DF586B08-4450-9AE3-AD84-E92EEEE66F29}"/>
              </a:ext>
            </a:extLst>
          </p:cNvPr>
          <p:cNvPicPr>
            <a:picLocks noChangeAspect="1"/>
          </p:cNvPicPr>
          <p:nvPr/>
        </p:nvPicPr>
        <p:blipFill>
          <a:blip r:embed="rId3"/>
          <a:srcRect t="14175" b="12326"/>
          <a:stretch>
            <a:fillRect/>
          </a:stretch>
        </p:blipFill>
        <p:spPr>
          <a:xfrm>
            <a:off x="4287438" y="764704"/>
            <a:ext cx="3790181" cy="2089309"/>
          </a:xfrm>
          <a:prstGeom prst="rect">
            <a:avLst/>
          </a:prstGeom>
        </p:spPr>
      </p:pic>
      <p:pic>
        <p:nvPicPr>
          <p:cNvPr id="8" name="Imagem 7">
            <a:extLst>
              <a:ext uri="{FF2B5EF4-FFF2-40B4-BE49-F238E27FC236}">
                <a16:creationId xmlns:a16="http://schemas.microsoft.com/office/drawing/2014/main" id="{53A78D85-C956-DBD1-61A7-17EEF7AE9D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0433" y="5609732"/>
            <a:ext cx="1874372" cy="1124623"/>
          </a:xfrm>
          <a:prstGeom prst="rect">
            <a:avLst/>
          </a:prstGeom>
        </p:spPr>
      </p:pic>
      <p:sp>
        <p:nvSpPr>
          <p:cNvPr id="10" name="CaixaDeTexto 9">
            <a:extLst>
              <a:ext uri="{FF2B5EF4-FFF2-40B4-BE49-F238E27FC236}">
                <a16:creationId xmlns:a16="http://schemas.microsoft.com/office/drawing/2014/main" id="{52268B40-57D7-DE27-B320-BD0F2420217A}"/>
              </a:ext>
            </a:extLst>
          </p:cNvPr>
          <p:cNvSpPr txBox="1"/>
          <p:nvPr/>
        </p:nvSpPr>
        <p:spPr>
          <a:xfrm>
            <a:off x="7140433" y="5322694"/>
            <a:ext cx="1874372" cy="338554"/>
          </a:xfrm>
          <a:prstGeom prst="rect">
            <a:avLst/>
          </a:prstGeom>
          <a:noFill/>
        </p:spPr>
        <p:txBody>
          <a:bodyPr wrap="square">
            <a:spAutoFit/>
          </a:bodyPr>
          <a:lstStyle/>
          <a:p>
            <a:pPr algn="ctr"/>
            <a:r>
              <a:rPr lang="pt-PT" sz="1600" b="1" dirty="0"/>
              <a:t>Reino Unido </a:t>
            </a:r>
            <a:endParaRPr lang="pt-BR" sz="1600" b="1" dirty="0"/>
          </a:p>
        </p:txBody>
      </p:sp>
    </p:spTree>
    <p:extLst>
      <p:ext uri="{BB962C8B-B14F-4D97-AF65-F5344CB8AC3E}">
        <p14:creationId xmlns:p14="http://schemas.microsoft.com/office/powerpoint/2010/main" val="704439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18">
            <a:extLst>
              <a:ext uri="{FF2B5EF4-FFF2-40B4-BE49-F238E27FC236}">
                <a16:creationId xmlns:a16="http://schemas.microsoft.com/office/drawing/2014/main" id="{582B129D-8674-20CC-ED45-66229C03BD18}"/>
              </a:ext>
            </a:extLst>
          </p:cNvPr>
          <p:cNvSpPr txBox="1">
            <a:spLocks noChangeArrowheads="1"/>
          </p:cNvSpPr>
          <p:nvPr/>
        </p:nvSpPr>
        <p:spPr bwMode="auto">
          <a:xfrm>
            <a:off x="107504" y="767852"/>
            <a:ext cx="2903052" cy="603242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pt-BR" altLang="pt-BR" sz="1600" b="1" dirty="0">
                <a:solidFill>
                  <a:srgbClr val="FF0000"/>
                </a:solidFill>
                <a:latin typeface="Comic Sans MS" panose="030F0702030302020204" pitchFamily="66" charset="0"/>
              </a:rPr>
              <a:t>Cegonha branca</a:t>
            </a:r>
          </a:p>
          <a:p>
            <a:pPr algn="ctr"/>
            <a:r>
              <a:rPr lang="en-US" sz="1200" i="1" dirty="0" err="1">
                <a:latin typeface="Comic Sans MS" panose="030F0702030302020204" pitchFamily="66" charset="0"/>
              </a:rPr>
              <a:t>Ciconia</a:t>
            </a:r>
            <a:r>
              <a:rPr lang="en-US" sz="1200" i="1" dirty="0">
                <a:latin typeface="Comic Sans MS" panose="030F0702030302020204" pitchFamily="66" charset="0"/>
              </a:rPr>
              <a:t> </a:t>
            </a:r>
            <a:r>
              <a:rPr lang="en-US" sz="1200" i="1" dirty="0" err="1">
                <a:latin typeface="Comic Sans MS" panose="030F0702030302020204" pitchFamily="66" charset="0"/>
              </a:rPr>
              <a:t>ciconia</a:t>
            </a:r>
            <a:r>
              <a:rPr lang="en-US" sz="1600" i="1" dirty="0"/>
              <a:t> </a:t>
            </a:r>
            <a:endParaRPr lang="pt-BR" altLang="pt-BR" sz="1600" b="1" dirty="0">
              <a:solidFill>
                <a:srgbClr val="FF0000"/>
              </a:solidFill>
            </a:endParaRPr>
          </a:p>
          <a:p>
            <a:endParaRPr lang="pt-BR" sz="1600" b="1" dirty="0">
              <a:solidFill>
                <a:srgbClr val="FF0000"/>
              </a:solidFill>
            </a:endParaRPr>
          </a:p>
          <a:p>
            <a:pPr marL="285750" indent="-285750" algn="just">
              <a:buFont typeface="Wingdings" panose="05000000000000000000" pitchFamily="2" charset="2"/>
              <a:buChar char="Ø"/>
            </a:pPr>
            <a:r>
              <a:rPr lang="es-ES" sz="1300" b="1" dirty="0">
                <a:latin typeface="Comic Sans MS" panose="030F0702030302020204" pitchFamily="66" charset="0"/>
              </a:rPr>
              <a:t>A </a:t>
            </a:r>
            <a:r>
              <a:rPr lang="es-ES" sz="1300" b="1" dirty="0" err="1">
                <a:latin typeface="Comic Sans MS" panose="030F0702030302020204" pitchFamily="66" charset="0"/>
              </a:rPr>
              <a:t>cegonha</a:t>
            </a:r>
            <a:r>
              <a:rPr lang="es-ES" sz="1300" b="1" dirty="0">
                <a:latin typeface="Comic Sans MS" panose="030F0702030302020204" pitchFamily="66" charset="0"/>
              </a:rPr>
              <a:t> branca</a:t>
            </a:r>
            <a:r>
              <a:rPr lang="es-ES" sz="1300" dirty="0">
                <a:latin typeface="Comic Sans MS" panose="030F0702030302020204" pitchFamily="66" charset="0"/>
              </a:rPr>
              <a:t> é a ave símbolo da </a:t>
            </a:r>
            <a:r>
              <a:rPr lang="es-ES" sz="1300" b="1" dirty="0" err="1">
                <a:latin typeface="Comic Sans MS" panose="030F0702030302020204" pitchFamily="66" charset="0"/>
              </a:rPr>
              <a:t>Lituânia</a:t>
            </a:r>
            <a:r>
              <a:rPr lang="es-ES" sz="1300" b="1" dirty="0">
                <a:latin typeface="Comic Sans MS" panose="030F0702030302020204" pitchFamily="66" charset="0"/>
              </a:rPr>
              <a:t>, </a:t>
            </a:r>
            <a:r>
              <a:rPr lang="es-ES" sz="1300" dirty="0" err="1">
                <a:latin typeface="Comic Sans MS" panose="030F0702030302020204" pitchFamily="66" charset="0"/>
              </a:rPr>
              <a:t>conhecida</a:t>
            </a:r>
            <a:r>
              <a:rPr lang="es-ES" sz="1300" dirty="0">
                <a:latin typeface="Comic Sans MS" panose="030F0702030302020204" pitchFamily="66" charset="0"/>
              </a:rPr>
              <a:t> como a </a:t>
            </a:r>
            <a:r>
              <a:rPr lang="es-ES" sz="1300" dirty="0" err="1">
                <a:latin typeface="Comic Sans MS" panose="030F0702030302020204" pitchFamily="66" charset="0"/>
              </a:rPr>
              <a:t>terra</a:t>
            </a:r>
            <a:r>
              <a:rPr lang="es-ES" sz="1300" dirty="0">
                <a:latin typeface="Comic Sans MS" panose="030F0702030302020204" pitchFamily="66" charset="0"/>
              </a:rPr>
              <a:t> das </a:t>
            </a:r>
            <a:r>
              <a:rPr lang="es-ES" sz="1300" dirty="0" err="1">
                <a:latin typeface="Comic Sans MS" panose="030F0702030302020204" pitchFamily="66" charset="0"/>
              </a:rPr>
              <a:t>cegonhas</a:t>
            </a:r>
            <a:r>
              <a:rPr lang="es-ES" sz="1300" dirty="0">
                <a:latin typeface="Comic Sans MS" panose="030F0702030302020204" pitchFamily="66" charset="0"/>
              </a:rPr>
              <a:t>;</a:t>
            </a:r>
          </a:p>
          <a:p>
            <a:pPr marL="285750" indent="-285750" algn="just">
              <a:buFont typeface="Wingdings" panose="05000000000000000000" pitchFamily="2" charset="2"/>
              <a:buChar char="Ø"/>
            </a:pPr>
            <a:endParaRPr lang="es-ES" sz="1300" dirty="0">
              <a:latin typeface="Comic Sans MS" panose="030F0702030302020204" pitchFamily="66" charset="0"/>
            </a:endParaRPr>
          </a:p>
          <a:p>
            <a:pPr marL="285750" indent="-285750" algn="just">
              <a:buFont typeface="Wingdings" panose="05000000000000000000" pitchFamily="2" charset="2"/>
              <a:buChar char="Ø"/>
            </a:pPr>
            <a:r>
              <a:rPr lang="pt-BR" sz="1300" dirty="0">
                <a:latin typeface="Comic Sans MS" panose="030F0702030302020204" pitchFamily="66" charset="0"/>
              </a:rPr>
              <a:t>É uma ave de grande porte. Mede de 1m a 1m15cm, da ponta do bico até ao fim da cauda;</a:t>
            </a:r>
          </a:p>
          <a:p>
            <a:pPr marL="285750" indent="-285750" algn="just">
              <a:buFont typeface="Wingdings" panose="05000000000000000000" pitchFamily="2" charset="2"/>
              <a:buChar char="Ø"/>
            </a:pPr>
            <a:endParaRPr lang="pt-BR" sz="1300" dirty="0">
              <a:latin typeface="Comic Sans MS" panose="030F0702030302020204" pitchFamily="66" charset="0"/>
            </a:endParaRPr>
          </a:p>
          <a:p>
            <a:pPr marL="285750" indent="-285750" algn="just">
              <a:buFont typeface="Wingdings" panose="05000000000000000000" pitchFamily="2" charset="2"/>
              <a:buChar char="Ø"/>
            </a:pPr>
            <a:r>
              <a:rPr lang="pt-BR" sz="1300" dirty="0">
                <a:latin typeface="Comic Sans MS" panose="030F0702030302020204" pitchFamily="66" charset="0"/>
              </a:rPr>
              <a:t> Sua plumagem é quase toda branca, com preto nas asas. Os adultos têm longas patas vermelhas e bicos vermelhos longos e pontiagudos;</a:t>
            </a:r>
          </a:p>
          <a:p>
            <a:pPr marL="285750" indent="-285750" algn="just">
              <a:buFont typeface="Wingdings" panose="05000000000000000000" pitchFamily="2" charset="2"/>
              <a:buChar char="Ø"/>
            </a:pPr>
            <a:endParaRPr lang="pt-BR" sz="1300" dirty="0">
              <a:latin typeface="Comic Sans MS" panose="030F0702030302020204" pitchFamily="66" charset="0"/>
            </a:endParaRPr>
          </a:p>
          <a:p>
            <a:pPr marL="285750" indent="-285750" algn="just">
              <a:buFont typeface="Wingdings" panose="05000000000000000000" pitchFamily="2" charset="2"/>
              <a:buChar char="Ø"/>
            </a:pPr>
            <a:r>
              <a:rPr lang="pt-BR" sz="1300" dirty="0">
                <a:latin typeface="Comic Sans MS" panose="030F0702030302020204" pitchFamily="66" charset="0"/>
              </a:rPr>
              <a:t>A cegonha-branca é uma ave migratória de longa distância, invernando em África;</a:t>
            </a:r>
          </a:p>
          <a:p>
            <a:pPr marL="285750" indent="-285750" algn="just">
              <a:buFont typeface="Wingdings" panose="05000000000000000000" pitchFamily="2" charset="2"/>
              <a:buChar char="Ø"/>
            </a:pPr>
            <a:endParaRPr lang="pt-BR" sz="1300" dirty="0">
              <a:latin typeface="Comic Sans MS" panose="030F0702030302020204" pitchFamily="66" charset="0"/>
            </a:endParaRPr>
          </a:p>
          <a:p>
            <a:pPr marL="285750" indent="-285750" algn="just">
              <a:buFont typeface="Wingdings" panose="05000000000000000000" pitchFamily="2" charset="2"/>
              <a:buChar char="Ø"/>
            </a:pPr>
            <a:r>
              <a:rPr lang="pt-BR" sz="1300" dirty="0">
                <a:latin typeface="Comic Sans MS" panose="030F0702030302020204" pitchFamily="66" charset="0"/>
              </a:rPr>
              <a:t>É uma ave carnívora, que come insetos, peixes, anfíbios, pequenos mamíferos, </a:t>
            </a:r>
            <a:r>
              <a:rPr lang="pt-BR" sz="1300" dirty="0" err="1">
                <a:latin typeface="Comic Sans MS" panose="030F0702030302020204" pitchFamily="66" charset="0"/>
              </a:rPr>
              <a:t>etc</a:t>
            </a:r>
            <a:r>
              <a:rPr lang="pt-BR" sz="1300" dirty="0">
                <a:latin typeface="Comic Sans MS" panose="030F0702030302020204" pitchFamily="66" charset="0"/>
              </a:rPr>
              <a:t>;</a:t>
            </a:r>
          </a:p>
          <a:p>
            <a:pPr marL="285750" indent="-285750" algn="just">
              <a:buFont typeface="Wingdings" panose="05000000000000000000" pitchFamily="2" charset="2"/>
              <a:buChar char="Ø"/>
            </a:pPr>
            <a:endParaRPr lang="pt-BR" sz="1300" dirty="0">
              <a:latin typeface="Comic Sans MS" panose="030F0702030302020204" pitchFamily="66" charset="0"/>
            </a:endParaRPr>
          </a:p>
          <a:p>
            <a:pPr marL="285750" indent="-285750" algn="just">
              <a:buFont typeface="Wingdings" panose="05000000000000000000" pitchFamily="2" charset="2"/>
              <a:buChar char="Ø"/>
            </a:pPr>
            <a:r>
              <a:rPr lang="es-ES" sz="1300" dirty="0">
                <a:latin typeface="Comic Sans MS" panose="030F0702030302020204" pitchFamily="66" charset="0"/>
              </a:rPr>
              <a:t>A </a:t>
            </a:r>
            <a:r>
              <a:rPr lang="es-ES" sz="1300" dirty="0" err="1">
                <a:latin typeface="Comic Sans MS" panose="030F0702030302020204" pitchFamily="66" charset="0"/>
              </a:rPr>
              <a:t>fêmea</a:t>
            </a:r>
            <a:r>
              <a:rPr lang="es-ES" sz="1300" dirty="0">
                <a:latin typeface="Comic Sans MS" panose="030F0702030302020204" pitchFamily="66" charset="0"/>
              </a:rPr>
              <a:t> </a:t>
            </a:r>
            <a:r>
              <a:rPr lang="es-ES" sz="1300" dirty="0" err="1">
                <a:latin typeface="Comic Sans MS" panose="030F0702030302020204" pitchFamily="66" charset="0"/>
              </a:rPr>
              <a:t>põe</a:t>
            </a:r>
            <a:r>
              <a:rPr lang="es-ES" sz="1300" dirty="0">
                <a:latin typeface="Comic Sans MS" panose="030F0702030302020204" pitchFamily="66" charset="0"/>
              </a:rPr>
              <a:t> </a:t>
            </a:r>
            <a:r>
              <a:rPr lang="es-ES" sz="1300" dirty="0" err="1">
                <a:latin typeface="Comic Sans MS" panose="030F0702030302020204" pitchFamily="66" charset="0"/>
              </a:rPr>
              <a:t>geralmente</a:t>
            </a:r>
            <a:r>
              <a:rPr lang="es-ES" sz="1300" dirty="0">
                <a:latin typeface="Comic Sans MS" panose="030F0702030302020204" pitchFamily="66" charset="0"/>
              </a:rPr>
              <a:t> 4 ovos, ambos </a:t>
            </a:r>
            <a:r>
              <a:rPr lang="es-ES" sz="1300" dirty="0" err="1">
                <a:latin typeface="Comic Sans MS" panose="030F0702030302020204" pitchFamily="66" charset="0"/>
              </a:rPr>
              <a:t>fazem</a:t>
            </a:r>
            <a:r>
              <a:rPr lang="es-ES" sz="1300" dirty="0">
                <a:latin typeface="Comic Sans MS" panose="030F0702030302020204" pitchFamily="66" charset="0"/>
              </a:rPr>
              <a:t> a </a:t>
            </a:r>
            <a:r>
              <a:rPr lang="es-ES" sz="1300" dirty="0" err="1">
                <a:latin typeface="Comic Sans MS" panose="030F0702030302020204" pitchFamily="66" charset="0"/>
              </a:rPr>
              <a:t>incubação</a:t>
            </a:r>
            <a:r>
              <a:rPr lang="es-ES" sz="1300" dirty="0">
                <a:latin typeface="Comic Sans MS" panose="030F0702030302020204" pitchFamily="66" charset="0"/>
              </a:rPr>
              <a:t> que dura 33-34 </a:t>
            </a:r>
            <a:r>
              <a:rPr lang="es-ES" sz="1300" dirty="0" err="1">
                <a:latin typeface="Comic Sans MS" panose="030F0702030302020204" pitchFamily="66" charset="0"/>
              </a:rPr>
              <a:t>dias</a:t>
            </a:r>
            <a:r>
              <a:rPr lang="es-ES" sz="1300" dirty="0">
                <a:latin typeface="Comic Sans MS" panose="030F0702030302020204" pitchFamily="66" charset="0"/>
              </a:rPr>
              <a:t>.</a:t>
            </a:r>
          </a:p>
        </p:txBody>
      </p:sp>
      <p:sp>
        <p:nvSpPr>
          <p:cNvPr id="6" name="Retângulo 5">
            <a:extLst>
              <a:ext uri="{FF2B5EF4-FFF2-40B4-BE49-F238E27FC236}">
                <a16:creationId xmlns:a16="http://schemas.microsoft.com/office/drawing/2014/main" id="{773A9A65-C6BB-2886-2F9B-73EA97A39FCD}"/>
              </a:ext>
            </a:extLst>
          </p:cNvPr>
          <p:cNvSpPr/>
          <p:nvPr/>
        </p:nvSpPr>
        <p:spPr>
          <a:xfrm>
            <a:off x="6588224" y="2745904"/>
            <a:ext cx="2550882" cy="507831"/>
          </a:xfrm>
          <a:prstGeom prst="rect">
            <a:avLst/>
          </a:prstGeom>
        </p:spPr>
        <p:txBody>
          <a:bodyPr wrap="square">
            <a:spAutoFit/>
          </a:bodyPr>
          <a:lstStyle/>
          <a:p>
            <a:pPr algn="just"/>
            <a:r>
              <a:rPr lang="pt-BR" sz="900" dirty="0">
                <a:solidFill>
                  <a:srgbClr val="252525"/>
                </a:solidFill>
                <a:latin typeface="Comic Sans MS" panose="030F0702030302020204" pitchFamily="66" charset="0"/>
              </a:rPr>
              <a:t>Um jovem adulto. Os bicos ficam progressivamente vermelhos a começar da base.</a:t>
            </a:r>
            <a:endParaRPr lang="en-US" sz="900" dirty="0">
              <a:latin typeface="Comic Sans MS" panose="030F0702030302020204" pitchFamily="66" charset="0"/>
            </a:endParaRPr>
          </a:p>
        </p:txBody>
      </p:sp>
      <p:pic>
        <p:nvPicPr>
          <p:cNvPr id="8" name="Imagem 7" descr="E:\2017\MISSÕES\bandeirasa\9.Lituânia.gif">
            <a:extLst>
              <a:ext uri="{FF2B5EF4-FFF2-40B4-BE49-F238E27FC236}">
                <a16:creationId xmlns:a16="http://schemas.microsoft.com/office/drawing/2014/main" id="{74B83B70-B6EE-AAA6-8EA1-1D5621E8A19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9832" y="5943401"/>
            <a:ext cx="1304925" cy="870585"/>
          </a:xfrm>
          <a:prstGeom prst="rect">
            <a:avLst/>
          </a:prstGeom>
          <a:noFill/>
          <a:ln>
            <a:noFill/>
          </a:ln>
        </p:spPr>
      </p:pic>
      <p:sp>
        <p:nvSpPr>
          <p:cNvPr id="10" name="CaixaDeTexto 9">
            <a:extLst>
              <a:ext uri="{FF2B5EF4-FFF2-40B4-BE49-F238E27FC236}">
                <a16:creationId xmlns:a16="http://schemas.microsoft.com/office/drawing/2014/main" id="{DF335F26-54FE-DF00-DD40-6EB923CE78D8}"/>
              </a:ext>
            </a:extLst>
          </p:cNvPr>
          <p:cNvSpPr txBox="1"/>
          <p:nvPr/>
        </p:nvSpPr>
        <p:spPr>
          <a:xfrm>
            <a:off x="4427325" y="6335036"/>
            <a:ext cx="1652771" cy="276999"/>
          </a:xfrm>
          <a:prstGeom prst="rect">
            <a:avLst/>
          </a:prstGeom>
          <a:noFill/>
        </p:spPr>
        <p:txBody>
          <a:bodyPr wrap="square" rtlCol="0">
            <a:spAutoFit/>
          </a:bodyPr>
          <a:lstStyle/>
          <a:p>
            <a:r>
              <a:rPr lang="pt-BR" sz="1200" dirty="0">
                <a:latin typeface="Comic Sans MS" panose="030F0702030302020204" pitchFamily="66" charset="0"/>
              </a:rPr>
              <a:t>Lituânia</a:t>
            </a:r>
          </a:p>
        </p:txBody>
      </p:sp>
      <p:pic>
        <p:nvPicPr>
          <p:cNvPr id="12" name="Imagem 11">
            <a:extLst>
              <a:ext uri="{FF2B5EF4-FFF2-40B4-BE49-F238E27FC236}">
                <a16:creationId xmlns:a16="http://schemas.microsoft.com/office/drawing/2014/main" id="{BB704E0D-B004-5DE1-5306-C67C6DB021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3829" y="767852"/>
            <a:ext cx="2353056" cy="3133344"/>
          </a:xfrm>
          <a:prstGeom prst="rect">
            <a:avLst/>
          </a:prstGeom>
        </p:spPr>
      </p:pic>
      <p:pic>
        <p:nvPicPr>
          <p:cNvPr id="14" name="Imagem 13">
            <a:extLst>
              <a:ext uri="{FF2B5EF4-FFF2-40B4-BE49-F238E27FC236}">
                <a16:creationId xmlns:a16="http://schemas.microsoft.com/office/drawing/2014/main" id="{8E74017A-BF34-6142-65F6-F1FE0B4B27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822" y="3932392"/>
            <a:ext cx="2450592" cy="1908048"/>
          </a:xfrm>
          <a:prstGeom prst="rect">
            <a:avLst/>
          </a:prstGeom>
        </p:spPr>
      </p:pic>
      <p:pic>
        <p:nvPicPr>
          <p:cNvPr id="16" name="Imagem 15">
            <a:extLst>
              <a:ext uri="{FF2B5EF4-FFF2-40B4-BE49-F238E27FC236}">
                <a16:creationId xmlns:a16="http://schemas.microsoft.com/office/drawing/2014/main" id="{13DBC407-117B-6E26-9049-2CC39FCC7A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45150" y="764704"/>
            <a:ext cx="1619250" cy="1981200"/>
          </a:xfrm>
          <a:prstGeom prst="rect">
            <a:avLst/>
          </a:prstGeom>
        </p:spPr>
      </p:pic>
      <p:pic>
        <p:nvPicPr>
          <p:cNvPr id="18" name="Imagem 17">
            <a:extLst>
              <a:ext uri="{FF2B5EF4-FFF2-40B4-BE49-F238E27FC236}">
                <a16:creationId xmlns:a16="http://schemas.microsoft.com/office/drawing/2014/main" id="{E60A330D-CFA3-6ED7-D02B-01B66ED150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96933" y="3429000"/>
            <a:ext cx="2371344" cy="1804416"/>
          </a:xfrm>
          <a:prstGeom prst="rect">
            <a:avLst/>
          </a:prstGeom>
        </p:spPr>
      </p:pic>
      <p:pic>
        <p:nvPicPr>
          <p:cNvPr id="20" name="Imagem 19">
            <a:extLst>
              <a:ext uri="{FF2B5EF4-FFF2-40B4-BE49-F238E27FC236}">
                <a16:creationId xmlns:a16="http://schemas.microsoft.com/office/drawing/2014/main" id="{6B301B90-9C3E-4E4C-2541-5CDE54E4522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60030" y="5353209"/>
            <a:ext cx="1969008" cy="1414272"/>
          </a:xfrm>
          <a:prstGeom prst="rect">
            <a:avLst/>
          </a:prstGeom>
        </p:spPr>
      </p:pic>
      <p:pic>
        <p:nvPicPr>
          <p:cNvPr id="22" name="Imagem 21">
            <a:extLst>
              <a:ext uri="{FF2B5EF4-FFF2-40B4-BE49-F238E27FC236}">
                <a16:creationId xmlns:a16="http://schemas.microsoft.com/office/drawing/2014/main" id="{8473FA17-0AEC-D4EE-0365-BF506AC7AD0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16938" y="1016824"/>
            <a:ext cx="1429425" cy="1411099"/>
          </a:xfrm>
          <a:prstGeom prst="rect">
            <a:avLst/>
          </a:prstGeom>
        </p:spPr>
      </p:pic>
    </p:spTree>
    <p:extLst>
      <p:ext uri="{BB962C8B-B14F-4D97-AF65-F5344CB8AC3E}">
        <p14:creationId xmlns:p14="http://schemas.microsoft.com/office/powerpoint/2010/main" val="14679694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ço Reservado para Texto 16">
            <a:extLst>
              <a:ext uri="{FF2B5EF4-FFF2-40B4-BE49-F238E27FC236}">
                <a16:creationId xmlns:a16="http://schemas.microsoft.com/office/drawing/2014/main" id="{74ABF954-E1A1-4613-BCE7-E192776D4283}"/>
              </a:ext>
            </a:extLst>
          </p:cNvPr>
          <p:cNvSpPr>
            <a:spLocks noGrp="1"/>
          </p:cNvSpPr>
          <p:nvPr>
            <p:ph type="body" sz="quarter" idx="11"/>
          </p:nvPr>
        </p:nvSpPr>
        <p:spPr/>
        <p:txBody>
          <a:bodyPr/>
          <a:lstStyle/>
          <a:p>
            <a:r>
              <a:rPr lang="pt-BR" dirty="0"/>
              <a:t>S13 – Missões – 26 de dezembro</a:t>
            </a:r>
          </a:p>
        </p:txBody>
      </p:sp>
      <p:sp>
        <p:nvSpPr>
          <p:cNvPr id="20" name="Espaço Reservado para Texto 17">
            <a:extLst>
              <a:ext uri="{FF2B5EF4-FFF2-40B4-BE49-F238E27FC236}">
                <a16:creationId xmlns:a16="http://schemas.microsoft.com/office/drawing/2014/main" id="{732F0BFC-2487-4E38-AF3E-56C4A8D5DC93}"/>
              </a:ext>
            </a:extLst>
          </p:cNvPr>
          <p:cNvSpPr>
            <a:spLocks noGrp="1"/>
          </p:cNvSpPr>
          <p:nvPr>
            <p:ph type="body" sz="quarter" idx="12"/>
          </p:nvPr>
        </p:nvSpPr>
        <p:spPr/>
        <p:txBody>
          <a:bodyPr/>
          <a:lstStyle/>
          <a:p>
            <a:r>
              <a:rPr lang="pt-BR" i="0" dirty="0"/>
              <a:t>Tocando para Jesus</a:t>
            </a:r>
          </a:p>
        </p:txBody>
      </p:sp>
      <p:pic>
        <p:nvPicPr>
          <p:cNvPr id="11" name="Espaço Reservado para Imagem 10">
            <a:extLst>
              <a:ext uri="{FF2B5EF4-FFF2-40B4-BE49-F238E27FC236}">
                <a16:creationId xmlns:a16="http://schemas.microsoft.com/office/drawing/2014/main" id="{5E8DB87B-C0E4-D65C-7D8E-17692424958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4082" b="4082"/>
          <a:stretch>
            <a:fillRect/>
          </a:stretch>
        </p:blipFill>
        <p:spPr>
          <a:prstGeom prst="rect">
            <a:avLst/>
          </a:prstGeom>
          <a:ln w="6350">
            <a:solidFill>
              <a:prstClr val="black"/>
            </a:solidFill>
          </a:ln>
        </p:spPr>
      </p:pic>
      <p:sp>
        <p:nvSpPr>
          <p:cNvPr id="24" name="Espaço Reservado para Texto 21">
            <a:extLst>
              <a:ext uri="{FF2B5EF4-FFF2-40B4-BE49-F238E27FC236}">
                <a16:creationId xmlns:a16="http://schemas.microsoft.com/office/drawing/2014/main" id="{2FF017A9-F462-4BDA-99C5-243E225AFD84}"/>
              </a:ext>
            </a:extLst>
          </p:cNvPr>
          <p:cNvSpPr>
            <a:spLocks noGrp="1"/>
          </p:cNvSpPr>
          <p:nvPr>
            <p:ph type="body" sz="quarter" idx="15"/>
          </p:nvPr>
        </p:nvSpPr>
        <p:spPr/>
        <p:txBody>
          <a:bodyPr/>
          <a:lstStyle/>
          <a:p>
            <a:r>
              <a:rPr lang="pt-BR" dirty="0" err="1"/>
              <a:t>Yeron</a:t>
            </a:r>
            <a:endParaRPr lang="pt-BR" dirty="0"/>
          </a:p>
        </p:txBody>
      </p:sp>
      <p:sp>
        <p:nvSpPr>
          <p:cNvPr id="12" name="Espaço Reservado para Texto 13">
            <a:extLst>
              <a:ext uri="{FF2B5EF4-FFF2-40B4-BE49-F238E27FC236}">
                <a16:creationId xmlns:a16="http://schemas.microsoft.com/office/drawing/2014/main" id="{7DB1F045-3C40-F451-93D3-71281103E7C3}"/>
              </a:ext>
            </a:extLst>
          </p:cNvPr>
          <p:cNvSpPr>
            <a:spLocks noGrp="1"/>
          </p:cNvSpPr>
          <p:nvPr>
            <p:ph type="body" sz="quarter" idx="16"/>
          </p:nvPr>
        </p:nvSpPr>
        <p:spPr/>
        <p:txBody>
          <a:bodyPr/>
          <a:lstStyle/>
          <a:p>
            <a:r>
              <a:rPr lang="pt-BR" dirty="0"/>
              <a:t>Reino Unido</a:t>
            </a:r>
          </a:p>
        </p:txBody>
      </p:sp>
      <p:pic>
        <p:nvPicPr>
          <p:cNvPr id="18" name="Espaço Reservado para Imagem 17">
            <a:extLst>
              <a:ext uri="{FF2B5EF4-FFF2-40B4-BE49-F238E27FC236}">
                <a16:creationId xmlns:a16="http://schemas.microsoft.com/office/drawing/2014/main" id="{AFC923BF-077A-489B-7FED-6EFF27F4E68A}"/>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555" r="3555"/>
          <a:stretch>
            <a:fillRect/>
          </a:stretch>
        </p:blipFill>
        <p:spPr>
          <a:prstGeom prst="rect">
            <a:avLst/>
          </a:prstGeom>
          <a:ln w="12700">
            <a:solidFill>
              <a:prstClr val="black"/>
            </a:solidFill>
          </a:ln>
        </p:spPr>
      </p:pic>
    </p:spTree>
    <p:extLst>
      <p:ext uri="{BB962C8B-B14F-4D97-AF65-F5344CB8AC3E}">
        <p14:creationId xmlns:p14="http://schemas.microsoft.com/office/powerpoint/2010/main" val="37291623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Texto 4">
            <a:extLst>
              <a:ext uri="{FF2B5EF4-FFF2-40B4-BE49-F238E27FC236}">
                <a16:creationId xmlns:a16="http://schemas.microsoft.com/office/drawing/2014/main" id="{4DBDFE27-2B95-5FBC-D4D0-C3725242D2B1}"/>
              </a:ext>
            </a:extLst>
          </p:cNvPr>
          <p:cNvSpPr>
            <a:spLocks noGrp="1"/>
          </p:cNvSpPr>
          <p:nvPr>
            <p:ph type="body" sz="quarter" idx="12"/>
          </p:nvPr>
        </p:nvSpPr>
        <p:spPr/>
        <p:txBody>
          <a:bodyPr/>
          <a:lstStyle/>
          <a:p>
            <a:r>
              <a:rPr lang="pt-BR" dirty="0"/>
              <a:t>S13</a:t>
            </a:r>
          </a:p>
        </p:txBody>
      </p:sp>
      <p:sp>
        <p:nvSpPr>
          <p:cNvPr id="12" name="Espaço Reservado para Texto 11">
            <a:extLst>
              <a:ext uri="{FF2B5EF4-FFF2-40B4-BE49-F238E27FC236}">
                <a16:creationId xmlns:a16="http://schemas.microsoft.com/office/drawing/2014/main" id="{BAAA1160-E1CB-88E0-F7A8-F589B2C767C5}"/>
              </a:ext>
            </a:extLst>
          </p:cNvPr>
          <p:cNvSpPr>
            <a:spLocks noGrp="1"/>
          </p:cNvSpPr>
          <p:nvPr>
            <p:ph type="body" sz="quarter" idx="10"/>
          </p:nvPr>
        </p:nvSpPr>
        <p:spPr>
          <a:xfrm>
            <a:off x="71996" y="679578"/>
            <a:ext cx="3203860" cy="6120000"/>
          </a:xfrm>
        </p:spPr>
        <p:txBody>
          <a:bodyPr/>
          <a:lstStyle/>
          <a:p>
            <a:r>
              <a:rPr lang="pt-BR" dirty="0"/>
              <a:t>Na Finlândia, as crianças só começam a frequentar a escola aos sete anos de idade. Antes disso, algumas vão para o jardim de infância, no qual são incentivadas a usar a criatividade para brincar ao ar livre. O sistema escolar finlandês é considerado um dos melhores do mundo. No entanto, muitas crianças não têm a oportunidade de aprender sobre Jesus. No país, existe apenas uma escola adventista. </a:t>
            </a:r>
          </a:p>
          <a:p>
            <a:r>
              <a:rPr lang="pt-BR" dirty="0"/>
              <a:t>Jovens adventistas adultos administram uma casa comunitária, a </a:t>
            </a:r>
            <a:r>
              <a:rPr lang="pt-BR" i="1" dirty="0" err="1"/>
              <a:t>Oikos</a:t>
            </a:r>
            <a:r>
              <a:rPr lang="pt-BR" i="1" dirty="0"/>
              <a:t> </a:t>
            </a:r>
            <a:r>
              <a:rPr lang="pt-BR" i="1" dirty="0" err="1"/>
              <a:t>House</a:t>
            </a:r>
            <a:r>
              <a:rPr lang="pt-BR" dirty="0"/>
              <a:t>, que oferece um espaço acolhedor e espiritual para os jovens. Lá, eles podem estudar a Bíblia, participar de pequenos grupos, cultivar amizades e servir ao próximo.</a:t>
            </a:r>
          </a:p>
        </p:txBody>
      </p:sp>
      <p:sp>
        <p:nvSpPr>
          <p:cNvPr id="4" name="CaixaDeTexto 3">
            <a:extLst>
              <a:ext uri="{FF2B5EF4-FFF2-40B4-BE49-F238E27FC236}">
                <a16:creationId xmlns:a16="http://schemas.microsoft.com/office/drawing/2014/main" id="{4BE6FDE1-B68C-7BB2-22D1-A4D8041A498C}"/>
              </a:ext>
            </a:extLst>
          </p:cNvPr>
          <p:cNvSpPr txBox="1"/>
          <p:nvPr/>
        </p:nvSpPr>
        <p:spPr>
          <a:xfrm>
            <a:off x="3427378" y="3733810"/>
            <a:ext cx="2224742" cy="369332"/>
          </a:xfrm>
          <a:prstGeom prst="rect">
            <a:avLst/>
          </a:prstGeom>
          <a:noFill/>
        </p:spPr>
        <p:txBody>
          <a:bodyPr wrap="square" rtlCol="0">
            <a:spAutoFit/>
          </a:bodyPr>
          <a:lstStyle/>
          <a:p>
            <a:pPr algn="ctr"/>
            <a:r>
              <a:rPr lang="pt-BR" b="1" i="1" dirty="0" err="1"/>
              <a:t>Oikos</a:t>
            </a:r>
            <a:r>
              <a:rPr lang="pt-BR" b="1" i="1" dirty="0"/>
              <a:t> </a:t>
            </a:r>
            <a:r>
              <a:rPr lang="pt-BR" b="1" i="1" dirty="0" err="1"/>
              <a:t>House</a:t>
            </a:r>
            <a:endParaRPr lang="pt-BR" b="1" dirty="0"/>
          </a:p>
        </p:txBody>
      </p:sp>
      <p:pic>
        <p:nvPicPr>
          <p:cNvPr id="6" name="Imagem 5" descr="20+ Cool Facts about the Finnish Education System">
            <a:extLst>
              <a:ext uri="{FF2B5EF4-FFF2-40B4-BE49-F238E27FC236}">
                <a16:creationId xmlns:a16="http://schemas.microsoft.com/office/drawing/2014/main" id="{9E11A9D1-EEB5-3802-4730-545513489347}"/>
              </a:ext>
            </a:extLst>
          </p:cNvPr>
          <p:cNvPicPr>
            <a:picLocks noChangeAspect="1"/>
          </p:cNvPicPr>
          <p:nvPr/>
        </p:nvPicPr>
        <p:blipFill>
          <a:blip r:embed="rId2"/>
          <a:stretch>
            <a:fillRect/>
          </a:stretch>
        </p:blipFill>
        <p:spPr>
          <a:xfrm>
            <a:off x="3423012" y="836713"/>
            <a:ext cx="2877180" cy="1614028"/>
          </a:xfrm>
          <a:prstGeom prst="rect">
            <a:avLst/>
          </a:prstGeom>
        </p:spPr>
      </p:pic>
      <p:pic>
        <p:nvPicPr>
          <p:cNvPr id="7" name="Imagem 6" descr="20+ Cool Facts about the Finnish Education System">
            <a:extLst>
              <a:ext uri="{FF2B5EF4-FFF2-40B4-BE49-F238E27FC236}">
                <a16:creationId xmlns:a16="http://schemas.microsoft.com/office/drawing/2014/main" id="{3F6FE512-8FEC-D360-F908-2CA5CFF90F10}"/>
              </a:ext>
            </a:extLst>
          </p:cNvPr>
          <p:cNvPicPr>
            <a:picLocks noChangeAspect="1"/>
          </p:cNvPicPr>
          <p:nvPr/>
        </p:nvPicPr>
        <p:blipFill>
          <a:blip r:embed="rId3"/>
          <a:stretch>
            <a:fillRect/>
          </a:stretch>
        </p:blipFill>
        <p:spPr>
          <a:xfrm>
            <a:off x="6420099" y="1844824"/>
            <a:ext cx="2651905" cy="1797287"/>
          </a:xfrm>
          <a:prstGeom prst="rect">
            <a:avLst/>
          </a:prstGeom>
        </p:spPr>
      </p:pic>
      <p:sp>
        <p:nvSpPr>
          <p:cNvPr id="8" name="CaixaDeTexto 7">
            <a:extLst>
              <a:ext uri="{FF2B5EF4-FFF2-40B4-BE49-F238E27FC236}">
                <a16:creationId xmlns:a16="http://schemas.microsoft.com/office/drawing/2014/main" id="{903607F5-8FAE-E276-CC7D-75C8105036D7}"/>
              </a:ext>
            </a:extLst>
          </p:cNvPr>
          <p:cNvSpPr txBox="1"/>
          <p:nvPr/>
        </p:nvSpPr>
        <p:spPr>
          <a:xfrm>
            <a:off x="4249212" y="2398347"/>
            <a:ext cx="2224742" cy="369332"/>
          </a:xfrm>
          <a:prstGeom prst="rect">
            <a:avLst/>
          </a:prstGeom>
          <a:noFill/>
        </p:spPr>
        <p:txBody>
          <a:bodyPr wrap="square" rtlCol="0">
            <a:spAutoFit/>
          </a:bodyPr>
          <a:lstStyle/>
          <a:p>
            <a:pPr algn="ctr"/>
            <a:r>
              <a:rPr lang="pt-BR" b="1" i="1" dirty="0"/>
              <a:t>Escolas na Finlândia</a:t>
            </a:r>
            <a:endParaRPr lang="pt-BR" b="1" dirty="0"/>
          </a:p>
        </p:txBody>
      </p:sp>
      <p:pic>
        <p:nvPicPr>
          <p:cNvPr id="10" name="Imagem 9">
            <a:extLst>
              <a:ext uri="{FF2B5EF4-FFF2-40B4-BE49-F238E27FC236}">
                <a16:creationId xmlns:a16="http://schemas.microsoft.com/office/drawing/2014/main" id="{496E0788-C851-0357-3ACA-DCB590946C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2280" y="5085184"/>
            <a:ext cx="1492261" cy="914528"/>
          </a:xfrm>
          <a:prstGeom prst="rect">
            <a:avLst/>
          </a:prstGeom>
        </p:spPr>
      </p:pic>
      <p:sp>
        <p:nvSpPr>
          <p:cNvPr id="13" name="CaixaDeTexto 12">
            <a:extLst>
              <a:ext uri="{FF2B5EF4-FFF2-40B4-BE49-F238E27FC236}">
                <a16:creationId xmlns:a16="http://schemas.microsoft.com/office/drawing/2014/main" id="{E56D58DE-5BA0-8B81-941B-6ADC97FE446C}"/>
              </a:ext>
            </a:extLst>
          </p:cNvPr>
          <p:cNvSpPr txBox="1"/>
          <p:nvPr/>
        </p:nvSpPr>
        <p:spPr>
          <a:xfrm>
            <a:off x="7092280" y="5969156"/>
            <a:ext cx="1492261" cy="369332"/>
          </a:xfrm>
          <a:prstGeom prst="rect">
            <a:avLst/>
          </a:prstGeom>
          <a:noFill/>
        </p:spPr>
        <p:txBody>
          <a:bodyPr wrap="square">
            <a:spAutoFit/>
          </a:bodyPr>
          <a:lstStyle/>
          <a:p>
            <a:pPr algn="ctr"/>
            <a:r>
              <a:rPr lang="pt-BR" sz="1800" b="1" i="1" dirty="0"/>
              <a:t>Finlândia</a:t>
            </a:r>
            <a:endParaRPr lang="pt-BR" dirty="0"/>
          </a:p>
        </p:txBody>
      </p:sp>
      <p:pic>
        <p:nvPicPr>
          <p:cNvPr id="9" name="Imagem 8">
            <a:extLst>
              <a:ext uri="{FF2B5EF4-FFF2-40B4-BE49-F238E27FC236}">
                <a16:creationId xmlns:a16="http://schemas.microsoft.com/office/drawing/2014/main" id="{5286C826-0B8D-79D2-ECBC-60E7C5B519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4317" y="4048125"/>
            <a:ext cx="2219325" cy="2781300"/>
          </a:xfrm>
          <a:prstGeom prst="rect">
            <a:avLst/>
          </a:prstGeom>
        </p:spPr>
      </p:pic>
    </p:spTree>
    <p:extLst>
      <p:ext uri="{BB962C8B-B14F-4D97-AF65-F5344CB8AC3E}">
        <p14:creationId xmlns:p14="http://schemas.microsoft.com/office/powerpoint/2010/main" val="9764714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ço Reservado para Texto 10">
            <a:extLst>
              <a:ext uri="{FF2B5EF4-FFF2-40B4-BE49-F238E27FC236}">
                <a16:creationId xmlns:a16="http://schemas.microsoft.com/office/drawing/2014/main" id="{42508CAF-D694-29E8-B16C-3193E2F90418}"/>
              </a:ext>
            </a:extLst>
          </p:cNvPr>
          <p:cNvSpPr>
            <a:spLocks noGrp="1"/>
          </p:cNvSpPr>
          <p:nvPr>
            <p:ph type="body" sz="quarter" idx="10"/>
          </p:nvPr>
        </p:nvSpPr>
        <p:spPr>
          <a:xfrm>
            <a:off x="71996" y="679578"/>
            <a:ext cx="2411772" cy="4333598"/>
          </a:xfrm>
        </p:spPr>
        <p:txBody>
          <a:bodyPr/>
          <a:lstStyle/>
          <a:p>
            <a:r>
              <a:rPr lang="pt-PT" dirty="0"/>
              <a:t>O Reino Unido é um país formado pela Inglaterra, Escócia, País de Gales e Irlanda do Norte.</a:t>
            </a:r>
          </a:p>
          <a:p>
            <a:r>
              <a:rPr lang="pt-PT" dirty="0"/>
              <a:t>A Grã-Bretanha é a grande ilha que inclui a Inglaterra, a Escócia e o País de Gales.</a:t>
            </a:r>
          </a:p>
          <a:p>
            <a:r>
              <a:rPr lang="pt-PT" dirty="0"/>
              <a:t>Ilhas Britânicas é o nome usado para todas as ilhas dessa região, incluindo a Grã-Bretanha, a Irlanda e muitas outras pequenas ilhas próximas.</a:t>
            </a:r>
            <a:endParaRPr lang="pt-BR" dirty="0"/>
          </a:p>
          <a:p>
            <a:endParaRPr lang="pt-BR" dirty="0"/>
          </a:p>
        </p:txBody>
      </p:sp>
      <p:pic>
        <p:nvPicPr>
          <p:cNvPr id="18" name="Imagem 17">
            <a:extLst>
              <a:ext uri="{FF2B5EF4-FFF2-40B4-BE49-F238E27FC236}">
                <a16:creationId xmlns:a16="http://schemas.microsoft.com/office/drawing/2014/main" id="{5A4E51B0-1CED-5503-36E9-0D3DBAE24B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730" y="700885"/>
            <a:ext cx="2450765" cy="2517452"/>
          </a:xfrm>
          <a:prstGeom prst="rect">
            <a:avLst/>
          </a:prstGeom>
        </p:spPr>
      </p:pic>
      <p:pic>
        <p:nvPicPr>
          <p:cNvPr id="20" name="Imagem 19">
            <a:extLst>
              <a:ext uri="{FF2B5EF4-FFF2-40B4-BE49-F238E27FC236}">
                <a16:creationId xmlns:a16="http://schemas.microsoft.com/office/drawing/2014/main" id="{1DED8EB7-21B7-2473-4462-2617A2A552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7805" y="3861048"/>
            <a:ext cx="2060821" cy="1236493"/>
          </a:xfrm>
          <a:prstGeom prst="rect">
            <a:avLst/>
          </a:prstGeom>
        </p:spPr>
      </p:pic>
      <p:pic>
        <p:nvPicPr>
          <p:cNvPr id="3" name="Imagem 2">
            <a:extLst>
              <a:ext uri="{FF2B5EF4-FFF2-40B4-BE49-F238E27FC236}">
                <a16:creationId xmlns:a16="http://schemas.microsoft.com/office/drawing/2014/main" id="{D3321B3E-F3BA-5C80-BA62-9B79D346F1D9}"/>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13495" y="859291"/>
            <a:ext cx="3915295" cy="5785658"/>
          </a:xfrm>
          <a:prstGeom prst="rect">
            <a:avLst/>
          </a:prstGeom>
        </p:spPr>
      </p:pic>
    </p:spTree>
    <p:extLst>
      <p:ext uri="{BB962C8B-B14F-4D97-AF65-F5344CB8AC3E}">
        <p14:creationId xmlns:p14="http://schemas.microsoft.com/office/powerpoint/2010/main" val="949519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AB1A6B35-47ED-1CD0-C383-EF2CDDDFBFF0}"/>
              </a:ext>
            </a:extLst>
          </p:cNvPr>
          <p:cNvSpPr/>
          <p:nvPr/>
        </p:nvSpPr>
        <p:spPr>
          <a:xfrm>
            <a:off x="5112452" y="6479758"/>
            <a:ext cx="1403764" cy="261610"/>
          </a:xfrm>
          <a:prstGeom prst="rect">
            <a:avLst/>
          </a:prstGeom>
        </p:spPr>
        <p:txBody>
          <a:bodyPr wrap="square">
            <a:spAutoFit/>
          </a:bodyPr>
          <a:lstStyle/>
          <a:p>
            <a:pPr algn="ctr"/>
            <a:r>
              <a:rPr lang="pt-BR" altLang="pt-BR" sz="1100" b="1" dirty="0">
                <a:latin typeface="Comic Sans MS" panose="030F0702030302020204" pitchFamily="66" charset="0"/>
              </a:rPr>
              <a:t>Suécia</a:t>
            </a:r>
            <a:endParaRPr lang="pt-BR" sz="1100" b="1" dirty="0">
              <a:latin typeface="Comic Sans MS" panose="030F0702030302020204" pitchFamily="66" charset="0"/>
            </a:endParaRPr>
          </a:p>
        </p:txBody>
      </p:sp>
      <p:sp>
        <p:nvSpPr>
          <p:cNvPr id="5" name="CaixaDeTexto 18">
            <a:extLst>
              <a:ext uri="{FF2B5EF4-FFF2-40B4-BE49-F238E27FC236}">
                <a16:creationId xmlns:a16="http://schemas.microsoft.com/office/drawing/2014/main" id="{60F54BA0-4887-19A9-A1F7-653BD23FB54D}"/>
              </a:ext>
            </a:extLst>
          </p:cNvPr>
          <p:cNvSpPr txBox="1">
            <a:spLocks noChangeArrowheads="1"/>
          </p:cNvSpPr>
          <p:nvPr/>
        </p:nvSpPr>
        <p:spPr bwMode="auto">
          <a:xfrm>
            <a:off x="107504" y="943990"/>
            <a:ext cx="2903052" cy="5309146"/>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pt-BR" altLang="pt-BR" sz="1600" b="1" dirty="0">
                <a:solidFill>
                  <a:srgbClr val="FF0000"/>
                </a:solidFill>
                <a:latin typeface="Comic Sans MS" panose="030F0702030302020204" pitchFamily="66" charset="0"/>
              </a:rPr>
              <a:t>Melro Preto</a:t>
            </a:r>
          </a:p>
          <a:p>
            <a:pPr algn="ctr"/>
            <a:r>
              <a:rPr lang="pt-PT" sz="1200" i="1" dirty="0">
                <a:latin typeface="Comic Sans MS" panose="030F0702030302020204" pitchFamily="66" charset="0"/>
              </a:rPr>
              <a:t>Turdus merula</a:t>
            </a:r>
          </a:p>
          <a:p>
            <a:pPr algn="ctr"/>
            <a:endParaRPr lang="pt-BR" sz="1200" b="1" dirty="0">
              <a:solidFill>
                <a:srgbClr val="FF0000"/>
              </a:solidFill>
              <a:latin typeface="Comic Sans MS" panose="030F0702030302020204" pitchFamily="66" charset="0"/>
            </a:endParaRPr>
          </a:p>
          <a:p>
            <a:pPr marL="285750" indent="-285750" algn="just">
              <a:buFont typeface="Wingdings" panose="05000000000000000000" pitchFamily="2" charset="2"/>
              <a:buChar char="Ø"/>
            </a:pPr>
            <a:r>
              <a:rPr lang="es-ES" sz="1300" b="1" dirty="0">
                <a:latin typeface="Comic Sans MS" panose="030F0702030302020204" pitchFamily="66" charset="0"/>
              </a:rPr>
              <a:t>O </a:t>
            </a:r>
            <a:r>
              <a:rPr lang="es-ES" sz="1300" b="1" dirty="0" err="1">
                <a:latin typeface="Comic Sans MS" panose="030F0702030302020204" pitchFamily="66" charset="0"/>
              </a:rPr>
              <a:t>Melro</a:t>
            </a:r>
            <a:r>
              <a:rPr lang="es-ES" sz="1300" b="1" dirty="0">
                <a:latin typeface="Comic Sans MS" panose="030F0702030302020204" pitchFamily="66" charset="0"/>
              </a:rPr>
              <a:t> </a:t>
            </a:r>
            <a:r>
              <a:rPr lang="es-ES" sz="1300" b="1" dirty="0" err="1">
                <a:latin typeface="Comic Sans MS" panose="030F0702030302020204" pitchFamily="66" charset="0"/>
              </a:rPr>
              <a:t>preto</a:t>
            </a:r>
            <a:r>
              <a:rPr lang="es-ES" sz="1300" b="1" dirty="0">
                <a:latin typeface="Comic Sans MS" panose="030F0702030302020204" pitchFamily="66" charset="0"/>
              </a:rPr>
              <a:t> </a:t>
            </a:r>
            <a:r>
              <a:rPr lang="es-ES" sz="1300" dirty="0">
                <a:latin typeface="Comic Sans MS" panose="030F0702030302020204" pitchFamily="66" charset="0"/>
              </a:rPr>
              <a:t>é a ave símbolo da </a:t>
            </a:r>
            <a:r>
              <a:rPr lang="es-ES" sz="1300" b="1" dirty="0" err="1">
                <a:latin typeface="Comic Sans MS" panose="030F0702030302020204" pitchFamily="66" charset="0"/>
              </a:rPr>
              <a:t>Suécia</a:t>
            </a:r>
            <a:r>
              <a:rPr lang="es-ES" sz="1300" b="1" dirty="0">
                <a:latin typeface="Comic Sans MS" panose="030F0702030302020204" pitchFamily="66" charset="0"/>
              </a:rPr>
              <a:t>;</a:t>
            </a:r>
            <a:endParaRPr lang="es-ES" sz="1300" dirty="0">
              <a:latin typeface="Comic Sans MS" panose="030F0702030302020204" pitchFamily="66" charset="0"/>
            </a:endParaRPr>
          </a:p>
          <a:p>
            <a:pPr marL="285750" indent="-285750" algn="just">
              <a:buFont typeface="Wingdings" panose="05000000000000000000" pitchFamily="2" charset="2"/>
              <a:buChar char="Ø"/>
            </a:pPr>
            <a:endParaRPr lang="es-ES"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O macho é completamente preto, com exceção do bico de cor amarela, enquanto que a fêmea adulta e os juvenis são predominantemente de cor </a:t>
            </a:r>
            <a:r>
              <a:rPr lang="pt-BR" sz="1300" dirty="0">
                <a:latin typeface="Comic Sans MS" panose="030F0702030302020204" pitchFamily="66" charset="0"/>
              </a:rPr>
              <a:t>castanha;</a:t>
            </a:r>
          </a:p>
          <a:p>
            <a:pPr marL="285750" indent="-285750" algn="just">
              <a:buFont typeface="Wingdings" panose="05000000000000000000" pitchFamily="2" charset="2"/>
              <a:buChar char="Ø"/>
            </a:pPr>
            <a:endParaRPr lang="pt-BR"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Mede 23,5 – 29 cm de comprimento e pesa de 80 a 125g;</a:t>
            </a:r>
            <a:endParaRPr lang="pt-BR" sz="1300" dirty="0">
              <a:latin typeface="Comic Sans MS" panose="030F0702030302020204" pitchFamily="66" charset="0"/>
            </a:endParaRPr>
          </a:p>
          <a:p>
            <a:pPr marL="285750" indent="-285750" algn="just">
              <a:buFont typeface="Wingdings" panose="05000000000000000000" pitchFamily="2" charset="2"/>
              <a:buChar char="Ø"/>
            </a:pPr>
            <a:endParaRPr lang="pt-BR" sz="1300" dirty="0">
              <a:latin typeface="Comic Sans MS" panose="030F0702030302020204" pitchFamily="66" charset="0"/>
            </a:endParaRPr>
          </a:p>
          <a:p>
            <a:pPr marL="285750" indent="-285750" algn="just">
              <a:buFont typeface="Wingdings" panose="05000000000000000000" pitchFamily="2" charset="2"/>
              <a:buChar char="Ø"/>
            </a:pPr>
            <a:r>
              <a:rPr lang="pt-BR" sz="1300" dirty="0">
                <a:latin typeface="Comic Sans MS" panose="030F0702030302020204" pitchFamily="66" charset="0"/>
              </a:rPr>
              <a:t>Alimenta-se de insetos, vermes e frutos;</a:t>
            </a:r>
          </a:p>
          <a:p>
            <a:pPr marL="285750" indent="-285750" algn="just">
              <a:buFont typeface="Wingdings" panose="05000000000000000000" pitchFamily="2" charset="2"/>
              <a:buChar char="Ø"/>
            </a:pPr>
            <a:endParaRPr lang="pt-BR" sz="1300" dirty="0">
              <a:latin typeface="Comic Sans MS" panose="030F0702030302020204" pitchFamily="66" charset="0"/>
            </a:endParaRPr>
          </a:p>
          <a:p>
            <a:pPr marL="285750" indent="-285750" algn="just">
              <a:buFont typeface="Wingdings" panose="05000000000000000000" pitchFamily="2" charset="2"/>
              <a:buChar char="Ø"/>
            </a:pPr>
            <a:r>
              <a:rPr lang="pt-PT" sz="1300" dirty="0">
                <a:latin typeface="Comic Sans MS" panose="030F0702030302020204" pitchFamily="66" charset="0"/>
              </a:rPr>
              <a:t>A fêmea põe de três a cinco ovos verde-azulados salpicados com pequenas manchas;</a:t>
            </a:r>
          </a:p>
          <a:p>
            <a:pPr algn="just"/>
            <a:endParaRPr lang="pt-PT" sz="1300" dirty="0">
              <a:latin typeface="Comic Sans MS" panose="030F0702030302020204" pitchFamily="66" charset="0"/>
            </a:endParaRPr>
          </a:p>
          <a:p>
            <a:pPr marL="285750" indent="-285750" algn="just">
              <a:buFont typeface="Wingdings" panose="05000000000000000000" pitchFamily="2" charset="2"/>
              <a:buChar char="Ø"/>
            </a:pPr>
            <a:r>
              <a:rPr lang="pt-BR" sz="1300" dirty="0">
                <a:latin typeface="Comic Sans MS" panose="030F0702030302020204" pitchFamily="66" charset="0"/>
              </a:rPr>
              <a:t>A incubação dura de 12 a 14 dias.</a:t>
            </a:r>
            <a:endParaRPr lang="es-ES" sz="1300" dirty="0">
              <a:latin typeface="Comic Sans MS" panose="030F0702030302020204" pitchFamily="66" charset="0"/>
            </a:endParaRPr>
          </a:p>
        </p:txBody>
      </p:sp>
      <p:pic>
        <p:nvPicPr>
          <p:cNvPr id="8" name="Imagem 7">
            <a:extLst>
              <a:ext uri="{FF2B5EF4-FFF2-40B4-BE49-F238E27FC236}">
                <a16:creationId xmlns:a16="http://schemas.microsoft.com/office/drawing/2014/main" id="{1A889DE3-6D06-889D-A7C7-2915398F45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8096" y="741293"/>
            <a:ext cx="1881601" cy="2696961"/>
          </a:xfrm>
          <a:prstGeom prst="rect">
            <a:avLst/>
          </a:prstGeom>
        </p:spPr>
      </p:pic>
      <p:pic>
        <p:nvPicPr>
          <p:cNvPr id="10" name="Imagem 9">
            <a:extLst>
              <a:ext uri="{FF2B5EF4-FFF2-40B4-BE49-F238E27FC236}">
                <a16:creationId xmlns:a16="http://schemas.microsoft.com/office/drawing/2014/main" id="{59E662D3-1549-AE14-5447-FF5C796BBA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5346" y="4168184"/>
            <a:ext cx="2274960" cy="1706220"/>
          </a:xfrm>
          <a:prstGeom prst="rect">
            <a:avLst/>
          </a:prstGeom>
        </p:spPr>
      </p:pic>
      <p:sp>
        <p:nvSpPr>
          <p:cNvPr id="12" name="Retângulo 11">
            <a:extLst>
              <a:ext uri="{FF2B5EF4-FFF2-40B4-BE49-F238E27FC236}">
                <a16:creationId xmlns:a16="http://schemas.microsoft.com/office/drawing/2014/main" id="{915FD892-C5D5-3751-F572-3C7165938F94}"/>
              </a:ext>
            </a:extLst>
          </p:cNvPr>
          <p:cNvSpPr/>
          <p:nvPr/>
        </p:nvSpPr>
        <p:spPr>
          <a:xfrm>
            <a:off x="7169349" y="3385528"/>
            <a:ext cx="1728317" cy="646331"/>
          </a:xfrm>
          <a:prstGeom prst="rect">
            <a:avLst/>
          </a:prstGeom>
        </p:spPr>
        <p:txBody>
          <a:bodyPr wrap="square">
            <a:spAutoFit/>
          </a:bodyPr>
          <a:lstStyle/>
          <a:p>
            <a:pPr algn="ctr"/>
            <a:r>
              <a:rPr lang="pt-PT" sz="1200" dirty="0">
                <a:latin typeface="Comic Sans MS" panose="030F0702030302020204" pitchFamily="66" charset="0"/>
              </a:rPr>
              <a:t>de cima para baixo:</a:t>
            </a:r>
            <a:br>
              <a:rPr lang="pt-PT" sz="1200" dirty="0">
                <a:latin typeface="Comic Sans MS" panose="030F0702030302020204" pitchFamily="66" charset="0"/>
              </a:rPr>
            </a:br>
            <a:r>
              <a:rPr lang="pt-PT" sz="1200" dirty="0">
                <a:latin typeface="Comic Sans MS" panose="030F0702030302020204" pitchFamily="66" charset="0"/>
              </a:rPr>
              <a:t>juvenil; macho adulto;</a:t>
            </a:r>
          </a:p>
          <a:p>
            <a:pPr algn="ctr"/>
            <a:r>
              <a:rPr lang="pt-PT" sz="1200" dirty="0">
                <a:latin typeface="Comic Sans MS" panose="030F0702030302020204" pitchFamily="66" charset="0"/>
              </a:rPr>
              <a:t> fêmea adulta.</a:t>
            </a:r>
            <a:endParaRPr lang="en-US" sz="1200" dirty="0">
              <a:latin typeface="Comic Sans MS" panose="030F0702030302020204" pitchFamily="66" charset="0"/>
            </a:endParaRPr>
          </a:p>
        </p:txBody>
      </p:sp>
      <p:pic>
        <p:nvPicPr>
          <p:cNvPr id="14" name="Imagem 13">
            <a:extLst>
              <a:ext uri="{FF2B5EF4-FFF2-40B4-BE49-F238E27FC236}">
                <a16:creationId xmlns:a16="http://schemas.microsoft.com/office/drawing/2014/main" id="{4E9CEE5A-7559-B167-31CF-604BA505B9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8064" y="5661248"/>
            <a:ext cx="1368152" cy="855095"/>
          </a:xfrm>
          <a:prstGeom prst="rect">
            <a:avLst/>
          </a:prstGeom>
        </p:spPr>
      </p:pic>
      <p:pic>
        <p:nvPicPr>
          <p:cNvPr id="16" name="Imagem 15" descr="D:\Users\walmir.batista\Pictures\Blackbird_nest_with_4_eggs.jpg">
            <a:extLst>
              <a:ext uri="{FF2B5EF4-FFF2-40B4-BE49-F238E27FC236}">
                <a16:creationId xmlns:a16="http://schemas.microsoft.com/office/drawing/2014/main" id="{AC4FCD96-BDFD-5102-D239-CC0E00F2EE1A}"/>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28308" y="5373216"/>
            <a:ext cx="1847261" cy="1235868"/>
          </a:xfrm>
          <a:prstGeom prst="rect">
            <a:avLst/>
          </a:prstGeom>
          <a:noFill/>
          <a:ln>
            <a:noFill/>
          </a:ln>
        </p:spPr>
      </p:pic>
      <p:pic>
        <p:nvPicPr>
          <p:cNvPr id="18" name="Imagem 17" descr="Imagem relacionada">
            <a:hlinkClick r:id="rId6"/>
            <a:extLst>
              <a:ext uri="{FF2B5EF4-FFF2-40B4-BE49-F238E27FC236}">
                <a16:creationId xmlns:a16="http://schemas.microsoft.com/office/drawing/2014/main" id="{962F5663-6DDC-1E2E-38C4-98E0479FF776}"/>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66570" y="810647"/>
            <a:ext cx="2936602" cy="2411826"/>
          </a:xfrm>
          <a:prstGeom prst="rect">
            <a:avLst/>
          </a:prstGeom>
          <a:noFill/>
          <a:ln>
            <a:noFill/>
          </a:ln>
        </p:spPr>
      </p:pic>
      <p:pic>
        <p:nvPicPr>
          <p:cNvPr id="20" name="Imagem 19" descr="https://upload.wikimedia.org/wikipedia/commons/thumb/2/2c/Turdus_merula_female_%28d1%29.jpg/450px-Turdus_merula_female_%28d1%29.jpg">
            <a:hlinkClick r:id="rId8"/>
            <a:extLst>
              <a:ext uri="{FF2B5EF4-FFF2-40B4-BE49-F238E27FC236}">
                <a16:creationId xmlns:a16="http://schemas.microsoft.com/office/drawing/2014/main" id="{B54DEDEE-67A8-26AA-D536-6E8E2F66A390}"/>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3266569" y="3505047"/>
            <a:ext cx="2124710" cy="1585595"/>
          </a:xfrm>
          <a:prstGeom prst="rect">
            <a:avLst/>
          </a:prstGeom>
          <a:noFill/>
          <a:ln>
            <a:noFill/>
          </a:ln>
        </p:spPr>
      </p:pic>
      <p:sp>
        <p:nvSpPr>
          <p:cNvPr id="22" name="Retângulo 21">
            <a:extLst>
              <a:ext uri="{FF2B5EF4-FFF2-40B4-BE49-F238E27FC236}">
                <a16:creationId xmlns:a16="http://schemas.microsoft.com/office/drawing/2014/main" id="{AFC9E1B0-DAEC-AC4B-81FA-43D10EB275ED}"/>
              </a:ext>
            </a:extLst>
          </p:cNvPr>
          <p:cNvSpPr/>
          <p:nvPr/>
        </p:nvSpPr>
        <p:spPr>
          <a:xfrm>
            <a:off x="5220072" y="3129702"/>
            <a:ext cx="1683210" cy="369332"/>
          </a:xfrm>
          <a:prstGeom prst="rect">
            <a:avLst/>
          </a:prstGeom>
        </p:spPr>
        <p:txBody>
          <a:bodyPr wrap="square">
            <a:spAutoFit/>
          </a:bodyPr>
          <a:lstStyle/>
          <a:p>
            <a:r>
              <a:rPr lang="pt-BR" altLang="pt-BR" dirty="0">
                <a:solidFill>
                  <a:schemeClr val="bg1"/>
                </a:solidFill>
                <a:latin typeface="Calibri" panose="020F0502020204030204" pitchFamily="34" charset="0"/>
              </a:rPr>
              <a:t> </a:t>
            </a:r>
            <a:r>
              <a:rPr lang="pt-BR" altLang="pt-BR" sz="1100" dirty="0">
                <a:latin typeface="Comic Sans MS" panose="030F0702030302020204" pitchFamily="66" charset="0"/>
              </a:rPr>
              <a:t>macho adulto</a:t>
            </a:r>
            <a:endParaRPr lang="pt-BR" sz="1100" dirty="0">
              <a:latin typeface="Comic Sans MS" panose="030F0702030302020204" pitchFamily="66" charset="0"/>
            </a:endParaRPr>
          </a:p>
        </p:txBody>
      </p:sp>
      <p:sp>
        <p:nvSpPr>
          <p:cNvPr id="24" name="Retângulo 23">
            <a:extLst>
              <a:ext uri="{FF2B5EF4-FFF2-40B4-BE49-F238E27FC236}">
                <a16:creationId xmlns:a16="http://schemas.microsoft.com/office/drawing/2014/main" id="{ABEC1F31-3C3E-3DEA-42DB-2954D809392F}"/>
              </a:ext>
            </a:extLst>
          </p:cNvPr>
          <p:cNvSpPr/>
          <p:nvPr/>
        </p:nvSpPr>
        <p:spPr>
          <a:xfrm>
            <a:off x="5374886" y="4107191"/>
            <a:ext cx="1683210" cy="369332"/>
          </a:xfrm>
          <a:prstGeom prst="rect">
            <a:avLst/>
          </a:prstGeom>
        </p:spPr>
        <p:txBody>
          <a:bodyPr wrap="square">
            <a:spAutoFit/>
          </a:bodyPr>
          <a:lstStyle/>
          <a:p>
            <a:r>
              <a:rPr lang="pt-BR" altLang="pt-BR" dirty="0">
                <a:solidFill>
                  <a:schemeClr val="bg1"/>
                </a:solidFill>
                <a:latin typeface="Calibri" panose="020F0502020204030204" pitchFamily="34" charset="0"/>
              </a:rPr>
              <a:t> </a:t>
            </a:r>
            <a:r>
              <a:rPr lang="pt-BR" altLang="pt-BR" sz="1100" dirty="0">
                <a:latin typeface="Comic Sans MS" panose="030F0702030302020204" pitchFamily="66" charset="0"/>
              </a:rPr>
              <a:t>fêmea</a:t>
            </a:r>
            <a:endParaRPr lang="pt-BR" sz="1100" dirty="0">
              <a:latin typeface="Comic Sans MS" panose="030F0702030302020204" pitchFamily="66" charset="0"/>
            </a:endParaRPr>
          </a:p>
        </p:txBody>
      </p:sp>
    </p:spTree>
    <p:extLst>
      <p:ext uri="{BB962C8B-B14F-4D97-AF65-F5344CB8AC3E}">
        <p14:creationId xmlns:p14="http://schemas.microsoft.com/office/powerpoint/2010/main" val="4942827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94795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42336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5D24D0E0-D590-480E-A044-9A3781F7A5D1}"/>
              </a:ext>
            </a:extLst>
          </p:cNvPr>
          <p:cNvSpPr>
            <a:spLocks noGrp="1"/>
          </p:cNvSpPr>
          <p:nvPr>
            <p:ph type="body" sz="quarter" idx="11"/>
          </p:nvPr>
        </p:nvSpPr>
        <p:spPr/>
        <p:txBody>
          <a:bodyPr/>
          <a:lstStyle/>
          <a:p>
            <a:endParaRPr lang="pt-BR"/>
          </a:p>
        </p:txBody>
      </p:sp>
      <p:sp>
        <p:nvSpPr>
          <p:cNvPr id="4" name="Retângulo 3">
            <a:extLst>
              <a:ext uri="{FF2B5EF4-FFF2-40B4-BE49-F238E27FC236}">
                <a16:creationId xmlns:a16="http://schemas.microsoft.com/office/drawing/2014/main" id="{BF28EBE6-342F-4B4D-B0F7-B3D35461344E}"/>
              </a:ext>
            </a:extLst>
          </p:cNvPr>
          <p:cNvSpPr>
            <a:spLocks noChangeArrowheads="1"/>
          </p:cNvSpPr>
          <p:nvPr/>
        </p:nvSpPr>
        <p:spPr bwMode="auto">
          <a:xfrm>
            <a:off x="107950" y="4293096"/>
            <a:ext cx="903605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pt-BR" altLang="pt-BR" sz="2400" b="1" dirty="0"/>
              <a:t>Qualquer observação sobre este material entre em contato comigo pelo e-mail:</a:t>
            </a:r>
          </a:p>
          <a:p>
            <a:pPr eaLnBrk="1" hangingPunct="1"/>
            <a:r>
              <a:rPr lang="pt-BR" altLang="pt-BR" sz="2400" b="1" dirty="0">
                <a:solidFill>
                  <a:srgbClr val="FF0000"/>
                </a:solidFill>
              </a:rPr>
              <a:t>Ruy Ernesto N Schwantes ( </a:t>
            </a:r>
            <a:r>
              <a:rPr lang="pt-BR" altLang="pt-BR" sz="2400" b="1" dirty="0">
                <a:solidFill>
                  <a:srgbClr val="FF0000"/>
                </a:solidFill>
                <a:hlinkClick r:id="rId2"/>
              </a:rPr>
              <a:t>ruy_ernesto@hotmail.com</a:t>
            </a:r>
            <a:r>
              <a:rPr lang="pt-BR" altLang="pt-BR" sz="2400" b="1" dirty="0">
                <a:solidFill>
                  <a:srgbClr val="FF0000"/>
                </a:solidFill>
              </a:rPr>
              <a:t> )</a:t>
            </a:r>
          </a:p>
          <a:p>
            <a:pPr eaLnBrk="1" hangingPunct="1"/>
            <a:endParaRPr lang="pt-BR" altLang="pt-BR" sz="2400" b="1" dirty="0">
              <a:solidFill>
                <a:srgbClr val="FF0000"/>
              </a:solidFill>
            </a:endParaRPr>
          </a:p>
          <a:p>
            <a:pPr eaLnBrk="1" hangingPunct="1"/>
            <a:endParaRPr lang="pt-BR" altLang="pt-BR" sz="2400" b="1" dirty="0">
              <a:solidFill>
                <a:srgbClr val="FF0000"/>
              </a:solidFill>
            </a:endParaRPr>
          </a:p>
        </p:txBody>
      </p:sp>
    </p:spTree>
    <p:extLst>
      <p:ext uri="{BB962C8B-B14F-4D97-AF65-F5344CB8AC3E}">
        <p14:creationId xmlns:p14="http://schemas.microsoft.com/office/powerpoint/2010/main" val="2541338309"/>
      </p:ext>
    </p:extLst>
  </p:cSld>
  <p:clrMapOvr>
    <a:masterClrMapping/>
  </p:clrMapOvr>
</p:sld>
</file>

<file path=ppt/theme/theme1.xml><?xml version="1.0" encoding="utf-8"?>
<a:theme xmlns:a="http://schemas.openxmlformats.org/drawingml/2006/main" name="Missões">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noFill/>
        </a:ln>
      </a:spPr>
      <a:bodyPr anchor="ctr"/>
      <a:lstStyle>
        <a:defPPr algn="ctr" fontAlgn="auto">
          <a:spcBef>
            <a:spcPts val="0"/>
          </a:spcBef>
          <a:spcAft>
            <a:spcPts val="0"/>
          </a:spcAf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Vermelho GRAÇA">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Azul COMUNIDAD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Amarelo ADORAÇÃO">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44263</TotalTime>
  <Words>4786</Words>
  <Application>Microsoft Office PowerPoint</Application>
  <PresentationFormat>Apresentação na tela (4:3)</PresentationFormat>
  <Paragraphs>435</Paragraphs>
  <Slides>61</Slides>
  <Notes>25</Notes>
  <HiddenSlides>0</HiddenSlides>
  <MMClips>0</MMClips>
  <ScaleCrop>false</ScaleCrop>
  <HeadingPairs>
    <vt:vector size="6" baseType="variant">
      <vt:variant>
        <vt:lpstr>Fontes usadas</vt:lpstr>
      </vt:variant>
      <vt:variant>
        <vt:i4>6</vt:i4>
      </vt:variant>
      <vt:variant>
        <vt:lpstr>Tema</vt:lpstr>
      </vt:variant>
      <vt:variant>
        <vt:i4>4</vt:i4>
      </vt:variant>
      <vt:variant>
        <vt:lpstr>Títulos de slides</vt:lpstr>
      </vt:variant>
      <vt:variant>
        <vt:i4>61</vt:i4>
      </vt:variant>
    </vt:vector>
  </HeadingPairs>
  <TitlesOfParts>
    <vt:vector size="71" baseType="lpstr">
      <vt:lpstr>Arial</vt:lpstr>
      <vt:lpstr>Calibri</vt:lpstr>
      <vt:lpstr>Comic Sans MS</vt:lpstr>
      <vt:lpstr>inherit</vt:lpstr>
      <vt:lpstr>Noto Serif Light</vt:lpstr>
      <vt:lpstr>Wingdings</vt:lpstr>
      <vt:lpstr>Missões</vt:lpstr>
      <vt:lpstr>Vermelho GRAÇA</vt:lpstr>
      <vt:lpstr>Azul COMUNIDADE</vt:lpstr>
      <vt:lpstr>1_Amarelo ADORAÇÃO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Uso Pessoal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Ruy Schwantes</dc:creator>
  <cp:lastModifiedBy>Ruy Ernesto Nobrega Schwantes</cp:lastModifiedBy>
  <cp:revision>2035</cp:revision>
  <cp:lastPrinted>2026-03-22T14:22:22Z</cp:lastPrinted>
  <dcterms:created xsi:type="dcterms:W3CDTF">2014-12-27T17:37:04Z</dcterms:created>
  <dcterms:modified xsi:type="dcterms:W3CDTF">2026-09-23T18:26:22Z</dcterms:modified>
</cp:coreProperties>
</file>