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26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9CE7E-E122-40A6-A184-786D51DB5714}" v="3" dt="2024-08-28T14:39:29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E5EE6A7-24D2-401A-A332-A3A8F9B1B798}"/>
    <pc:docChg chg="custSel modSld">
      <pc:chgData name="Neemias Informatica Lima" userId="b77af7bd85500281" providerId="LiveId" clId="{6E5EE6A7-24D2-401A-A332-A3A8F9B1B798}" dt="2023-09-04T18:50:35.879" v="62" actId="1076"/>
      <pc:docMkLst>
        <pc:docMk/>
      </pc:docMkLst>
      <pc:sldChg chg="addSp delSp modSp mod">
        <pc:chgData name="Neemias Informatica Lima" userId="b77af7bd85500281" providerId="LiveId" clId="{6E5EE6A7-24D2-401A-A332-A3A8F9B1B798}" dt="2023-09-04T18:49:37.030" v="49" actId="1076"/>
        <pc:sldMkLst>
          <pc:docMk/>
          <pc:sldMk cId="1016552465" sldId="256"/>
        </pc:sldMkLst>
        <pc:spChg chg="mod">
          <ac:chgData name="Neemias Informatica Lima" userId="b77af7bd85500281" providerId="LiveId" clId="{6E5EE6A7-24D2-401A-A332-A3A8F9B1B798}" dt="2023-09-04T18:49:18.500" v="39" actId="1076"/>
          <ac:spMkLst>
            <pc:docMk/>
            <pc:sldMk cId="1016552465" sldId="256"/>
            <ac:spMk id="6" creationId="{4F47F070-6CCD-4452-BCD1-68D3EFE8C4AD}"/>
          </ac:spMkLst>
        </pc:spChg>
        <pc:picChg chg="del">
          <ac:chgData name="Neemias Informatica Lima" userId="b77af7bd85500281" providerId="LiveId" clId="{6E5EE6A7-24D2-401A-A332-A3A8F9B1B798}" dt="2023-09-04T18:48:24.042" v="28" actId="478"/>
          <ac:picMkLst>
            <pc:docMk/>
            <pc:sldMk cId="1016552465" sldId="256"/>
            <ac:picMk id="3" creationId="{5C7463D5-3B4A-AABF-7E5B-39D40D1FE70D}"/>
          </ac:picMkLst>
        </pc:picChg>
        <pc:picChg chg="add del mod ord">
          <ac:chgData name="Neemias Informatica Lima" userId="b77af7bd85500281" providerId="LiveId" clId="{6E5EE6A7-24D2-401A-A332-A3A8F9B1B798}" dt="2023-09-04T18:49:07.211" v="35" actId="478"/>
          <ac:picMkLst>
            <pc:docMk/>
            <pc:sldMk cId="1016552465" sldId="256"/>
            <ac:picMk id="4" creationId="{EA1A6F8F-CF0B-1FDB-FBCE-F9CA2FBBC176}"/>
          </ac:picMkLst>
        </pc:picChg>
        <pc:picChg chg="add mod ord">
          <ac:chgData name="Neemias Informatica Lima" userId="b77af7bd85500281" providerId="LiveId" clId="{6E5EE6A7-24D2-401A-A332-A3A8F9B1B798}" dt="2023-09-04T18:49:12.935" v="38" actId="167"/>
          <ac:picMkLst>
            <pc:docMk/>
            <pc:sldMk cId="1016552465" sldId="256"/>
            <ac:picMk id="7" creationId="{DE1780AC-F54E-E9AF-9B0F-267ACDDE36D6}"/>
          </ac:picMkLst>
        </pc:picChg>
        <pc:picChg chg="mod">
          <ac:chgData name="Neemias Informatica Lima" userId="b77af7bd85500281" providerId="LiveId" clId="{6E5EE6A7-24D2-401A-A332-A3A8F9B1B798}" dt="2023-09-04T18:49:37.030" v="49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6E5EE6A7-24D2-401A-A332-A3A8F9B1B798}" dt="2023-09-04T18:47:57.198" v="27" actId="1037"/>
        <pc:sldMkLst>
          <pc:docMk/>
          <pc:sldMk cId="3228947657" sldId="257"/>
        </pc:sldMkLst>
        <pc:spChg chg="mod">
          <ac:chgData name="Neemias Informatica Lima" userId="b77af7bd85500281" providerId="LiveId" clId="{6E5EE6A7-24D2-401A-A332-A3A8F9B1B798}" dt="2023-09-04T18:47:53.227" v="10" actId="1076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Informatica Lima" userId="b77af7bd85500281" providerId="LiveId" clId="{6E5EE6A7-24D2-401A-A332-A3A8F9B1B798}" dt="2023-09-04T18:47:34.325" v="4" actId="478"/>
          <ac:picMkLst>
            <pc:docMk/>
            <pc:sldMk cId="3228947657" sldId="257"/>
            <ac:picMk id="3" creationId="{966517C0-9B64-B03F-E7E9-5CD381BEEBE7}"/>
          </ac:picMkLst>
        </pc:picChg>
        <pc:picChg chg="add mod ord">
          <ac:chgData name="Neemias Informatica Lima" userId="b77af7bd85500281" providerId="LiveId" clId="{6E5EE6A7-24D2-401A-A332-A3A8F9B1B798}" dt="2023-09-04T18:47:45.108" v="7" actId="14100"/>
          <ac:picMkLst>
            <pc:docMk/>
            <pc:sldMk cId="3228947657" sldId="257"/>
            <ac:picMk id="5" creationId="{5FAECEF1-6385-9D72-A83C-A877E4D0323A}"/>
          </ac:picMkLst>
        </pc:picChg>
        <pc:picChg chg="mod">
          <ac:chgData name="Neemias Informatica Lima" userId="b77af7bd85500281" providerId="LiveId" clId="{6E5EE6A7-24D2-401A-A332-A3A8F9B1B798}" dt="2023-09-04T18:47:57.198" v="27" actId="1037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6E5EE6A7-24D2-401A-A332-A3A8F9B1B798}" dt="2023-09-04T18:50:35.879" v="62" actId="1076"/>
        <pc:sldMkLst>
          <pc:docMk/>
          <pc:sldMk cId="544086065" sldId="258"/>
        </pc:sldMkLst>
        <pc:spChg chg="mod">
          <ac:chgData name="Neemias Informatica Lima" userId="b77af7bd85500281" providerId="LiveId" clId="{6E5EE6A7-24D2-401A-A332-A3A8F9B1B798}" dt="2023-09-04T18:50:31.528" v="59" actId="1076"/>
          <ac:spMkLst>
            <pc:docMk/>
            <pc:sldMk cId="544086065" sldId="258"/>
            <ac:spMk id="6" creationId="{DCD59786-4851-460C-B774-81EF251EB36F}"/>
          </ac:spMkLst>
        </pc:spChg>
        <pc:picChg chg="del">
          <ac:chgData name="Neemias Informatica Lima" userId="b77af7bd85500281" providerId="LiveId" clId="{6E5EE6A7-24D2-401A-A332-A3A8F9B1B798}" dt="2023-09-04T18:50:10.336" v="54" actId="478"/>
          <ac:picMkLst>
            <pc:docMk/>
            <pc:sldMk cId="544086065" sldId="258"/>
            <ac:picMk id="3" creationId="{0E88DBA3-036A-7814-1964-8B5D3C34DF40}"/>
          </ac:picMkLst>
        </pc:picChg>
        <pc:picChg chg="add mod ord">
          <ac:chgData name="Neemias Informatica Lima" userId="b77af7bd85500281" providerId="LiveId" clId="{6E5EE6A7-24D2-401A-A332-A3A8F9B1B798}" dt="2023-09-04T18:50:14.538" v="56" actId="167"/>
          <ac:picMkLst>
            <pc:docMk/>
            <pc:sldMk cId="544086065" sldId="258"/>
            <ac:picMk id="4" creationId="{BD2C67EE-8A6A-50AA-870E-3A9236CCDEA4}"/>
          </ac:picMkLst>
        </pc:picChg>
        <pc:picChg chg="mod">
          <ac:chgData name="Neemias Informatica Lima" userId="b77af7bd85500281" providerId="LiveId" clId="{6E5EE6A7-24D2-401A-A332-A3A8F9B1B798}" dt="2023-09-04T18:50:35.879" v="62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6E5EE6A7-24D2-401A-A332-A3A8F9B1B798}" dt="2023-09-04T18:46:02.056" v="3" actId="20577"/>
        <pc:sldMkLst>
          <pc:docMk/>
          <pc:sldMk cId="2773255331" sldId="259"/>
        </pc:sldMkLst>
        <pc:spChg chg="mod">
          <ac:chgData name="Neemias Informatica Lima" userId="b77af7bd85500281" providerId="LiveId" clId="{6E5EE6A7-24D2-401A-A332-A3A8F9B1B798}" dt="2023-09-04T18:46:02.056" v="3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e Catia Lima" userId="b77af7bd85500281" providerId="LiveId" clId="{C9595CDC-D7EC-45FE-A4C1-AB046E7A99D5}"/>
    <pc:docChg chg="custSel modSld">
      <pc:chgData name="Neemias e Catia Lima" userId="b77af7bd85500281" providerId="LiveId" clId="{C9595CDC-D7EC-45FE-A4C1-AB046E7A99D5}" dt="2020-12-31T17:29:35.233" v="33" actId="2711"/>
      <pc:docMkLst>
        <pc:docMk/>
      </pc:docMkLst>
      <pc:sldChg chg="addSp delSp modSp mod">
        <pc:chgData name="Neemias e Catia Lima" userId="b77af7bd85500281" providerId="LiveId" clId="{C9595CDC-D7EC-45FE-A4C1-AB046E7A99D5}" dt="2020-12-31T17:29:35.233" v="33" actId="2711"/>
        <pc:sldMkLst>
          <pc:docMk/>
          <pc:sldMk cId="2773255331" sldId="259"/>
        </pc:sldMkLst>
        <pc:spChg chg="add mod">
          <ac:chgData name="Neemias e Catia Lima" userId="b77af7bd85500281" providerId="LiveId" clId="{C9595CDC-D7EC-45FE-A4C1-AB046E7A99D5}" dt="2020-12-31T17:29:35.233" v="33" actId="2711"/>
          <ac:spMkLst>
            <pc:docMk/>
            <pc:sldMk cId="2773255331" sldId="259"/>
            <ac:spMk id="5" creationId="{CF696522-3AC6-45C5-8CE9-99CBCA11A018}"/>
          </ac:spMkLst>
        </pc:spChg>
        <pc:picChg chg="del">
          <ac:chgData name="Neemias e Catia Lima" userId="b77af7bd85500281" providerId="LiveId" clId="{C9595CDC-D7EC-45FE-A4C1-AB046E7A99D5}" dt="2020-12-31T17:27:15.034" v="0" actId="478"/>
          <ac:picMkLst>
            <pc:docMk/>
            <pc:sldMk cId="2773255331" sldId="259"/>
            <ac:picMk id="3" creationId="{B4D229B8-7772-4341-AD12-37F5D065BFEC}"/>
          </ac:picMkLst>
        </pc:picChg>
        <pc:picChg chg="add">
          <ac:chgData name="Neemias e Catia Lima" userId="b77af7bd85500281" providerId="LiveId" clId="{C9595CDC-D7EC-45FE-A4C1-AB046E7A99D5}" dt="2020-12-31T17:27:15.536" v="1" actId="22"/>
          <ac:picMkLst>
            <pc:docMk/>
            <pc:sldMk cId="2773255331" sldId="259"/>
            <ac:picMk id="4" creationId="{7D770DFB-C016-4DF6-9920-90B1976C3135}"/>
          </ac:picMkLst>
        </pc:picChg>
      </pc:sldChg>
    </pc:docChg>
  </pc:docChgLst>
  <pc:docChgLst>
    <pc:chgData name="Neemias Informatica Lima" userId="b77af7bd85500281" providerId="LiveId" clId="{5337261A-379B-4A60-B4DA-39D91C32F02C}"/>
    <pc:docChg chg="custSel modSld sldOrd">
      <pc:chgData name="Neemias Informatica Lima" userId="b77af7bd85500281" providerId="LiveId" clId="{5337261A-379B-4A60-B4DA-39D91C32F02C}" dt="2022-12-15T22:14:53.652" v="75" actId="1440"/>
      <pc:docMkLst>
        <pc:docMk/>
      </pc:docMkLst>
      <pc:sldChg chg="addSp delSp modSp mod ord">
        <pc:chgData name="Neemias Informatica Lima" userId="b77af7bd85500281" providerId="LiveId" clId="{5337261A-379B-4A60-B4DA-39D91C32F02C}" dt="2022-12-15T22:11:45.252" v="34" actId="1076"/>
        <pc:sldMkLst>
          <pc:docMk/>
          <pc:sldMk cId="1016552465" sldId="256"/>
        </pc:sldMkLst>
        <pc:spChg chg="mod">
          <ac:chgData name="Neemias Informatica Lima" userId="b77af7bd85500281" providerId="LiveId" clId="{5337261A-379B-4A60-B4DA-39D91C32F02C}" dt="2022-12-15T22:11:45.252" v="34" actId="1076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Informatica Lima" userId="b77af7bd85500281" providerId="LiveId" clId="{5337261A-379B-4A60-B4DA-39D91C32F02C}" dt="2022-12-15T22:11:45.252" v="34" actId="1076"/>
          <ac:picMkLst>
            <pc:docMk/>
            <pc:sldMk cId="1016552465" sldId="256"/>
            <ac:picMk id="3" creationId="{DE11D278-1F34-6D8D-9C65-028042C5B060}"/>
          </ac:picMkLst>
        </pc:picChg>
        <pc:picChg chg="del mod">
          <ac:chgData name="Neemias Informatica Lima" userId="b77af7bd85500281" providerId="LiveId" clId="{5337261A-379B-4A60-B4DA-39D91C32F02C}" dt="2022-12-15T22:11:40.562" v="33" actId="478"/>
          <ac:picMkLst>
            <pc:docMk/>
            <pc:sldMk cId="1016552465" sldId="256"/>
            <ac:picMk id="4" creationId="{3A57A619-41A3-A3AD-7F06-F19A746BFA2B}"/>
          </ac:picMkLst>
        </pc:picChg>
        <pc:picChg chg="mod">
          <ac:chgData name="Neemias Informatica Lima" userId="b77af7bd85500281" providerId="LiveId" clId="{5337261A-379B-4A60-B4DA-39D91C32F02C}" dt="2022-12-15T22:11:45.252" v="34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5337261A-379B-4A60-B4DA-39D91C32F02C}" dt="2022-12-15T22:14:53.652" v="75" actId="1440"/>
        <pc:sldMkLst>
          <pc:docMk/>
          <pc:sldMk cId="3228947657" sldId="257"/>
        </pc:sldMkLst>
        <pc:spChg chg="mod">
          <ac:chgData name="Neemias Informatica Lima" userId="b77af7bd85500281" providerId="LiveId" clId="{5337261A-379B-4A60-B4DA-39D91C32F02C}" dt="2022-12-15T22:13:45.926" v="43" actId="1076"/>
          <ac:spMkLst>
            <pc:docMk/>
            <pc:sldMk cId="3228947657" sldId="257"/>
            <ac:spMk id="4" creationId="{D0B21A25-5C0E-47AC-9412-2B024007249C}"/>
          </ac:spMkLst>
        </pc:spChg>
        <pc:picChg chg="add mod ord">
          <ac:chgData name="Neemias Informatica Lima" userId="b77af7bd85500281" providerId="LiveId" clId="{5337261A-379B-4A60-B4DA-39D91C32F02C}" dt="2022-12-15T22:13:38.444" v="41" actId="1076"/>
          <ac:picMkLst>
            <pc:docMk/>
            <pc:sldMk cId="3228947657" sldId="257"/>
            <ac:picMk id="3" creationId="{279FDB5D-71F2-DFF3-99BC-BCE9F252219A}"/>
          </ac:picMkLst>
        </pc:picChg>
        <pc:picChg chg="del">
          <ac:chgData name="Neemias Informatica Lima" userId="b77af7bd85500281" providerId="LiveId" clId="{5337261A-379B-4A60-B4DA-39D91C32F02C}" dt="2022-12-15T22:13:23.819" v="37" actId="478"/>
          <ac:picMkLst>
            <pc:docMk/>
            <pc:sldMk cId="3228947657" sldId="257"/>
            <ac:picMk id="5" creationId="{B82CD8AB-8692-356B-4A10-DD4B4C270CA0}"/>
          </ac:picMkLst>
        </pc:picChg>
        <pc:picChg chg="mod">
          <ac:chgData name="Neemias Informatica Lima" userId="b77af7bd85500281" providerId="LiveId" clId="{5337261A-379B-4A60-B4DA-39D91C32F02C}" dt="2022-12-15T22:14:53.652" v="75" actId="1440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5337261A-379B-4A60-B4DA-39D91C32F02C}" dt="2022-12-15T22:09:05.601" v="20" actId="1076"/>
        <pc:sldMkLst>
          <pc:docMk/>
          <pc:sldMk cId="544086065" sldId="258"/>
        </pc:sldMkLst>
        <pc:spChg chg="mod">
          <ac:chgData name="Neemias Informatica Lima" userId="b77af7bd85500281" providerId="LiveId" clId="{5337261A-379B-4A60-B4DA-39D91C32F02C}" dt="2022-12-15T22:09:05.601" v="20" actId="1076"/>
          <ac:spMkLst>
            <pc:docMk/>
            <pc:sldMk cId="544086065" sldId="258"/>
            <ac:spMk id="6" creationId="{DCD59786-4851-460C-B774-81EF251EB36F}"/>
          </ac:spMkLst>
        </pc:spChg>
        <pc:picChg chg="add mod ord modCrop">
          <ac:chgData name="Neemias Informatica Lima" userId="b77af7bd85500281" providerId="LiveId" clId="{5337261A-379B-4A60-B4DA-39D91C32F02C}" dt="2022-12-15T22:09:05.601" v="20" actId="1076"/>
          <ac:picMkLst>
            <pc:docMk/>
            <pc:sldMk cId="544086065" sldId="258"/>
            <ac:picMk id="3" creationId="{90B48C50-B8E8-85C1-643E-B8302AC8E3DF}"/>
          </ac:picMkLst>
        </pc:picChg>
        <pc:picChg chg="del">
          <ac:chgData name="Neemias Informatica Lima" userId="b77af7bd85500281" providerId="LiveId" clId="{5337261A-379B-4A60-B4DA-39D91C32F02C}" dt="2022-12-15T22:08:39.051" v="14" actId="478"/>
          <ac:picMkLst>
            <pc:docMk/>
            <pc:sldMk cId="544086065" sldId="258"/>
            <ac:picMk id="4" creationId="{8BE706EE-4795-8E41-7B27-2538C3BF5FB4}"/>
          </ac:picMkLst>
        </pc:picChg>
        <pc:picChg chg="mod">
          <ac:chgData name="Neemias Informatica Lima" userId="b77af7bd85500281" providerId="LiveId" clId="{5337261A-379B-4A60-B4DA-39D91C32F02C}" dt="2022-12-15T22:09:05.601" v="20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5337261A-379B-4A60-B4DA-39D91C32F02C}" dt="2022-12-15T22:07:00.030" v="3" actId="20577"/>
        <pc:sldMkLst>
          <pc:docMk/>
          <pc:sldMk cId="2773255331" sldId="259"/>
        </pc:sldMkLst>
        <pc:spChg chg="mod">
          <ac:chgData name="Neemias Informatica Lima" userId="b77af7bd85500281" providerId="LiveId" clId="{5337261A-379B-4A60-B4DA-39D91C32F02C}" dt="2022-12-15T22:07:00.030" v="3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e Catia Lima" userId="b77af7bd85500281" providerId="LiveId" clId="{9F452F58-B1EE-47B0-86B7-557E68537912}"/>
    <pc:docChg chg="undo custSel modSld">
      <pc:chgData name="Neemias e Catia Lima" userId="b77af7bd85500281" providerId="LiveId" clId="{9F452F58-B1EE-47B0-86B7-557E68537912}" dt="2021-01-03T09:27:33.486" v="159" actId="1035"/>
      <pc:docMkLst>
        <pc:docMk/>
      </pc:docMkLst>
      <pc:sldChg chg="addSp delSp modSp mod">
        <pc:chgData name="Neemias e Catia Lima" userId="b77af7bd85500281" providerId="LiveId" clId="{9F452F58-B1EE-47B0-86B7-557E68537912}" dt="2021-01-03T09:27:33.486" v="159" actId="1035"/>
        <pc:sldMkLst>
          <pc:docMk/>
          <pc:sldMk cId="1016552465" sldId="256"/>
        </pc:sldMkLst>
        <pc:spChg chg="mod ord">
          <ac:chgData name="Neemias e Catia Lima" userId="b77af7bd85500281" providerId="LiveId" clId="{9F452F58-B1EE-47B0-86B7-557E68537912}" dt="2021-01-03T09:27:33.486" v="159" actId="1035"/>
          <ac:spMkLst>
            <pc:docMk/>
            <pc:sldMk cId="1016552465" sldId="256"/>
            <ac:spMk id="6" creationId="{4F47F070-6CCD-4452-BCD1-68D3EFE8C4AD}"/>
          </ac:spMkLst>
        </pc:spChg>
        <pc:picChg chg="add del">
          <ac:chgData name="Neemias e Catia Lima" userId="b77af7bd85500281" providerId="LiveId" clId="{9F452F58-B1EE-47B0-86B7-557E68537912}" dt="2021-01-03T09:20:14.857" v="55" actId="22"/>
          <ac:picMkLst>
            <pc:docMk/>
            <pc:sldMk cId="1016552465" sldId="256"/>
            <ac:picMk id="3" creationId="{1608E967-304C-44A8-B8D5-6A3D7D7E1682}"/>
          </ac:picMkLst>
        </pc:picChg>
        <pc:picChg chg="add del mod">
          <ac:chgData name="Neemias e Catia Lima" userId="b77af7bd85500281" providerId="LiveId" clId="{9F452F58-B1EE-47B0-86B7-557E68537912}" dt="2021-01-03T09:20:37.243" v="57" actId="478"/>
          <ac:picMkLst>
            <pc:docMk/>
            <pc:sldMk cId="1016552465" sldId="256"/>
            <ac:picMk id="5" creationId="{FAD6EA9F-4B32-4C9F-9BAD-DCEFEAB9DED5}"/>
          </ac:picMkLst>
        </pc:picChg>
        <pc:picChg chg="add mod ord">
          <ac:chgData name="Neemias e Catia Lima" userId="b77af7bd85500281" providerId="LiveId" clId="{9F452F58-B1EE-47B0-86B7-557E68537912}" dt="2021-01-03T09:27:33.486" v="159" actId="1035"/>
          <ac:picMkLst>
            <pc:docMk/>
            <pc:sldMk cId="1016552465" sldId="256"/>
            <ac:picMk id="7" creationId="{FC86C65E-F12D-488E-AA72-91D806B3A998}"/>
          </ac:picMkLst>
        </pc:picChg>
        <pc:picChg chg="mod">
          <ac:chgData name="Neemias e Catia Lima" userId="b77af7bd85500281" providerId="LiveId" clId="{9F452F58-B1EE-47B0-86B7-557E68537912}" dt="2021-01-03T09:27:33.486" v="159" actId="1035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e Catia Lima" userId="b77af7bd85500281" providerId="LiveId" clId="{9F452F58-B1EE-47B0-86B7-557E68537912}" dt="2021-01-03T09:25:10.449" v="151" actId="1037"/>
        <pc:sldMkLst>
          <pc:docMk/>
          <pc:sldMk cId="3228947657" sldId="257"/>
        </pc:sldMkLst>
        <pc:spChg chg="mod">
          <ac:chgData name="Neemias e Catia Lima" userId="b77af7bd85500281" providerId="LiveId" clId="{9F452F58-B1EE-47B0-86B7-557E68537912}" dt="2021-01-03T09:25:10.449" v="151" actId="1037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e Catia Lima" userId="b77af7bd85500281" providerId="LiveId" clId="{9F452F58-B1EE-47B0-86B7-557E68537912}" dt="2021-01-03T09:23:56.935" v="121" actId="478"/>
          <ac:picMkLst>
            <pc:docMk/>
            <pc:sldMk cId="3228947657" sldId="257"/>
            <ac:picMk id="3" creationId="{5D1C6B17-3511-4972-8514-D3C0F5BB5883}"/>
          </ac:picMkLst>
        </pc:picChg>
        <pc:picChg chg="add mod ord">
          <ac:chgData name="Neemias e Catia Lima" userId="b77af7bd85500281" providerId="LiveId" clId="{9F452F58-B1EE-47B0-86B7-557E68537912}" dt="2021-01-03T09:24:05.716" v="124" actId="167"/>
          <ac:picMkLst>
            <pc:docMk/>
            <pc:sldMk cId="3228947657" sldId="257"/>
            <ac:picMk id="5" creationId="{268E4468-51AD-4C9F-B175-CFF26144B97C}"/>
          </ac:picMkLst>
        </pc:picChg>
        <pc:picChg chg="mod">
          <ac:chgData name="Neemias e Catia Lima" userId="b77af7bd85500281" providerId="LiveId" clId="{9F452F58-B1EE-47B0-86B7-557E68537912}" dt="2021-01-03T09:24:23.415" v="127" actId="14100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e Catia Lima" userId="b77af7bd85500281" providerId="LiveId" clId="{9F452F58-B1EE-47B0-86B7-557E68537912}" dt="2021-01-03T09:24:47.273" v="133" actId="20577"/>
        <pc:sldMkLst>
          <pc:docMk/>
          <pc:sldMk cId="544086065" sldId="258"/>
        </pc:sldMkLst>
        <pc:spChg chg="mod">
          <ac:chgData name="Neemias e Catia Lima" userId="b77af7bd85500281" providerId="LiveId" clId="{9F452F58-B1EE-47B0-86B7-557E68537912}" dt="2021-01-03T09:24:47.273" v="133" actId="20577"/>
          <ac:spMkLst>
            <pc:docMk/>
            <pc:sldMk cId="544086065" sldId="258"/>
            <ac:spMk id="6" creationId="{DCD59786-4851-460C-B774-81EF251EB36F}"/>
          </ac:spMkLst>
        </pc:spChg>
        <pc:picChg chg="add del">
          <ac:chgData name="Neemias e Catia Lima" userId="b77af7bd85500281" providerId="LiveId" clId="{9F452F58-B1EE-47B0-86B7-557E68537912}" dt="2021-01-03T09:18:24.638" v="15" actId="478"/>
          <ac:picMkLst>
            <pc:docMk/>
            <pc:sldMk cId="544086065" sldId="258"/>
            <ac:picMk id="3" creationId="{A81BE07E-EA16-4BFC-BAB8-E00F04609E3A}"/>
          </ac:picMkLst>
        </pc:picChg>
        <pc:picChg chg="add del">
          <ac:chgData name="Neemias e Catia Lima" userId="b77af7bd85500281" providerId="LiveId" clId="{9F452F58-B1EE-47B0-86B7-557E68537912}" dt="2021-01-03T09:18:09.087" v="10" actId="22"/>
          <ac:picMkLst>
            <pc:docMk/>
            <pc:sldMk cId="544086065" sldId="258"/>
            <ac:picMk id="4" creationId="{0861EE6A-3195-4F9E-9BF2-A561AC1F12AA}"/>
          </ac:picMkLst>
        </pc:picChg>
        <pc:picChg chg="add mod ord">
          <ac:chgData name="Neemias e Catia Lima" userId="b77af7bd85500281" providerId="LiveId" clId="{9F452F58-B1EE-47B0-86B7-557E68537912}" dt="2021-01-03T09:18:32.134" v="17" actId="1076"/>
          <ac:picMkLst>
            <pc:docMk/>
            <pc:sldMk cId="544086065" sldId="258"/>
            <ac:picMk id="7" creationId="{301DD7E9-92EC-4A5F-97CF-E61326E1EEAE}"/>
          </ac:picMkLst>
        </pc:picChg>
        <pc:picChg chg="mod">
          <ac:chgData name="Neemias e Catia Lima" userId="b77af7bd85500281" providerId="LiveId" clId="{9F452F58-B1EE-47B0-86B7-557E68537912}" dt="2021-01-03T09:18:50.257" v="20" actId="1076"/>
          <ac:picMkLst>
            <pc:docMk/>
            <pc:sldMk cId="544086065" sldId="258"/>
            <ac:picMk id="1028" creationId="{C0D57067-0254-4871-887B-3FE59D3BF09D}"/>
          </ac:picMkLst>
        </pc:picChg>
      </pc:sldChg>
    </pc:docChg>
  </pc:docChgLst>
  <pc:docChgLst>
    <pc:chgData name="Neemias Informatica Lima" userId="b77af7bd85500281" providerId="LiveId" clId="{283805AD-BDD6-4A5F-B4B0-076F55B7EB9F}"/>
    <pc:docChg chg="custSel modSld">
      <pc:chgData name="Neemias Informatica Lima" userId="b77af7bd85500281" providerId="LiveId" clId="{283805AD-BDD6-4A5F-B4B0-076F55B7EB9F}" dt="2023-03-06T00:01:12.626" v="26" actId="20577"/>
      <pc:docMkLst>
        <pc:docMk/>
      </pc:docMkLst>
      <pc:sldChg chg="addSp delSp modSp mod">
        <pc:chgData name="Neemias Informatica Lima" userId="b77af7bd85500281" providerId="LiveId" clId="{283805AD-BDD6-4A5F-B4B0-076F55B7EB9F}" dt="2023-03-05T23:59:52.167" v="14" actId="20577"/>
        <pc:sldMkLst>
          <pc:docMk/>
          <pc:sldMk cId="1016552465" sldId="256"/>
        </pc:sldMkLst>
        <pc:spChg chg="mod">
          <ac:chgData name="Neemias Informatica Lima" userId="b77af7bd85500281" providerId="LiveId" clId="{283805AD-BDD6-4A5F-B4B0-076F55B7EB9F}" dt="2023-03-05T23:59:52.167" v="14" actId="20577"/>
          <ac:spMkLst>
            <pc:docMk/>
            <pc:sldMk cId="1016552465" sldId="256"/>
            <ac:spMk id="6" creationId="{4F47F070-6CCD-4452-BCD1-68D3EFE8C4AD}"/>
          </ac:spMkLst>
        </pc:spChg>
        <pc:picChg chg="del">
          <ac:chgData name="Neemias Informatica Lima" userId="b77af7bd85500281" providerId="LiveId" clId="{283805AD-BDD6-4A5F-B4B0-076F55B7EB9F}" dt="2023-03-05T23:59:29.334" v="10" actId="478"/>
          <ac:picMkLst>
            <pc:docMk/>
            <pc:sldMk cId="1016552465" sldId="256"/>
            <ac:picMk id="3" creationId="{DE11D278-1F34-6D8D-9C65-028042C5B060}"/>
          </ac:picMkLst>
        </pc:picChg>
        <pc:picChg chg="add mod ord">
          <ac:chgData name="Neemias Informatica Lima" userId="b77af7bd85500281" providerId="LiveId" clId="{283805AD-BDD6-4A5F-B4B0-076F55B7EB9F}" dt="2023-03-05T23:59:34.403" v="12" actId="14100"/>
          <ac:picMkLst>
            <pc:docMk/>
            <pc:sldMk cId="1016552465" sldId="256"/>
            <ac:picMk id="4" creationId="{BF78D9BB-F98D-C2FB-79A5-4BE5429AA01C}"/>
          </ac:picMkLst>
        </pc:picChg>
        <pc:picChg chg="mod">
          <ac:chgData name="Neemias Informatica Lima" userId="b77af7bd85500281" providerId="LiveId" clId="{283805AD-BDD6-4A5F-B4B0-076F55B7EB9F}" dt="2023-03-05T23:59:36.603" v="13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283805AD-BDD6-4A5F-B4B0-076F55B7EB9F}" dt="2023-03-06T00:00:59.710" v="25" actId="1076"/>
        <pc:sldMkLst>
          <pc:docMk/>
          <pc:sldMk cId="3228947657" sldId="257"/>
        </pc:sldMkLst>
        <pc:spChg chg="mod">
          <ac:chgData name="Neemias Informatica Lima" userId="b77af7bd85500281" providerId="LiveId" clId="{283805AD-BDD6-4A5F-B4B0-076F55B7EB9F}" dt="2023-03-06T00:00:12.159" v="18" actId="20577"/>
          <ac:spMkLst>
            <pc:docMk/>
            <pc:sldMk cId="3228947657" sldId="257"/>
            <ac:spMk id="4" creationId="{D0B21A25-5C0E-47AC-9412-2B024007249C}"/>
          </ac:spMkLst>
        </pc:spChg>
        <pc:picChg chg="del">
          <ac:chgData name="Neemias Informatica Lima" userId="b77af7bd85500281" providerId="LiveId" clId="{283805AD-BDD6-4A5F-B4B0-076F55B7EB9F}" dt="2023-03-06T00:00:40.529" v="19" actId="478"/>
          <ac:picMkLst>
            <pc:docMk/>
            <pc:sldMk cId="3228947657" sldId="257"/>
            <ac:picMk id="3" creationId="{279FDB5D-71F2-DFF3-99BC-BCE9F252219A}"/>
          </ac:picMkLst>
        </pc:picChg>
        <pc:picChg chg="add mod ord">
          <ac:chgData name="Neemias Informatica Lima" userId="b77af7bd85500281" providerId="LiveId" clId="{283805AD-BDD6-4A5F-B4B0-076F55B7EB9F}" dt="2023-03-06T00:00:49.024" v="23" actId="14100"/>
          <ac:picMkLst>
            <pc:docMk/>
            <pc:sldMk cId="3228947657" sldId="257"/>
            <ac:picMk id="5" creationId="{A1A85C69-5A48-F82F-E321-D2649AE0D3BD}"/>
          </ac:picMkLst>
        </pc:picChg>
        <pc:picChg chg="mod">
          <ac:chgData name="Neemias Informatica Lima" userId="b77af7bd85500281" providerId="LiveId" clId="{283805AD-BDD6-4A5F-B4B0-076F55B7EB9F}" dt="2023-03-06T00:00:59.710" v="25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283805AD-BDD6-4A5F-B4B0-076F55B7EB9F}" dt="2023-03-06T00:00:05.807" v="17" actId="14100"/>
        <pc:sldMkLst>
          <pc:docMk/>
          <pc:sldMk cId="544086065" sldId="258"/>
        </pc:sldMkLst>
        <pc:spChg chg="mod">
          <ac:chgData name="Neemias Informatica Lima" userId="b77af7bd85500281" providerId="LiveId" clId="{283805AD-BDD6-4A5F-B4B0-076F55B7EB9F}" dt="2023-03-06T00:00:03.415" v="16" actId="1076"/>
          <ac:spMkLst>
            <pc:docMk/>
            <pc:sldMk cId="544086065" sldId="258"/>
            <ac:spMk id="6" creationId="{DCD59786-4851-460C-B774-81EF251EB36F}"/>
          </ac:spMkLst>
        </pc:spChg>
        <pc:picChg chg="del">
          <ac:chgData name="Neemias Informatica Lima" userId="b77af7bd85500281" providerId="LiveId" clId="{283805AD-BDD6-4A5F-B4B0-076F55B7EB9F}" dt="2023-03-05T23:57:44.191" v="1" actId="478"/>
          <ac:picMkLst>
            <pc:docMk/>
            <pc:sldMk cId="544086065" sldId="258"/>
            <ac:picMk id="3" creationId="{90B48C50-B8E8-85C1-643E-B8302AC8E3DF}"/>
          </ac:picMkLst>
        </pc:picChg>
        <pc:picChg chg="add mod ord">
          <ac:chgData name="Neemias Informatica Lima" userId="b77af7bd85500281" providerId="LiveId" clId="{283805AD-BDD6-4A5F-B4B0-076F55B7EB9F}" dt="2023-03-06T00:00:05.807" v="17" actId="14100"/>
          <ac:picMkLst>
            <pc:docMk/>
            <pc:sldMk cId="544086065" sldId="258"/>
            <ac:picMk id="4" creationId="{2E86923F-B7CD-E0C3-17A8-912F721221F1}"/>
          </ac:picMkLst>
        </pc:picChg>
        <pc:picChg chg="mod">
          <ac:chgData name="Neemias Informatica Lima" userId="b77af7bd85500281" providerId="LiveId" clId="{283805AD-BDD6-4A5F-B4B0-076F55B7EB9F}" dt="2023-03-06T00:00:03.415" v="16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283805AD-BDD6-4A5F-B4B0-076F55B7EB9F}" dt="2023-03-06T00:01:12.626" v="26" actId="20577"/>
        <pc:sldMkLst>
          <pc:docMk/>
          <pc:sldMk cId="2773255331" sldId="259"/>
        </pc:sldMkLst>
        <pc:spChg chg="mod">
          <ac:chgData name="Neemias Informatica Lima" userId="b77af7bd85500281" providerId="LiveId" clId="{283805AD-BDD6-4A5F-B4B0-076F55B7EB9F}" dt="2023-03-06T00:01:12.626" v="26" actId="20577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  <pc:docChgLst>
    <pc:chgData name="Neemias Informatica Lima" userId="b77af7bd85500281" providerId="LiveId" clId="{5789CE7E-E122-40A6-A184-786D51DB5714}"/>
    <pc:docChg chg="custSel modSld">
      <pc:chgData name="Neemias Informatica Lima" userId="b77af7bd85500281" providerId="LiveId" clId="{5789CE7E-E122-40A6-A184-786D51DB5714}" dt="2024-08-28T14:41:03.408" v="32" actId="14100"/>
      <pc:docMkLst>
        <pc:docMk/>
      </pc:docMkLst>
      <pc:sldChg chg="addSp delSp modSp mod">
        <pc:chgData name="Neemias Informatica Lima" userId="b77af7bd85500281" providerId="LiveId" clId="{5789CE7E-E122-40A6-A184-786D51DB5714}" dt="2024-08-28T14:39:29.292" v="24" actId="14100"/>
        <pc:sldMkLst>
          <pc:docMk/>
          <pc:sldMk cId="1016552465" sldId="256"/>
        </pc:sldMkLst>
        <pc:spChg chg="mod">
          <ac:chgData name="Neemias Informatica Lima" userId="b77af7bd85500281" providerId="LiveId" clId="{5789CE7E-E122-40A6-A184-786D51DB5714}" dt="2024-08-28T14:39:21.163" v="22" actId="1076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Informatica Lima" userId="b77af7bd85500281" providerId="LiveId" clId="{5789CE7E-E122-40A6-A184-786D51DB5714}" dt="2024-08-28T14:39:16.610" v="21" actId="14100"/>
          <ac:picMkLst>
            <pc:docMk/>
            <pc:sldMk cId="1016552465" sldId="256"/>
            <ac:picMk id="3" creationId="{49A31161-ACDF-210E-7F7C-07EFC28079B6}"/>
          </ac:picMkLst>
        </pc:picChg>
        <pc:picChg chg="del">
          <ac:chgData name="Neemias Informatica Lima" userId="b77af7bd85500281" providerId="LiveId" clId="{5789CE7E-E122-40A6-A184-786D51DB5714}" dt="2024-08-28T14:39:12.827" v="19" actId="478"/>
          <ac:picMkLst>
            <pc:docMk/>
            <pc:sldMk cId="1016552465" sldId="256"/>
            <ac:picMk id="7" creationId="{DE1780AC-F54E-E9AF-9B0F-267ACDDE36D6}"/>
          </ac:picMkLst>
        </pc:picChg>
        <pc:picChg chg="mod">
          <ac:chgData name="Neemias Informatica Lima" userId="b77af7bd85500281" providerId="LiveId" clId="{5789CE7E-E122-40A6-A184-786D51DB5714}" dt="2024-08-28T14:39:29.292" v="24" actId="14100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5789CE7E-E122-40A6-A184-786D51DB5714}" dt="2024-08-28T14:41:03.408" v="32" actId="14100"/>
        <pc:sldMkLst>
          <pc:docMk/>
          <pc:sldMk cId="3228947657" sldId="257"/>
        </pc:sldMkLst>
        <pc:spChg chg="mod">
          <ac:chgData name="Neemias Informatica Lima" userId="b77af7bd85500281" providerId="LiveId" clId="{5789CE7E-E122-40A6-A184-786D51DB5714}" dt="2024-08-28T14:40:55.354" v="30" actId="1076"/>
          <ac:spMkLst>
            <pc:docMk/>
            <pc:sldMk cId="3228947657" sldId="257"/>
            <ac:spMk id="4" creationId="{D0B21A25-5C0E-47AC-9412-2B024007249C}"/>
          </ac:spMkLst>
        </pc:spChg>
        <pc:picChg chg="add mod ord">
          <ac:chgData name="Neemias Informatica Lima" userId="b77af7bd85500281" providerId="LiveId" clId="{5789CE7E-E122-40A6-A184-786D51DB5714}" dt="2024-08-28T14:41:03.408" v="32" actId="14100"/>
          <ac:picMkLst>
            <pc:docMk/>
            <pc:sldMk cId="3228947657" sldId="257"/>
            <ac:picMk id="3" creationId="{4AC42532-C1CB-8115-256D-1E46F2865C7D}"/>
          </ac:picMkLst>
        </pc:picChg>
        <pc:picChg chg="del">
          <ac:chgData name="Neemias Informatica Lima" userId="b77af7bd85500281" providerId="LiveId" clId="{5789CE7E-E122-40A6-A184-786D51DB5714}" dt="2024-08-28T14:40:01.073" v="26" actId="478"/>
          <ac:picMkLst>
            <pc:docMk/>
            <pc:sldMk cId="3228947657" sldId="257"/>
            <ac:picMk id="5" creationId="{5FAECEF1-6385-9D72-A83C-A877E4D0323A}"/>
          </ac:picMkLst>
        </pc:picChg>
        <pc:picChg chg="mod">
          <ac:chgData name="Neemias Informatica Lima" userId="b77af7bd85500281" providerId="LiveId" clId="{5789CE7E-E122-40A6-A184-786D51DB5714}" dt="2024-08-28T14:40:57.523" v="31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5789CE7E-E122-40A6-A184-786D51DB5714}" dt="2024-08-28T14:38:42.673" v="16" actId="1076"/>
        <pc:sldMkLst>
          <pc:docMk/>
          <pc:sldMk cId="544086065" sldId="258"/>
        </pc:sldMkLst>
        <pc:spChg chg="mod">
          <ac:chgData name="Neemias Informatica Lima" userId="b77af7bd85500281" providerId="LiveId" clId="{5789CE7E-E122-40A6-A184-786D51DB5714}" dt="2024-08-28T14:36:55.913" v="1" actId="20577"/>
          <ac:spMkLst>
            <pc:docMk/>
            <pc:sldMk cId="544086065" sldId="258"/>
            <ac:spMk id="6" creationId="{DCD59786-4851-460C-B774-81EF251EB36F}"/>
          </ac:spMkLst>
        </pc:spChg>
        <pc:picChg chg="add mod ord">
          <ac:chgData name="Neemias Informatica Lima" userId="b77af7bd85500281" providerId="LiveId" clId="{5789CE7E-E122-40A6-A184-786D51DB5714}" dt="2024-08-28T14:38:40.218" v="15" actId="1076"/>
          <ac:picMkLst>
            <pc:docMk/>
            <pc:sldMk cId="544086065" sldId="258"/>
            <ac:picMk id="3" creationId="{CE78E978-4A5D-93C0-517E-88D8F88A0203}"/>
          </ac:picMkLst>
        </pc:picChg>
        <pc:picChg chg="del">
          <ac:chgData name="Neemias Informatica Lima" userId="b77af7bd85500281" providerId="LiveId" clId="{5789CE7E-E122-40A6-A184-786D51DB5714}" dt="2024-08-28T14:38:30.689" v="14" actId="478"/>
          <ac:picMkLst>
            <pc:docMk/>
            <pc:sldMk cId="544086065" sldId="258"/>
            <ac:picMk id="4" creationId="{BD2C67EE-8A6A-50AA-870E-3A9236CCDEA4}"/>
          </ac:picMkLst>
        </pc:picChg>
        <pc:picChg chg="mod">
          <ac:chgData name="Neemias Informatica Lima" userId="b77af7bd85500281" providerId="LiveId" clId="{5789CE7E-E122-40A6-A184-786D51DB5714}" dt="2024-08-28T14:38:42.673" v="16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5789CE7E-E122-40A6-A184-786D51DB5714}" dt="2024-08-28T14:37:09.794" v="7" actId="20577"/>
        <pc:sldMkLst>
          <pc:docMk/>
          <pc:sldMk cId="2773255331" sldId="259"/>
        </pc:sldMkLst>
        <pc:spChg chg="mod">
          <ac:chgData name="Neemias Informatica Lima" userId="b77af7bd85500281" providerId="LiveId" clId="{5789CE7E-E122-40A6-A184-786D51DB5714}" dt="2024-08-28T14:37:09.794" v="7" actId="20577"/>
          <ac:spMkLst>
            <pc:docMk/>
            <pc:sldMk cId="2773255331" sldId="259"/>
            <ac:spMk id="5" creationId="{CF696522-3AC6-45C5-8CE9-99CBCA11A018}"/>
          </ac:spMkLst>
        </pc:spChg>
      </pc:sldChg>
      <pc:sldChg chg="modSp mod">
        <pc:chgData name="Neemias Informatica Lima" userId="b77af7bd85500281" providerId="LiveId" clId="{5789CE7E-E122-40A6-A184-786D51DB5714}" dt="2024-08-28T14:37:18.785" v="11" actId="20577"/>
        <pc:sldMkLst>
          <pc:docMk/>
          <pc:sldMk cId="1874190621" sldId="260"/>
        </pc:sldMkLst>
        <pc:spChg chg="mod">
          <ac:chgData name="Neemias Informatica Lima" userId="b77af7bd85500281" providerId="LiveId" clId="{5789CE7E-E122-40A6-A184-786D51DB5714}" dt="2024-08-28T14:37:18.785" v="11" actId="20577"/>
          <ac:spMkLst>
            <pc:docMk/>
            <pc:sldMk cId="1874190621" sldId="260"/>
            <ac:spMk id="9" creationId="{07B8ADE8-132A-284C-A673-EE04C9D498EF}"/>
          </ac:spMkLst>
        </pc:spChg>
      </pc:sldChg>
    </pc:docChg>
  </pc:docChgLst>
  <pc:docChgLst>
    <pc:chgData name="Neemias Informatica Lima" userId="b77af7bd85500281" providerId="LiveId" clId="{CB26CE7D-1B7F-42F1-9FC9-80903A3A0148}"/>
    <pc:docChg chg="custSel addSld modSld">
      <pc:chgData name="Neemias Informatica Lima" userId="b77af7bd85500281" providerId="LiveId" clId="{CB26CE7D-1B7F-42F1-9FC9-80903A3A0148}" dt="2023-05-30T23:59:03.351" v="58" actId="1076"/>
      <pc:docMkLst>
        <pc:docMk/>
      </pc:docMkLst>
      <pc:sldChg chg="addSp delSp modSp mod">
        <pc:chgData name="Neemias Informatica Lima" userId="b77af7bd85500281" providerId="LiveId" clId="{CB26CE7D-1B7F-42F1-9FC9-80903A3A0148}" dt="2023-05-30T22:16:35.046" v="24" actId="1076"/>
        <pc:sldMkLst>
          <pc:docMk/>
          <pc:sldMk cId="1016552465" sldId="256"/>
        </pc:sldMkLst>
        <pc:spChg chg="mod">
          <ac:chgData name="Neemias Informatica Lima" userId="b77af7bd85500281" providerId="LiveId" clId="{CB26CE7D-1B7F-42F1-9FC9-80903A3A0148}" dt="2023-05-30T22:16:35.046" v="24" actId="1076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Informatica Lima" userId="b77af7bd85500281" providerId="LiveId" clId="{CB26CE7D-1B7F-42F1-9FC9-80903A3A0148}" dt="2023-05-30T22:16:28.081" v="23" actId="14100"/>
          <ac:picMkLst>
            <pc:docMk/>
            <pc:sldMk cId="1016552465" sldId="256"/>
            <ac:picMk id="3" creationId="{5C7463D5-3B4A-AABF-7E5B-39D40D1FE70D}"/>
          </ac:picMkLst>
        </pc:picChg>
        <pc:picChg chg="del">
          <ac:chgData name="Neemias Informatica Lima" userId="b77af7bd85500281" providerId="LiveId" clId="{CB26CE7D-1B7F-42F1-9FC9-80903A3A0148}" dt="2023-05-30T22:16:10.911" v="18" actId="478"/>
          <ac:picMkLst>
            <pc:docMk/>
            <pc:sldMk cId="1016552465" sldId="256"/>
            <ac:picMk id="4" creationId="{BF78D9BB-F98D-C2FB-79A5-4BE5429AA01C}"/>
          </ac:picMkLst>
        </pc:picChg>
        <pc:picChg chg="mod">
          <ac:chgData name="Neemias Informatica Lima" userId="b77af7bd85500281" providerId="LiveId" clId="{CB26CE7D-1B7F-42F1-9FC9-80903A3A0148}" dt="2023-05-30T22:16:18.556" v="21" actId="1076"/>
          <ac:picMkLst>
            <pc:docMk/>
            <pc:sldMk cId="1016552465" sldId="256"/>
            <ac:picMk id="2050" creationId="{355A680B-2ABE-49FB-BF72-AB4F38CDF47D}"/>
          </ac:picMkLst>
        </pc:picChg>
      </pc:sldChg>
      <pc:sldChg chg="addSp delSp modSp mod">
        <pc:chgData name="Neemias Informatica Lima" userId="b77af7bd85500281" providerId="LiveId" clId="{CB26CE7D-1B7F-42F1-9FC9-80903A3A0148}" dt="2023-05-30T22:18:57.761" v="32" actId="1076"/>
        <pc:sldMkLst>
          <pc:docMk/>
          <pc:sldMk cId="3228947657" sldId="257"/>
        </pc:sldMkLst>
        <pc:spChg chg="mod">
          <ac:chgData name="Neemias Informatica Lima" userId="b77af7bd85500281" providerId="LiveId" clId="{CB26CE7D-1B7F-42F1-9FC9-80903A3A0148}" dt="2023-05-30T22:18:57.761" v="32" actId="1076"/>
          <ac:spMkLst>
            <pc:docMk/>
            <pc:sldMk cId="3228947657" sldId="257"/>
            <ac:spMk id="4" creationId="{D0B21A25-5C0E-47AC-9412-2B024007249C}"/>
          </ac:spMkLst>
        </pc:spChg>
        <pc:picChg chg="add ord">
          <ac:chgData name="Neemias Informatica Lima" userId="b77af7bd85500281" providerId="LiveId" clId="{CB26CE7D-1B7F-42F1-9FC9-80903A3A0148}" dt="2023-05-30T22:18:36.598" v="29" actId="167"/>
          <ac:picMkLst>
            <pc:docMk/>
            <pc:sldMk cId="3228947657" sldId="257"/>
            <ac:picMk id="3" creationId="{966517C0-9B64-B03F-E7E9-5CD381BEEBE7}"/>
          </ac:picMkLst>
        </pc:picChg>
        <pc:picChg chg="del">
          <ac:chgData name="Neemias Informatica Lima" userId="b77af7bd85500281" providerId="LiveId" clId="{CB26CE7D-1B7F-42F1-9FC9-80903A3A0148}" dt="2023-05-30T22:18:34.131" v="28" actId="478"/>
          <ac:picMkLst>
            <pc:docMk/>
            <pc:sldMk cId="3228947657" sldId="257"/>
            <ac:picMk id="5" creationId="{A1A85C69-5A48-F82F-E321-D2649AE0D3BD}"/>
          </ac:picMkLst>
        </pc:picChg>
        <pc:picChg chg="mod">
          <ac:chgData name="Neemias Informatica Lima" userId="b77af7bd85500281" providerId="LiveId" clId="{CB26CE7D-1B7F-42F1-9FC9-80903A3A0148}" dt="2023-05-30T22:18:41.086" v="30" actId="1076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Informatica Lima" userId="b77af7bd85500281" providerId="LiveId" clId="{CB26CE7D-1B7F-42F1-9FC9-80903A3A0148}" dt="2023-05-30T22:15:16.268" v="14" actId="1038"/>
        <pc:sldMkLst>
          <pc:docMk/>
          <pc:sldMk cId="544086065" sldId="258"/>
        </pc:sldMkLst>
        <pc:spChg chg="mod topLvl">
          <ac:chgData name="Neemias Informatica Lima" userId="b77af7bd85500281" providerId="LiveId" clId="{CB26CE7D-1B7F-42F1-9FC9-80903A3A0148}" dt="2023-05-30T22:15:10.208" v="10" actId="1076"/>
          <ac:spMkLst>
            <pc:docMk/>
            <pc:sldMk cId="544086065" sldId="258"/>
            <ac:spMk id="6" creationId="{DCD59786-4851-460C-B774-81EF251EB36F}"/>
          </ac:spMkLst>
        </pc:spChg>
        <pc:grpChg chg="add del mod">
          <ac:chgData name="Neemias Informatica Lima" userId="b77af7bd85500281" providerId="LiveId" clId="{CB26CE7D-1B7F-42F1-9FC9-80903A3A0148}" dt="2023-05-30T22:15:03.820" v="9" actId="165"/>
          <ac:grpSpMkLst>
            <pc:docMk/>
            <pc:sldMk cId="544086065" sldId="258"/>
            <ac:grpSpMk id="5" creationId="{7B1F3704-8F43-589E-AEA0-3014983E0865}"/>
          </ac:grpSpMkLst>
        </pc:grpChg>
        <pc:picChg chg="add mod ord">
          <ac:chgData name="Neemias Informatica Lima" userId="b77af7bd85500281" providerId="LiveId" clId="{CB26CE7D-1B7F-42F1-9FC9-80903A3A0148}" dt="2023-05-30T22:15:16.268" v="14" actId="1038"/>
          <ac:picMkLst>
            <pc:docMk/>
            <pc:sldMk cId="544086065" sldId="258"/>
            <ac:picMk id="3" creationId="{0E88DBA3-036A-7814-1964-8B5D3C34DF40}"/>
          </ac:picMkLst>
        </pc:picChg>
        <pc:picChg chg="del">
          <ac:chgData name="Neemias Informatica Lima" userId="b77af7bd85500281" providerId="LiveId" clId="{CB26CE7D-1B7F-42F1-9FC9-80903A3A0148}" dt="2023-05-30T22:14:24.158" v="1" actId="478"/>
          <ac:picMkLst>
            <pc:docMk/>
            <pc:sldMk cId="544086065" sldId="258"/>
            <ac:picMk id="4" creationId="{2E86923F-B7CD-E0C3-17A8-912F721221F1}"/>
          </ac:picMkLst>
        </pc:picChg>
        <pc:picChg chg="mod topLvl">
          <ac:chgData name="Neemias Informatica Lima" userId="b77af7bd85500281" providerId="LiveId" clId="{CB26CE7D-1B7F-42F1-9FC9-80903A3A0148}" dt="2023-05-30T22:15:03.820" v="9" actId="165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Informatica Lima" userId="b77af7bd85500281" providerId="LiveId" clId="{CB26CE7D-1B7F-42F1-9FC9-80903A3A0148}" dt="2023-05-30T22:13:12.929" v="0" actId="20577"/>
        <pc:sldMkLst>
          <pc:docMk/>
          <pc:sldMk cId="2773255331" sldId="259"/>
        </pc:sldMkLst>
        <pc:spChg chg="mod">
          <ac:chgData name="Neemias Informatica Lima" userId="b77af7bd85500281" providerId="LiveId" clId="{CB26CE7D-1B7F-42F1-9FC9-80903A3A0148}" dt="2023-05-30T22:13:12.929" v="0" actId="20577"/>
          <ac:spMkLst>
            <pc:docMk/>
            <pc:sldMk cId="2773255331" sldId="259"/>
            <ac:spMk id="5" creationId="{CF696522-3AC6-45C5-8CE9-99CBCA11A018}"/>
          </ac:spMkLst>
        </pc:spChg>
      </pc:sldChg>
      <pc:sldChg chg="addSp delSp modSp add mod setBg">
        <pc:chgData name="Neemias Informatica Lima" userId="b77af7bd85500281" providerId="LiveId" clId="{CB26CE7D-1B7F-42F1-9FC9-80903A3A0148}" dt="2023-05-30T23:59:03.351" v="58" actId="1076"/>
        <pc:sldMkLst>
          <pc:docMk/>
          <pc:sldMk cId="1874190621" sldId="260"/>
        </pc:sldMkLst>
        <pc:spChg chg="del">
          <ac:chgData name="Neemias Informatica Lima" userId="b77af7bd85500281" providerId="LiveId" clId="{CB26CE7D-1B7F-42F1-9FC9-80903A3A0148}" dt="2023-05-30T23:53:24.560" v="36" actId="478"/>
          <ac:spMkLst>
            <pc:docMk/>
            <pc:sldMk cId="1874190621" sldId="260"/>
            <ac:spMk id="5" creationId="{CF696522-3AC6-45C5-8CE9-99CBCA11A018}"/>
          </ac:spMkLst>
        </pc:spChg>
        <pc:spChg chg="add mod">
          <ac:chgData name="Neemias Informatica Lima" userId="b77af7bd85500281" providerId="LiveId" clId="{CB26CE7D-1B7F-42F1-9FC9-80903A3A0148}" dt="2023-05-30T23:59:03.351" v="58" actId="1076"/>
          <ac:spMkLst>
            <pc:docMk/>
            <pc:sldMk cId="1874190621" sldId="260"/>
            <ac:spMk id="9" creationId="{07B8ADE8-132A-284C-A673-EE04C9D498EF}"/>
          </ac:spMkLst>
        </pc:sp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2" creationId="{30580647-BF5D-A454-558C-270EDAE74838}"/>
          </ac:picMkLst>
        </pc:pic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3" creationId="{F39F456F-12BF-9689-379C-F21247112977}"/>
          </ac:picMkLst>
        </pc:picChg>
        <pc:picChg chg="del">
          <ac:chgData name="Neemias Informatica Lima" userId="b77af7bd85500281" providerId="LiveId" clId="{CB26CE7D-1B7F-42F1-9FC9-80903A3A0148}" dt="2023-05-30T23:53:11.561" v="34" actId="478"/>
          <ac:picMkLst>
            <pc:docMk/>
            <pc:sldMk cId="1874190621" sldId="260"/>
            <ac:picMk id="4" creationId="{7D770DFB-C016-4DF6-9920-90B1976C3135}"/>
          </ac:picMkLst>
        </pc:picChg>
        <pc:picChg chg="add mo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6" creationId="{C93E5BF3-045B-2E53-6F98-7B6C83572499}"/>
          </ac:picMkLst>
        </pc:picChg>
        <pc:picChg chg="add mod ord">
          <ac:chgData name="Neemias Informatica Lima" userId="b77af7bd85500281" providerId="LiveId" clId="{CB26CE7D-1B7F-42F1-9FC9-80903A3A0148}" dt="2023-05-30T23:55:08.641" v="48" actId="26606"/>
          <ac:picMkLst>
            <pc:docMk/>
            <pc:sldMk cId="1874190621" sldId="260"/>
            <ac:picMk id="8" creationId="{4E91BDE8-486E-5ACD-F71C-20CBAC673B6A}"/>
          </ac:picMkLst>
        </pc:pic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3" creationId="{50DA1EB8-87CF-4588-A1FD-4756F9A28F6B}"/>
          </ac:cxnSpMkLst>
        </pc:cxn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5" creationId="{D7A4E378-EA57-47B9-B1EB-58B998F6CFFB}"/>
          </ac:cxnSpMkLst>
        </pc:cxnChg>
        <pc:cxnChg chg="add">
          <ac:chgData name="Neemias Informatica Lima" userId="b77af7bd85500281" providerId="LiveId" clId="{CB26CE7D-1B7F-42F1-9FC9-80903A3A0148}" dt="2023-05-30T23:55:08.641" v="48" actId="26606"/>
          <ac:cxnSpMkLst>
            <pc:docMk/>
            <pc:sldMk cId="1874190621" sldId="260"/>
            <ac:cxnSpMk id="17" creationId="{D2B31ED6-76F0-425A-9A41-C947AEF9C145}"/>
          </ac:cxnSpMkLst>
        </pc:cxnChg>
      </pc:sldChg>
    </pc:docChg>
  </pc:docChgLst>
  <pc:docChgLst>
    <pc:chgData name="Neemias e Catia Lima" userId="b77af7bd85500281" providerId="LiveId" clId="{03C6379A-43FC-4ED2-B74F-8B9EABBB89D7}"/>
    <pc:docChg chg="custSel modSld">
      <pc:chgData name="Neemias e Catia Lima" userId="b77af7bd85500281" providerId="LiveId" clId="{03C6379A-43FC-4ED2-B74F-8B9EABBB89D7}" dt="2021-03-22T17:26:09.120" v="55" actId="1037"/>
      <pc:docMkLst>
        <pc:docMk/>
      </pc:docMkLst>
      <pc:sldChg chg="addSp delSp modSp mod">
        <pc:chgData name="Neemias e Catia Lima" userId="b77af7bd85500281" providerId="LiveId" clId="{03C6379A-43FC-4ED2-B74F-8B9EABBB89D7}" dt="2021-03-22T17:21:19.669" v="9" actId="20577"/>
        <pc:sldMkLst>
          <pc:docMk/>
          <pc:sldMk cId="1016552465" sldId="256"/>
        </pc:sldMkLst>
        <pc:spChg chg="mod">
          <ac:chgData name="Neemias e Catia Lima" userId="b77af7bd85500281" providerId="LiveId" clId="{03C6379A-43FC-4ED2-B74F-8B9EABBB89D7}" dt="2021-03-22T17:21:19.669" v="9" actId="20577"/>
          <ac:spMkLst>
            <pc:docMk/>
            <pc:sldMk cId="1016552465" sldId="256"/>
            <ac:spMk id="6" creationId="{4F47F070-6CCD-4452-BCD1-68D3EFE8C4AD}"/>
          </ac:spMkLst>
        </pc:spChg>
        <pc:picChg chg="add mod ord">
          <ac:chgData name="Neemias e Catia Lima" userId="b77af7bd85500281" providerId="LiveId" clId="{03C6379A-43FC-4ED2-B74F-8B9EABBB89D7}" dt="2021-03-22T17:21:08.342" v="5" actId="167"/>
          <ac:picMkLst>
            <pc:docMk/>
            <pc:sldMk cId="1016552465" sldId="256"/>
            <ac:picMk id="3" creationId="{C6AB7F71-B307-4EB8-B9EB-31D58B93DBF7}"/>
          </ac:picMkLst>
        </pc:picChg>
        <pc:picChg chg="del">
          <ac:chgData name="Neemias e Catia Lima" userId="b77af7bd85500281" providerId="LiveId" clId="{03C6379A-43FC-4ED2-B74F-8B9EABBB89D7}" dt="2021-03-22T17:21:02.394" v="3" actId="478"/>
          <ac:picMkLst>
            <pc:docMk/>
            <pc:sldMk cId="1016552465" sldId="256"/>
            <ac:picMk id="7" creationId="{FC86C65E-F12D-488E-AA72-91D806B3A998}"/>
          </ac:picMkLst>
        </pc:picChg>
      </pc:sldChg>
      <pc:sldChg chg="addSp delSp modSp mod">
        <pc:chgData name="Neemias e Catia Lima" userId="b77af7bd85500281" providerId="LiveId" clId="{03C6379A-43FC-4ED2-B74F-8B9EABBB89D7}" dt="2021-03-22T17:26:09.120" v="55" actId="1037"/>
        <pc:sldMkLst>
          <pc:docMk/>
          <pc:sldMk cId="3228947657" sldId="257"/>
        </pc:sldMkLst>
        <pc:spChg chg="mod">
          <ac:chgData name="Neemias e Catia Lima" userId="b77af7bd85500281" providerId="LiveId" clId="{03C6379A-43FC-4ED2-B74F-8B9EABBB89D7}" dt="2021-03-22T17:26:09.120" v="55" actId="1037"/>
          <ac:spMkLst>
            <pc:docMk/>
            <pc:sldMk cId="3228947657" sldId="257"/>
            <ac:spMk id="4" creationId="{D0B21A25-5C0E-47AC-9412-2B024007249C}"/>
          </ac:spMkLst>
        </pc:spChg>
        <pc:picChg chg="add mod ord modCrop">
          <ac:chgData name="Neemias e Catia Lima" userId="b77af7bd85500281" providerId="LiveId" clId="{03C6379A-43FC-4ED2-B74F-8B9EABBB89D7}" dt="2021-03-22T17:25:42.788" v="35" actId="167"/>
          <ac:picMkLst>
            <pc:docMk/>
            <pc:sldMk cId="3228947657" sldId="257"/>
            <ac:picMk id="3" creationId="{9005DD41-C933-49FB-AAC9-30DB96024246}"/>
          </ac:picMkLst>
        </pc:picChg>
        <pc:picChg chg="del">
          <ac:chgData name="Neemias e Catia Lima" userId="b77af7bd85500281" providerId="LiveId" clId="{03C6379A-43FC-4ED2-B74F-8B9EABBB89D7}" dt="2021-03-22T17:25:47.202" v="36" actId="478"/>
          <ac:picMkLst>
            <pc:docMk/>
            <pc:sldMk cId="3228947657" sldId="257"/>
            <ac:picMk id="5" creationId="{268E4468-51AD-4C9F-B175-CFF26144B97C}"/>
          </ac:picMkLst>
        </pc:picChg>
        <pc:picChg chg="mod">
          <ac:chgData name="Neemias e Catia Lima" userId="b77af7bd85500281" providerId="LiveId" clId="{03C6379A-43FC-4ED2-B74F-8B9EABBB89D7}" dt="2021-03-22T17:26:09.120" v="55" actId="1037"/>
          <ac:picMkLst>
            <pc:docMk/>
            <pc:sldMk cId="3228947657" sldId="257"/>
            <ac:picMk id="3074" creationId="{D7749013-D781-4CA0-B183-AC55952859B0}"/>
          </ac:picMkLst>
        </pc:picChg>
      </pc:sldChg>
      <pc:sldChg chg="addSp delSp modSp mod">
        <pc:chgData name="Neemias e Catia Lima" userId="b77af7bd85500281" providerId="LiveId" clId="{03C6379A-43FC-4ED2-B74F-8B9EABBB89D7}" dt="2021-03-22T17:23:13.396" v="22" actId="122"/>
        <pc:sldMkLst>
          <pc:docMk/>
          <pc:sldMk cId="544086065" sldId="258"/>
        </pc:sldMkLst>
        <pc:spChg chg="mod">
          <ac:chgData name="Neemias e Catia Lima" userId="b77af7bd85500281" providerId="LiveId" clId="{03C6379A-43FC-4ED2-B74F-8B9EABBB89D7}" dt="2021-03-22T17:23:13.396" v="22" actId="122"/>
          <ac:spMkLst>
            <pc:docMk/>
            <pc:sldMk cId="544086065" sldId="258"/>
            <ac:spMk id="6" creationId="{DCD59786-4851-460C-B774-81EF251EB36F}"/>
          </ac:spMkLst>
        </pc:spChg>
        <pc:picChg chg="add mod ord">
          <ac:chgData name="Neemias e Catia Lima" userId="b77af7bd85500281" providerId="LiveId" clId="{03C6379A-43FC-4ED2-B74F-8B9EABBB89D7}" dt="2021-03-22T17:22:37.693" v="16" actId="167"/>
          <ac:picMkLst>
            <pc:docMk/>
            <pc:sldMk cId="544086065" sldId="258"/>
            <ac:picMk id="3" creationId="{EFE859E3-2449-49DA-8F7B-EC51AB77876B}"/>
          </ac:picMkLst>
        </pc:picChg>
        <pc:picChg chg="del">
          <ac:chgData name="Neemias e Catia Lima" userId="b77af7bd85500281" providerId="LiveId" clId="{03C6379A-43FC-4ED2-B74F-8B9EABBB89D7}" dt="2021-03-22T17:22:29.340" v="14" actId="478"/>
          <ac:picMkLst>
            <pc:docMk/>
            <pc:sldMk cId="544086065" sldId="258"/>
            <ac:picMk id="7" creationId="{301DD7E9-92EC-4A5F-97CF-E61326E1EEAE}"/>
          </ac:picMkLst>
        </pc:picChg>
        <pc:picChg chg="mod">
          <ac:chgData name="Neemias e Catia Lima" userId="b77af7bd85500281" providerId="LiveId" clId="{03C6379A-43FC-4ED2-B74F-8B9EABBB89D7}" dt="2021-03-22T17:22:48.383" v="17" actId="1076"/>
          <ac:picMkLst>
            <pc:docMk/>
            <pc:sldMk cId="544086065" sldId="258"/>
            <ac:picMk id="1028" creationId="{C0D57067-0254-4871-887B-3FE59D3BF09D}"/>
          </ac:picMkLst>
        </pc:picChg>
      </pc:sldChg>
      <pc:sldChg chg="modSp mod">
        <pc:chgData name="Neemias e Catia Lima" userId="b77af7bd85500281" providerId="LiveId" clId="{03C6379A-43FC-4ED2-B74F-8B9EABBB89D7}" dt="2021-03-22T17:23:55.142" v="28" actId="404"/>
        <pc:sldMkLst>
          <pc:docMk/>
          <pc:sldMk cId="2773255331" sldId="259"/>
        </pc:sldMkLst>
        <pc:spChg chg="mod">
          <ac:chgData name="Neemias e Catia Lima" userId="b77af7bd85500281" providerId="LiveId" clId="{03C6379A-43FC-4ED2-B74F-8B9EABBB89D7}" dt="2021-03-22T17:23:55.142" v="28" actId="404"/>
          <ac:spMkLst>
            <pc:docMk/>
            <pc:sldMk cId="2773255331" sldId="259"/>
            <ac:spMk id="5" creationId="{CF696522-3AC6-45C5-8CE9-99CBCA11A0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578F-835B-4DB6-A74F-A5EDF0708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9D5DC4-02E2-400F-8251-F71775942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A3C98A-71E3-446C-B172-88E6AF07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CA46B3-A99C-4694-9E8C-51AE74E0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25D2D4-24F4-4C8F-B705-172D076A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EE19C-CA4E-484A-A5C8-F99468C2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1302FC-09EB-41ED-B96D-F04671B04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7C0A0-DAD3-438C-B45B-AEE56B46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109B23-47E3-4F30-8A75-866ABC16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10C8C-EF6C-41BE-9171-269C877B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21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0B84EA-43EF-48D8-BD82-AB4BB5A4D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307CAF-64AD-4F8F-894E-41142DA82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6B68D-310F-4E99-A379-A8DB93AF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7D81C7-DC5B-48F2-8984-0C65F69B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780EA7-A53A-44B3-A7B7-E29E436A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83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A9BF3-8BCB-4376-8D0B-5DF1261E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7F822-C98E-4B7F-93A5-EB2B4FD2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424ABC-3930-4FC7-81FF-16D278AF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00A4F7-7F8E-45B2-8334-D4A45CB4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7D769-190D-49B1-9A5B-64633955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3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0513E-9DFE-4E7D-8E07-88DB8DA2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A8D134-1E21-4848-B9DA-10D10566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E4069-5301-493F-808A-6FE2F700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AD07D2-CB05-4EFD-859E-A0ACA8DE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30077A-41E1-4054-9723-F1C82EC3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1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C8C65-1933-433D-8415-98EDD18F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86241-394C-475A-BF7A-186E14D08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CA06BC-B5B6-4C58-973C-A476998A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E669DD-7C4E-488C-9197-E16B1C03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01D18D-8B38-45CA-B1C8-CF45E0F5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299C72-8CB9-48EF-8DCF-A8021FF9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92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BA224-0C62-48E8-A82D-2BA8B39C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641105-2864-4314-ACF1-B0E0071FA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967D5-0956-4CF5-9FBC-B6BA9F63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FB708A-033A-499A-93C8-194E42958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ED20D4-DADD-441D-9B3D-B3847D546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4C11EC-23B5-43DE-B7D7-554441C1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272A69-699E-4B03-A7DA-47513A4E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580DE7-50C7-48A3-8613-484FBD2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7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0CFA2-E632-4737-85ED-1143B5F9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B6F48F-0975-4A42-8161-AF6B6F31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D052E3-4FFC-464F-AA67-0352052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3DD3E6-6135-437C-A5F3-D029B6B3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0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6A2CD8-F865-472D-B3E2-16096E33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792FB7-A52A-4D1B-8940-9AA25058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D0E3A3-2EE1-4505-B24C-86801157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2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0D548-3960-45B6-A4C9-6F022478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B6616-DC33-4584-864E-7AF44A51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66FC10-F7A0-41FE-B4DE-F91F78AFD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49A40-9BA3-482C-A3EE-85953C8B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ECD837-8478-4DC1-944F-CA63C303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E5B4DA-76A6-4256-B089-0EB508F9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2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41B2D-D458-4EB0-B539-2C23E9B1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D1AE82-0C49-42D9-B65F-0655DC6D1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15B699-15E8-48F0-9120-201595876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05EC7E-4FE7-4B8B-913C-9B988D1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47B39C-01B1-4C59-81B2-C0BAF604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84201-8E6E-4B3C-9434-38814ED4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9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6ACEB2-C1CB-4133-9E60-9425A32D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A93FE-F52F-4395-B7C2-D0B71C7F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AFC86-5983-4A44-8968-1AF37495E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C42A-BF0B-4433-BB90-43E621F4B39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607111-EC00-442B-A3FA-9D4571220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344310-FBDF-4C82-BCEB-DD6B821C9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40B7-4E48-4AF1-B8B2-E380F1A836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78E978-4A5D-93C0-517E-88D8F88A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21" y="710174"/>
            <a:ext cx="5563082" cy="4541914"/>
          </a:xfrm>
          <a:prstGeom prst="rect">
            <a:avLst/>
          </a:prstGeom>
        </p:spPr>
      </p:pic>
      <p:pic>
        <p:nvPicPr>
          <p:cNvPr id="1028" name="Picture 4" descr="Quiz, Tiles, Letters, Red, Game, Test, Scrabble - Quiz Logo No Background,  HD Png Download , Transparent Png Image - PNGitem">
            <a:extLst>
              <a:ext uri="{FF2B5EF4-FFF2-40B4-BE49-F238E27FC236}">
                <a16:creationId xmlns:a16="http://schemas.microsoft.com/office/drawing/2014/main" id="{C0D57067-0254-4871-887B-3FE59D3BF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1"/>
          <a:stretch/>
        </p:blipFill>
        <p:spPr bwMode="auto">
          <a:xfrm>
            <a:off x="5092577" y="3082136"/>
            <a:ext cx="1777639" cy="8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CD59786-4851-460C-B774-81EF251EB36F}"/>
              </a:ext>
            </a:extLst>
          </p:cNvPr>
          <p:cNvSpPr txBox="1"/>
          <p:nvPr/>
        </p:nvSpPr>
        <p:spPr>
          <a:xfrm>
            <a:off x="3922469" y="2620471"/>
            <a:ext cx="2472004" cy="461665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4º Trim-2024</a:t>
            </a:r>
          </a:p>
        </p:txBody>
      </p:sp>
    </p:spTree>
    <p:extLst>
      <p:ext uri="{BB962C8B-B14F-4D97-AF65-F5344CB8AC3E}">
        <p14:creationId xmlns:p14="http://schemas.microsoft.com/office/powerpoint/2010/main" val="54408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A31161-ACDF-210E-7F7C-07EFC280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59" y="1567337"/>
            <a:ext cx="5188953" cy="4417622"/>
          </a:xfrm>
          <a:prstGeom prst="rect">
            <a:avLst/>
          </a:prstGeom>
        </p:spPr>
      </p:pic>
      <p:pic>
        <p:nvPicPr>
          <p:cNvPr id="2050" name="Picture 2" descr="Que tal desafiar seu conhecimento nestes sites de quiz?">
            <a:extLst>
              <a:ext uri="{FF2B5EF4-FFF2-40B4-BE49-F238E27FC236}">
                <a16:creationId xmlns:a16="http://schemas.microsoft.com/office/drawing/2014/main" id="{355A680B-2ABE-49FB-BF72-AB4F38CD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2" y="3253397"/>
            <a:ext cx="1616510" cy="8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F47F070-6CCD-4452-BCD1-68D3EFE8C4AD}"/>
              </a:ext>
            </a:extLst>
          </p:cNvPr>
          <p:cNvSpPr/>
          <p:nvPr/>
        </p:nvSpPr>
        <p:spPr>
          <a:xfrm>
            <a:off x="6050716" y="2785845"/>
            <a:ext cx="2822696" cy="55399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4º-Trim-2024</a:t>
            </a:r>
          </a:p>
        </p:txBody>
      </p:sp>
    </p:spTree>
    <p:extLst>
      <p:ext uri="{BB962C8B-B14F-4D97-AF65-F5344CB8AC3E}">
        <p14:creationId xmlns:p14="http://schemas.microsoft.com/office/powerpoint/2010/main" val="101655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C42532-C1CB-8115-256D-1E46F2865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02" y="1584230"/>
            <a:ext cx="5037074" cy="4859496"/>
          </a:xfrm>
          <a:prstGeom prst="rect">
            <a:avLst/>
          </a:prstGeom>
        </p:spPr>
      </p:pic>
      <p:pic>
        <p:nvPicPr>
          <p:cNvPr id="3074" name="Picture 2" descr="Quiz dos falsos amigos – 22 Tons Latinos">
            <a:extLst>
              <a:ext uri="{FF2B5EF4-FFF2-40B4-BE49-F238E27FC236}">
                <a16:creationId xmlns:a16="http://schemas.microsoft.com/office/drawing/2014/main" id="{D7749013-D781-4CA0-B183-AC5595285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 b="15564"/>
          <a:stretch/>
        </p:blipFill>
        <p:spPr bwMode="auto">
          <a:xfrm>
            <a:off x="6982552" y="2727403"/>
            <a:ext cx="2518150" cy="906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0B21A25-5C0E-47AC-9412-2B024007249C}"/>
              </a:ext>
            </a:extLst>
          </p:cNvPr>
          <p:cNvSpPr/>
          <p:nvPr/>
        </p:nvSpPr>
        <p:spPr>
          <a:xfrm>
            <a:off x="4576374" y="2727403"/>
            <a:ext cx="240617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4º Trim-2024</a:t>
            </a:r>
          </a:p>
        </p:txBody>
      </p:sp>
    </p:spTree>
    <p:extLst>
      <p:ext uri="{BB962C8B-B14F-4D97-AF65-F5344CB8AC3E}">
        <p14:creationId xmlns:p14="http://schemas.microsoft.com/office/powerpoint/2010/main" val="322894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770DFB-C016-4DF6-9920-90B1976C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547687"/>
            <a:ext cx="10420350" cy="5762625"/>
          </a:xfrm>
          <a:prstGeom prst="rect">
            <a:avLst/>
          </a:prstGeom>
        </p:spPr>
      </p:pic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CF696522-3AC6-45C5-8CE9-99CBCA11A018}"/>
              </a:ext>
            </a:extLst>
          </p:cNvPr>
          <p:cNvSpPr/>
          <p:nvPr/>
        </p:nvSpPr>
        <p:spPr>
          <a:xfrm>
            <a:off x="7719237" y="4688958"/>
            <a:ext cx="2785730" cy="125464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4º TRIMESTRE DE 2024</a:t>
            </a:r>
          </a:p>
        </p:txBody>
      </p:sp>
    </p:spTree>
    <p:extLst>
      <p:ext uri="{BB962C8B-B14F-4D97-AF65-F5344CB8AC3E}">
        <p14:creationId xmlns:p14="http://schemas.microsoft.com/office/powerpoint/2010/main" val="27732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E91BDE8-486E-5ACD-F71C-20CBAC67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106174"/>
            <a:ext cx="2560320" cy="26395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0580647-BF5D-A454-558C-270EDAE7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31" y="2289785"/>
            <a:ext cx="2560320" cy="22722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39F456F-12BF-9689-379C-F21247112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2305787"/>
            <a:ext cx="2560320" cy="22402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93E5BF3-045B-2E53-6F98-7B6C8357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2369795"/>
            <a:ext cx="2560320" cy="21122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7B8ADE8-132A-284C-A673-EE04C9D498EF}"/>
              </a:ext>
            </a:extLst>
          </p:cNvPr>
          <p:cNvSpPr txBox="1"/>
          <p:nvPr/>
        </p:nvSpPr>
        <p:spPr>
          <a:xfrm>
            <a:off x="164857" y="1736842"/>
            <a:ext cx="118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AUXILIARES DA ESCOLA SABATINA PARA CRIANÇAS E ADOLESCENTES 4º 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87419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 e Catia Lima</dc:creator>
  <cp:lastModifiedBy>Neemias Informatica Lima</cp:lastModifiedBy>
  <cp:revision>14</cp:revision>
  <dcterms:created xsi:type="dcterms:W3CDTF">2020-12-24T20:19:24Z</dcterms:created>
  <dcterms:modified xsi:type="dcterms:W3CDTF">2024-08-28T14:41:13Z</dcterms:modified>
</cp:coreProperties>
</file>