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14" r:id="rId2"/>
    <p:sldMasterId id="2147483721" r:id="rId3"/>
    <p:sldMasterId id="2147483728" r:id="rId4"/>
  </p:sldMasterIdLst>
  <p:notesMasterIdLst>
    <p:notesMasterId r:id="rId53"/>
  </p:notesMasterIdLst>
  <p:sldIdLst>
    <p:sldId id="727" r:id="rId5"/>
    <p:sldId id="1247" r:id="rId6"/>
    <p:sldId id="1248" r:id="rId7"/>
    <p:sldId id="1249" r:id="rId8"/>
    <p:sldId id="1250" r:id="rId9"/>
    <p:sldId id="1275" r:id="rId10"/>
    <p:sldId id="814" r:id="rId11"/>
    <p:sldId id="1376" r:id="rId12"/>
    <p:sldId id="1315" r:id="rId13"/>
    <p:sldId id="1352" r:id="rId14"/>
    <p:sldId id="1353" r:id="rId15"/>
    <p:sldId id="1318" r:id="rId16"/>
    <p:sldId id="1354" r:id="rId17"/>
    <p:sldId id="1355" r:id="rId18"/>
    <p:sldId id="1321" r:id="rId19"/>
    <p:sldId id="1356" r:id="rId20"/>
    <p:sldId id="1357" r:id="rId21"/>
    <p:sldId id="1324" r:id="rId22"/>
    <p:sldId id="1358" r:id="rId23"/>
    <p:sldId id="1359" r:id="rId24"/>
    <p:sldId id="1327" r:id="rId25"/>
    <p:sldId id="1360" r:id="rId26"/>
    <p:sldId id="1361" r:id="rId27"/>
    <p:sldId id="1330" r:id="rId28"/>
    <p:sldId id="1362" r:id="rId29"/>
    <p:sldId id="1363" r:id="rId30"/>
    <p:sldId id="1333" r:id="rId31"/>
    <p:sldId id="1364" r:id="rId32"/>
    <p:sldId id="1365" r:id="rId33"/>
    <p:sldId id="1336" r:id="rId34"/>
    <p:sldId id="1366" r:id="rId35"/>
    <p:sldId id="1367" r:id="rId36"/>
    <p:sldId id="1339" r:id="rId37"/>
    <p:sldId id="1368" r:id="rId38"/>
    <p:sldId id="1369" r:id="rId39"/>
    <p:sldId id="1342" r:id="rId40"/>
    <p:sldId id="1370" r:id="rId41"/>
    <p:sldId id="1371" r:id="rId42"/>
    <p:sldId id="1345" r:id="rId43"/>
    <p:sldId id="1372" r:id="rId44"/>
    <p:sldId id="1373" r:id="rId45"/>
    <p:sldId id="1348" r:id="rId46"/>
    <p:sldId id="1374" r:id="rId47"/>
    <p:sldId id="1375" r:id="rId48"/>
    <p:sldId id="1313" r:id="rId49"/>
    <p:sldId id="312" r:id="rId50"/>
    <p:sldId id="325" r:id="rId51"/>
    <p:sldId id="304" r:id="rId5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y Ernesto Nobrega Schwantes" initials="RENS" lastIdx="1" clrIdx="0">
    <p:extLst>
      <p:ext uri="{19B8F6BF-5375-455C-9EA6-DF929625EA0E}">
        <p15:presenceInfo xmlns:p15="http://schemas.microsoft.com/office/powerpoint/2012/main" userId="2159a553c4c130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4BD"/>
    <a:srgbClr val="FFFFFF"/>
    <a:srgbClr val="43511C"/>
    <a:srgbClr val="FACF45"/>
    <a:srgbClr val="75923E"/>
    <a:srgbClr val="FFFF00"/>
    <a:srgbClr val="FFFFB0"/>
    <a:srgbClr val="4F81BD"/>
    <a:srgbClr val="0000FF"/>
    <a:srgbClr val="CBDA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4434" autoAdjust="0"/>
  </p:normalViewPr>
  <p:slideViewPr>
    <p:cSldViewPr>
      <p:cViewPr varScale="1">
        <p:scale>
          <a:sx n="119" d="100"/>
          <a:sy n="119" d="100"/>
        </p:scale>
        <p:origin x="1512" y="108"/>
      </p:cViewPr>
      <p:guideLst>
        <p:guide orient="horz" pos="3929"/>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04/09/2025</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6</a:t>
            </a:fld>
            <a:endParaRPr lang="pt-BR"/>
          </a:p>
        </p:txBody>
      </p:sp>
    </p:spTree>
    <p:extLst>
      <p:ext uri="{BB962C8B-B14F-4D97-AF65-F5344CB8AC3E}">
        <p14:creationId xmlns:p14="http://schemas.microsoft.com/office/powerpoint/2010/main" val="324160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20</a:t>
            </a:fld>
            <a:endParaRPr lang="pt-BR" altLang="pt-BR">
              <a:latin typeface="Arial" charset="0"/>
              <a:cs typeface="Arial" charset="0"/>
            </a:endParaRPr>
          </a:p>
        </p:txBody>
      </p:sp>
    </p:spTree>
    <p:extLst>
      <p:ext uri="{BB962C8B-B14F-4D97-AF65-F5344CB8AC3E}">
        <p14:creationId xmlns:p14="http://schemas.microsoft.com/office/powerpoint/2010/main" val="2367264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21</a:t>
            </a:fld>
            <a:endParaRPr lang="pt-BR"/>
          </a:p>
        </p:txBody>
      </p:sp>
    </p:spTree>
    <p:extLst>
      <p:ext uri="{BB962C8B-B14F-4D97-AF65-F5344CB8AC3E}">
        <p14:creationId xmlns:p14="http://schemas.microsoft.com/office/powerpoint/2010/main" val="224054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23</a:t>
            </a:fld>
            <a:endParaRPr lang="pt-BR" altLang="pt-BR">
              <a:latin typeface="Arial" charset="0"/>
              <a:cs typeface="Arial" charset="0"/>
            </a:endParaRPr>
          </a:p>
        </p:txBody>
      </p:sp>
    </p:spTree>
    <p:extLst>
      <p:ext uri="{BB962C8B-B14F-4D97-AF65-F5344CB8AC3E}">
        <p14:creationId xmlns:p14="http://schemas.microsoft.com/office/powerpoint/2010/main" val="34518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24</a:t>
            </a:fld>
            <a:endParaRPr lang="pt-BR"/>
          </a:p>
        </p:txBody>
      </p:sp>
    </p:spTree>
    <p:extLst>
      <p:ext uri="{BB962C8B-B14F-4D97-AF65-F5344CB8AC3E}">
        <p14:creationId xmlns:p14="http://schemas.microsoft.com/office/powerpoint/2010/main" val="252687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26</a:t>
            </a:fld>
            <a:endParaRPr lang="pt-BR" altLang="pt-BR">
              <a:latin typeface="Arial" charset="0"/>
              <a:cs typeface="Arial" charset="0"/>
            </a:endParaRPr>
          </a:p>
        </p:txBody>
      </p:sp>
    </p:spTree>
    <p:extLst>
      <p:ext uri="{BB962C8B-B14F-4D97-AF65-F5344CB8AC3E}">
        <p14:creationId xmlns:p14="http://schemas.microsoft.com/office/powerpoint/2010/main" val="82552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27</a:t>
            </a:fld>
            <a:endParaRPr lang="pt-BR"/>
          </a:p>
        </p:txBody>
      </p:sp>
    </p:spTree>
    <p:extLst>
      <p:ext uri="{BB962C8B-B14F-4D97-AF65-F5344CB8AC3E}">
        <p14:creationId xmlns:p14="http://schemas.microsoft.com/office/powerpoint/2010/main" val="350782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29</a:t>
            </a:fld>
            <a:endParaRPr lang="pt-BR" altLang="pt-BR">
              <a:latin typeface="Arial" charset="0"/>
              <a:cs typeface="Arial" charset="0"/>
            </a:endParaRPr>
          </a:p>
        </p:txBody>
      </p:sp>
    </p:spTree>
    <p:extLst>
      <p:ext uri="{BB962C8B-B14F-4D97-AF65-F5344CB8AC3E}">
        <p14:creationId xmlns:p14="http://schemas.microsoft.com/office/powerpoint/2010/main" val="2459110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30</a:t>
            </a:fld>
            <a:endParaRPr lang="pt-BR"/>
          </a:p>
        </p:txBody>
      </p:sp>
    </p:spTree>
    <p:extLst>
      <p:ext uri="{BB962C8B-B14F-4D97-AF65-F5344CB8AC3E}">
        <p14:creationId xmlns:p14="http://schemas.microsoft.com/office/powerpoint/2010/main" val="1200597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32</a:t>
            </a:fld>
            <a:endParaRPr lang="pt-BR" altLang="pt-BR">
              <a:latin typeface="Arial" charset="0"/>
              <a:cs typeface="Arial" charset="0"/>
            </a:endParaRPr>
          </a:p>
        </p:txBody>
      </p:sp>
    </p:spTree>
    <p:extLst>
      <p:ext uri="{BB962C8B-B14F-4D97-AF65-F5344CB8AC3E}">
        <p14:creationId xmlns:p14="http://schemas.microsoft.com/office/powerpoint/2010/main" val="2857503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33</a:t>
            </a:fld>
            <a:endParaRPr lang="pt-BR"/>
          </a:p>
        </p:txBody>
      </p:sp>
    </p:spTree>
    <p:extLst>
      <p:ext uri="{BB962C8B-B14F-4D97-AF65-F5344CB8AC3E}">
        <p14:creationId xmlns:p14="http://schemas.microsoft.com/office/powerpoint/2010/main" val="345450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8</a:t>
            </a:fld>
            <a:endParaRPr lang="pt-BR" altLang="pt-BR">
              <a:latin typeface="Arial" charset="0"/>
              <a:cs typeface="Arial" charset="0"/>
            </a:endParaRPr>
          </a:p>
        </p:txBody>
      </p:sp>
    </p:spTree>
    <p:extLst>
      <p:ext uri="{BB962C8B-B14F-4D97-AF65-F5344CB8AC3E}">
        <p14:creationId xmlns:p14="http://schemas.microsoft.com/office/powerpoint/2010/main" val="4197550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35</a:t>
            </a:fld>
            <a:endParaRPr lang="pt-BR" altLang="pt-BR">
              <a:latin typeface="Arial" charset="0"/>
              <a:cs typeface="Arial" charset="0"/>
            </a:endParaRPr>
          </a:p>
        </p:txBody>
      </p:sp>
    </p:spTree>
    <p:extLst>
      <p:ext uri="{BB962C8B-B14F-4D97-AF65-F5344CB8AC3E}">
        <p14:creationId xmlns:p14="http://schemas.microsoft.com/office/powerpoint/2010/main" val="673155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36</a:t>
            </a:fld>
            <a:endParaRPr lang="pt-BR"/>
          </a:p>
        </p:txBody>
      </p:sp>
    </p:spTree>
    <p:extLst>
      <p:ext uri="{BB962C8B-B14F-4D97-AF65-F5344CB8AC3E}">
        <p14:creationId xmlns:p14="http://schemas.microsoft.com/office/powerpoint/2010/main" val="3159418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38</a:t>
            </a:fld>
            <a:endParaRPr lang="pt-BR" altLang="pt-BR">
              <a:latin typeface="Arial" charset="0"/>
              <a:cs typeface="Arial" charset="0"/>
            </a:endParaRPr>
          </a:p>
        </p:txBody>
      </p:sp>
    </p:spTree>
    <p:extLst>
      <p:ext uri="{BB962C8B-B14F-4D97-AF65-F5344CB8AC3E}">
        <p14:creationId xmlns:p14="http://schemas.microsoft.com/office/powerpoint/2010/main" val="214430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39</a:t>
            </a:fld>
            <a:endParaRPr lang="pt-BR"/>
          </a:p>
        </p:txBody>
      </p:sp>
    </p:spTree>
    <p:extLst>
      <p:ext uri="{BB962C8B-B14F-4D97-AF65-F5344CB8AC3E}">
        <p14:creationId xmlns:p14="http://schemas.microsoft.com/office/powerpoint/2010/main" val="3924617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41</a:t>
            </a:fld>
            <a:endParaRPr lang="pt-BR" altLang="pt-BR">
              <a:latin typeface="Arial" charset="0"/>
              <a:cs typeface="Arial" charset="0"/>
            </a:endParaRPr>
          </a:p>
        </p:txBody>
      </p:sp>
    </p:spTree>
    <p:extLst>
      <p:ext uri="{BB962C8B-B14F-4D97-AF65-F5344CB8AC3E}">
        <p14:creationId xmlns:p14="http://schemas.microsoft.com/office/powerpoint/2010/main" val="1631443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42</a:t>
            </a:fld>
            <a:endParaRPr lang="pt-BR"/>
          </a:p>
        </p:txBody>
      </p:sp>
    </p:spTree>
    <p:extLst>
      <p:ext uri="{BB962C8B-B14F-4D97-AF65-F5344CB8AC3E}">
        <p14:creationId xmlns:p14="http://schemas.microsoft.com/office/powerpoint/2010/main" val="3675513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44</a:t>
            </a:fld>
            <a:endParaRPr lang="pt-BR" altLang="pt-BR">
              <a:latin typeface="Arial" charset="0"/>
              <a:cs typeface="Arial" charset="0"/>
            </a:endParaRPr>
          </a:p>
        </p:txBody>
      </p:sp>
    </p:spTree>
    <p:extLst>
      <p:ext uri="{BB962C8B-B14F-4D97-AF65-F5344CB8AC3E}">
        <p14:creationId xmlns:p14="http://schemas.microsoft.com/office/powerpoint/2010/main" val="3245765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9</a:t>
            </a:fld>
            <a:endParaRPr lang="pt-BR"/>
          </a:p>
        </p:txBody>
      </p:sp>
    </p:spTree>
    <p:extLst>
      <p:ext uri="{BB962C8B-B14F-4D97-AF65-F5344CB8AC3E}">
        <p14:creationId xmlns:p14="http://schemas.microsoft.com/office/powerpoint/2010/main" val="112392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11</a:t>
            </a:fld>
            <a:endParaRPr lang="pt-BR" altLang="pt-BR">
              <a:latin typeface="Arial" charset="0"/>
              <a:cs typeface="Arial" charset="0"/>
            </a:endParaRPr>
          </a:p>
        </p:txBody>
      </p:sp>
    </p:spTree>
    <p:extLst>
      <p:ext uri="{BB962C8B-B14F-4D97-AF65-F5344CB8AC3E}">
        <p14:creationId xmlns:p14="http://schemas.microsoft.com/office/powerpoint/2010/main" val="341264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12</a:t>
            </a:fld>
            <a:endParaRPr lang="pt-BR"/>
          </a:p>
        </p:txBody>
      </p:sp>
    </p:spTree>
    <p:extLst>
      <p:ext uri="{BB962C8B-B14F-4D97-AF65-F5344CB8AC3E}">
        <p14:creationId xmlns:p14="http://schemas.microsoft.com/office/powerpoint/2010/main" val="421543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14</a:t>
            </a:fld>
            <a:endParaRPr lang="pt-BR" altLang="pt-BR">
              <a:latin typeface="Arial" charset="0"/>
              <a:cs typeface="Arial" charset="0"/>
            </a:endParaRPr>
          </a:p>
        </p:txBody>
      </p:sp>
    </p:spTree>
    <p:extLst>
      <p:ext uri="{BB962C8B-B14F-4D97-AF65-F5344CB8AC3E}">
        <p14:creationId xmlns:p14="http://schemas.microsoft.com/office/powerpoint/2010/main" val="228667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15</a:t>
            </a:fld>
            <a:endParaRPr lang="pt-BR"/>
          </a:p>
        </p:txBody>
      </p:sp>
    </p:spTree>
    <p:extLst>
      <p:ext uri="{BB962C8B-B14F-4D97-AF65-F5344CB8AC3E}">
        <p14:creationId xmlns:p14="http://schemas.microsoft.com/office/powerpoint/2010/main" val="319465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17</a:t>
            </a:fld>
            <a:endParaRPr lang="pt-BR" altLang="pt-BR">
              <a:latin typeface="Arial" charset="0"/>
              <a:cs typeface="Arial" charset="0"/>
            </a:endParaRPr>
          </a:p>
        </p:txBody>
      </p:sp>
    </p:spTree>
    <p:extLst>
      <p:ext uri="{BB962C8B-B14F-4D97-AF65-F5344CB8AC3E}">
        <p14:creationId xmlns:p14="http://schemas.microsoft.com/office/powerpoint/2010/main" val="242134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18</a:t>
            </a:fld>
            <a:endParaRPr lang="pt-BR"/>
          </a:p>
        </p:txBody>
      </p:sp>
    </p:spTree>
    <p:extLst>
      <p:ext uri="{BB962C8B-B14F-4D97-AF65-F5344CB8AC3E}">
        <p14:creationId xmlns:p14="http://schemas.microsoft.com/office/powerpoint/2010/main" val="3158667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7.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7.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17.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Trimestral">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8F10618C-6DFF-4B57-8C56-11E01F72F62B}"/>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3B2377A-42E9-49C8-ADD9-9397D55B92CA}"/>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81D53FD7-CF6A-418E-8A5B-413BC53D6418}"/>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3AEF7D3B-664D-459B-9DC7-5D233770E966}"/>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A4BBDE61-B797-4516-A6E9-336DF772577C}"/>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1DE5B9AE-EBAC-49FD-831F-7F8D8D1AA51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300B158C-8944-45B4-A842-7C812A718E28}"/>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9C8AC88B-5942-45AB-99B5-58ADAF81675E}"/>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4E1BE383-3AB9-4D0C-A48C-D95DABE4CF7F}"/>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 name="Retângulo 1">
            <a:extLst>
              <a:ext uri="{FF2B5EF4-FFF2-40B4-BE49-F238E27FC236}">
                <a16:creationId xmlns:a16="http://schemas.microsoft.com/office/drawing/2014/main" id="{38B97C8C-6581-4DA9-B07D-8F11A12926A2}"/>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2025</a:t>
            </a:r>
          </a:p>
        </p:txBody>
      </p:sp>
      <p:sp>
        <p:nvSpPr>
          <p:cNvPr id="30" name="Espaço Reservado para Texto 29">
            <a:extLst>
              <a:ext uri="{FF2B5EF4-FFF2-40B4-BE49-F238E27FC236}">
                <a16:creationId xmlns:a16="http://schemas.microsoft.com/office/drawing/2014/main" id="{61069D8B-8B28-4E35-879E-2C48552D6220}"/>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423822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9" name="Espaço Reservado para Texto 8"/>
          <p:cNvSpPr>
            <a:spLocks noGrp="1"/>
          </p:cNvSpPr>
          <p:nvPr>
            <p:ph type="body" sz="quarter" idx="11" hasCustomPrompt="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 </a:t>
            </a:r>
          </a:p>
        </p:txBody>
      </p:sp>
      <p:sp>
        <p:nvSpPr>
          <p:cNvPr id="6" name="CaixaDeTexto 2">
            <a:extLst>
              <a:ext uri="{FF2B5EF4-FFF2-40B4-BE49-F238E27FC236}">
                <a16:creationId xmlns:a16="http://schemas.microsoft.com/office/drawing/2014/main" id="{24418F8F-55AE-4F30-A4F5-B7D5BACE023D}"/>
              </a:ext>
            </a:extLst>
          </p:cNvPr>
          <p:cNvSpPr txBox="1">
            <a:spLocks noChangeArrowheads="1"/>
          </p:cNvSpPr>
          <p:nvPr userDrawn="1"/>
        </p:nvSpPr>
        <p:spPr bwMode="auto">
          <a:xfrm>
            <a:off x="107950" y="981075"/>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Aft>
                <a:spcPts val="1200"/>
              </a:spcAft>
            </a:pPr>
            <a:r>
              <a:rPr lang="pt-BR" altLang="pt-BR" sz="2400" b="1"/>
              <a:t>As imagens que temos utilizado aqui são sempre imagens tiradas da internet. Procuramos não utilizar imagens que tenham alguma restrição quanto à direitos autorais.</a:t>
            </a:r>
          </a:p>
          <a:p>
            <a:pPr algn="just" eaLnBrk="1" hangingPunct="1">
              <a:spcAft>
                <a:spcPts val="1200"/>
              </a:spcAft>
            </a:pPr>
            <a:r>
              <a:rPr lang="pt-BR" altLang="pt-BR" sz="2400" b="1"/>
              <a:t>Se por acaso estivermos utilizando de maneira indevida alguma imagem, por favor me avise que retirarei imediatamente a imagem deste material.</a:t>
            </a:r>
          </a:p>
        </p:txBody>
      </p:sp>
      <p:sp>
        <p:nvSpPr>
          <p:cNvPr id="8" name="Retângulo 3">
            <a:extLst>
              <a:ext uri="{FF2B5EF4-FFF2-40B4-BE49-F238E27FC236}">
                <a16:creationId xmlns:a16="http://schemas.microsoft.com/office/drawing/2014/main" id="{8F28B665-A79E-4E52-BD91-14131BA51623}"/>
              </a:ext>
            </a:extLst>
          </p:cNvPr>
          <p:cNvSpPr>
            <a:spLocks noChangeArrowheads="1"/>
          </p:cNvSpPr>
          <p:nvPr userDrawn="1"/>
        </p:nvSpPr>
        <p:spPr bwMode="auto">
          <a:xfrm>
            <a:off x="123825" y="3551238"/>
            <a:ext cx="9036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b="1" dirty="0"/>
              <a:t>Qualquer observação sobre este material entre em contato comigo pelo e-mail:</a:t>
            </a:r>
          </a:p>
          <a:p>
            <a:pPr eaLnBrk="1" hangingPunct="1"/>
            <a:r>
              <a:rPr lang="pt-BR" altLang="pt-BR" sz="2400" b="1" dirty="0">
                <a:solidFill>
                  <a:srgbClr val="FF0000"/>
                </a:solidFill>
              </a:rPr>
              <a:t>Ruy Ernesto N Schwantes ( </a:t>
            </a:r>
            <a:r>
              <a:rPr lang="pt-BR" altLang="pt-BR" sz="2400" b="1" dirty="0">
                <a:solidFill>
                  <a:srgbClr val="FF0000"/>
                </a:solidFill>
                <a:hlinkClick r:id="rId2"/>
              </a:rPr>
              <a:t>ruy_ernesto@hotmail.com</a:t>
            </a:r>
            <a:r>
              <a:rPr lang="pt-BR" altLang="pt-BR" sz="2400" b="1" dirty="0">
                <a:solidFill>
                  <a:srgbClr val="FF0000"/>
                </a:solidFill>
              </a:rPr>
              <a:t> )</a:t>
            </a:r>
          </a:p>
          <a:p>
            <a:pPr eaLnBrk="1" hangingPunct="1"/>
            <a:endParaRPr lang="pt-BR" altLang="pt-BR" sz="2400" b="1" dirty="0">
              <a:solidFill>
                <a:srgbClr val="FF0000"/>
              </a:solidFill>
            </a:endParaRPr>
          </a:p>
          <a:p>
            <a:pPr eaLnBrk="1" hangingPunct="1"/>
            <a:endParaRPr lang="pt-BR" altLang="pt-BR" sz="2400" b="1" dirty="0">
              <a:solidFill>
                <a:srgbClr val="FF0000"/>
              </a:solidFill>
            </a:endParaRPr>
          </a:p>
        </p:txBody>
      </p:sp>
      <p:sp>
        <p:nvSpPr>
          <p:cNvPr id="10" name="Retângulo 3">
            <a:extLst>
              <a:ext uri="{FF2B5EF4-FFF2-40B4-BE49-F238E27FC236}">
                <a16:creationId xmlns:a16="http://schemas.microsoft.com/office/drawing/2014/main" id="{1A7E6371-DDD0-428D-ADA7-00C93FFBF8EE}"/>
              </a:ext>
            </a:extLst>
          </p:cNvPr>
          <p:cNvSpPr>
            <a:spLocks noChangeArrowheads="1"/>
          </p:cNvSpPr>
          <p:nvPr userDrawn="1"/>
        </p:nvSpPr>
        <p:spPr bwMode="auto">
          <a:xfrm>
            <a:off x="107950" y="4751567"/>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pt-BR" sz="2400" b="1" dirty="0"/>
            </a:br>
            <a:endParaRPr lang="pt-BR" altLang="pt-BR" sz="2400" b="1" dirty="0">
              <a:solidFill>
                <a:srgbClr val="FF0000"/>
              </a:solidFill>
            </a:endParaRPr>
          </a:p>
        </p:txBody>
      </p:sp>
    </p:spTree>
    <p:extLst>
      <p:ext uri="{BB962C8B-B14F-4D97-AF65-F5344CB8AC3E}">
        <p14:creationId xmlns:p14="http://schemas.microsoft.com/office/powerpoint/2010/main" val="164192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ral">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156401C-DE18-48C8-8A43-D90D8C472295}"/>
              </a:ext>
            </a:extLst>
          </p:cNvPr>
          <p:cNvSpPr/>
          <p:nvPr userDrawn="1"/>
        </p:nvSpPr>
        <p:spPr>
          <a:xfrm>
            <a:off x="34925" y="0"/>
            <a:ext cx="9109075" cy="6858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Tree>
    <p:extLst>
      <p:ext uri="{BB962C8B-B14F-4D97-AF65-F5344CB8AC3E}">
        <p14:creationId xmlns:p14="http://schemas.microsoft.com/office/powerpoint/2010/main" val="4004881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ral com destaque">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sz="36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endParaRPr lang="pt-BR" dirty="0"/>
          </a:p>
        </p:txBody>
      </p:sp>
    </p:spTree>
    <p:extLst>
      <p:ext uri="{BB962C8B-B14F-4D97-AF65-F5344CB8AC3E}">
        <p14:creationId xmlns:p14="http://schemas.microsoft.com/office/powerpoint/2010/main" val="4234544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stino das Oferta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7" name="Espaço Reservado para Texto 6">
            <a:extLst>
              <a:ext uri="{FF2B5EF4-FFF2-40B4-BE49-F238E27FC236}">
                <a16:creationId xmlns:a16="http://schemas.microsoft.com/office/drawing/2014/main" id="{9F3C1C5C-7732-42B8-AE90-B43EE781EA05}"/>
              </a:ext>
            </a:extLst>
          </p:cNvPr>
          <p:cNvSpPr>
            <a:spLocks noGrp="1"/>
          </p:cNvSpPr>
          <p:nvPr>
            <p:ph type="body" sz="quarter" idx="10"/>
          </p:nvPr>
        </p:nvSpPr>
        <p:spPr>
          <a:xfrm>
            <a:off x="34925" y="689900"/>
            <a:ext cx="9109075" cy="523875"/>
          </a:xfrm>
          <a:prstGeom prst="rect">
            <a:avLst/>
          </a:prstGeom>
          <a:solidFill>
            <a:srgbClr val="00B050"/>
          </a:solidFill>
        </p:spPr>
        <p:txBody>
          <a:bodyPr/>
          <a:lstStyle>
            <a:lvl1pPr algn="ctr">
              <a:defRPr sz="2800" b="1">
                <a:solidFill>
                  <a:srgbClr val="FFFF00"/>
                </a:solidFill>
              </a:defRPr>
            </a:lvl1pPr>
            <a:lvl2pPr>
              <a:defRPr b="1">
                <a:solidFill>
                  <a:srgbClr val="FFFF00"/>
                </a:solidFill>
              </a:defRPr>
            </a:lvl2pPr>
            <a:lvl3pPr>
              <a:defRPr b="1">
                <a:solidFill>
                  <a:srgbClr val="FFFF00"/>
                </a:solidFill>
              </a:defRPr>
            </a:lvl3pPr>
            <a:lvl4pPr>
              <a:defRPr b="1">
                <a:solidFill>
                  <a:srgbClr val="FFFF00"/>
                </a:solidFill>
              </a:defRPr>
            </a:lvl4pPr>
            <a:lvl5pPr>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23667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melho CAPA - 1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8ADDD79A-D920-41C3-8B42-9C09D536E12A}"/>
              </a:ext>
            </a:extLst>
          </p:cNvPr>
          <p:cNvSpPr/>
          <p:nvPr userDrawn="1"/>
        </p:nvSpPr>
        <p:spPr>
          <a:xfrm>
            <a:off x="7824788" y="0"/>
            <a:ext cx="1306512" cy="6858000"/>
          </a:xfrm>
          <a:prstGeom prst="rect">
            <a:avLst/>
          </a:prstGeom>
          <a:gradFill>
            <a:gsLst>
              <a:gs pos="0">
                <a:srgbClr val="FFCC99"/>
              </a:gs>
              <a:gs pos="35000">
                <a:srgbClr val="FFFFCC"/>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7" name="Retângulo 6">
            <a:extLst>
              <a:ext uri="{FF2B5EF4-FFF2-40B4-BE49-F238E27FC236}">
                <a16:creationId xmlns:a16="http://schemas.microsoft.com/office/drawing/2014/main" id="{AC1FCAAA-BC94-45C3-A1C7-8AA7D59A2891}"/>
              </a:ext>
            </a:extLst>
          </p:cNvPr>
          <p:cNvSpPr/>
          <p:nvPr userDrawn="1"/>
        </p:nvSpPr>
        <p:spPr>
          <a:xfrm>
            <a:off x="1" y="0"/>
            <a:ext cx="1306513" cy="6858000"/>
          </a:xfrm>
          <a:prstGeom prst="rect">
            <a:avLst/>
          </a:prstGeom>
          <a:gradFill>
            <a:gsLst>
              <a:gs pos="0">
                <a:schemeClr val="tx1"/>
              </a:gs>
              <a:gs pos="35000">
                <a:schemeClr val="bg2">
                  <a:lumMod val="25000"/>
                </a:schemeClr>
              </a:gs>
              <a:gs pos="69000">
                <a:srgbClr val="C00000"/>
              </a:gs>
              <a:gs pos="100000">
                <a:srgbClr val="FF00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181"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8" name="Retângulo 7">
            <a:extLst>
              <a:ext uri="{FF2B5EF4-FFF2-40B4-BE49-F238E27FC236}">
                <a16:creationId xmlns:a16="http://schemas.microsoft.com/office/drawing/2014/main" id="{260E8798-3089-4654-B145-191D65A7559E}"/>
              </a:ext>
            </a:extLst>
          </p:cNvPr>
          <p:cNvSpPr/>
          <p:nvPr userDrawn="1"/>
        </p:nvSpPr>
        <p:spPr>
          <a:xfrm>
            <a:off x="1303339" y="0"/>
            <a:ext cx="1308100" cy="6858000"/>
          </a:xfrm>
          <a:prstGeom prst="rect">
            <a:avLst/>
          </a:prstGeom>
          <a:gradFill>
            <a:gsLst>
              <a:gs pos="0">
                <a:schemeClr val="bg2">
                  <a:lumMod val="25000"/>
                </a:schemeClr>
              </a:gs>
              <a:gs pos="35000">
                <a:srgbClr val="C00000"/>
              </a:gs>
              <a:gs pos="69000">
                <a:srgbClr val="FF0000"/>
              </a:gs>
              <a:gs pos="100000">
                <a:srgbClr val="FF66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9" name="Retângulo 8">
            <a:extLst>
              <a:ext uri="{FF2B5EF4-FFF2-40B4-BE49-F238E27FC236}">
                <a16:creationId xmlns:a16="http://schemas.microsoft.com/office/drawing/2014/main" id="{665E3C04-3FA6-4154-B10B-44D0705381B6}"/>
              </a:ext>
            </a:extLst>
          </p:cNvPr>
          <p:cNvSpPr/>
          <p:nvPr userDrawn="1"/>
        </p:nvSpPr>
        <p:spPr>
          <a:xfrm>
            <a:off x="2606677" y="0"/>
            <a:ext cx="1306513" cy="6858000"/>
          </a:xfrm>
          <a:prstGeom prst="rect">
            <a:avLst/>
          </a:prstGeom>
          <a:gradFill>
            <a:gsLst>
              <a:gs pos="0">
                <a:srgbClr val="C00000"/>
              </a:gs>
              <a:gs pos="35000">
                <a:srgbClr val="FF0000"/>
              </a:gs>
              <a:gs pos="69000">
                <a:srgbClr val="FF6600"/>
              </a:gs>
              <a:gs pos="100000">
                <a:srgbClr val="FF99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10" name="Retângulo 9">
            <a:extLst>
              <a:ext uri="{FF2B5EF4-FFF2-40B4-BE49-F238E27FC236}">
                <a16:creationId xmlns:a16="http://schemas.microsoft.com/office/drawing/2014/main" id="{40001024-0A58-4D82-87CB-F596C2843D9A}"/>
              </a:ext>
            </a:extLst>
          </p:cNvPr>
          <p:cNvSpPr/>
          <p:nvPr userDrawn="1"/>
        </p:nvSpPr>
        <p:spPr>
          <a:xfrm>
            <a:off x="3911601" y="0"/>
            <a:ext cx="1308100" cy="6858000"/>
          </a:xfrm>
          <a:prstGeom prst="rect">
            <a:avLst/>
          </a:prstGeom>
          <a:gradFill>
            <a:gsLst>
              <a:gs pos="0">
                <a:srgbClr val="FF0000"/>
              </a:gs>
              <a:gs pos="35000">
                <a:srgbClr val="FF6600"/>
              </a:gs>
              <a:gs pos="69000">
                <a:srgbClr val="FF9966"/>
              </a:gs>
              <a:gs pos="100000">
                <a:srgbClr val="FFCC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11" name="Retângulo 10">
            <a:extLst>
              <a:ext uri="{FF2B5EF4-FFF2-40B4-BE49-F238E27FC236}">
                <a16:creationId xmlns:a16="http://schemas.microsoft.com/office/drawing/2014/main" id="{EF903E1F-AC4D-418A-A81B-D801C0F54471}"/>
              </a:ext>
            </a:extLst>
          </p:cNvPr>
          <p:cNvSpPr/>
          <p:nvPr userDrawn="1"/>
        </p:nvSpPr>
        <p:spPr>
          <a:xfrm>
            <a:off x="5216526" y="0"/>
            <a:ext cx="1306513" cy="6858000"/>
          </a:xfrm>
          <a:prstGeom prst="rect">
            <a:avLst/>
          </a:prstGeom>
          <a:gradFill>
            <a:gsLst>
              <a:gs pos="0">
                <a:srgbClr val="FF6600"/>
              </a:gs>
              <a:gs pos="35000">
                <a:srgbClr val="FF9966"/>
              </a:gs>
              <a:gs pos="69000">
                <a:srgbClr val="FFCC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12" name="Retângulo 11">
            <a:extLst>
              <a:ext uri="{FF2B5EF4-FFF2-40B4-BE49-F238E27FC236}">
                <a16:creationId xmlns:a16="http://schemas.microsoft.com/office/drawing/2014/main" id="{C6D2BD42-83ED-4F60-AE5F-0AA094B621B8}"/>
              </a:ext>
            </a:extLst>
          </p:cNvPr>
          <p:cNvSpPr/>
          <p:nvPr userDrawn="1"/>
        </p:nvSpPr>
        <p:spPr>
          <a:xfrm>
            <a:off x="6519863" y="0"/>
            <a:ext cx="1308100" cy="6858000"/>
          </a:xfrm>
          <a:prstGeom prst="rect">
            <a:avLst/>
          </a:prstGeom>
          <a:gradFill>
            <a:gsLst>
              <a:gs pos="0">
                <a:srgbClr val="FF9966"/>
              </a:gs>
              <a:gs pos="35000">
                <a:srgbClr val="FFCC99"/>
              </a:gs>
              <a:gs pos="69000">
                <a:srgbClr val="FFFFCC"/>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pic>
        <p:nvPicPr>
          <p:cNvPr id="17" name="Imagem 13" descr="Uma imagem contendo texto&#10;&#10;Descrição gerada com alta confiança">
            <a:extLst>
              <a:ext uri="{FF2B5EF4-FFF2-40B4-BE49-F238E27FC236}">
                <a16:creationId xmlns:a16="http://schemas.microsoft.com/office/drawing/2014/main" id="{F2D605C9-DBFA-426D-97F3-853651A753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74" b="20526"/>
          <a:stretch>
            <a:fillRect/>
          </a:stretch>
        </p:blipFill>
        <p:spPr bwMode="auto">
          <a:xfrm>
            <a:off x="52388" y="5473701"/>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agem 2">
            <a:extLst>
              <a:ext uri="{FF2B5EF4-FFF2-40B4-BE49-F238E27FC236}">
                <a16:creationId xmlns:a16="http://schemas.microsoft.com/office/drawing/2014/main" id="{01F08265-58D1-4C43-9E8C-AC72294D4CB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m 9">
            <a:extLst>
              <a:ext uri="{FF2B5EF4-FFF2-40B4-BE49-F238E27FC236}">
                <a16:creationId xmlns:a16="http://schemas.microsoft.com/office/drawing/2014/main" id="{504B0C77-9FBF-4C3A-A78E-944290E40D7B}"/>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m 10" descr="Uma imagem contendo foto, edifício, parede&#10;&#10;Descrição gerada com alta confiança">
            <a:extLst>
              <a:ext uri="{FF2B5EF4-FFF2-40B4-BE49-F238E27FC236}">
                <a16:creationId xmlns:a16="http://schemas.microsoft.com/office/drawing/2014/main" id="{586ED38C-C391-4BCA-84F8-29D9C525F3D4}"/>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m 11" descr="Uma imagem contendo objeto, foto&#10;&#10;Descrição gerada com alta confiança">
            <a:extLst>
              <a:ext uri="{FF2B5EF4-FFF2-40B4-BE49-F238E27FC236}">
                <a16:creationId xmlns:a16="http://schemas.microsoft.com/office/drawing/2014/main" id="{78481F5E-8B76-40FB-BDE7-9397268DFA77}"/>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m 12" descr="Uma imagem contendo foto, parede, interior, objeto&#10;&#10;Descrição gerada com alta confiança">
            <a:extLst>
              <a:ext uri="{FF2B5EF4-FFF2-40B4-BE49-F238E27FC236}">
                <a16:creationId xmlns:a16="http://schemas.microsoft.com/office/drawing/2014/main" id="{343C3F46-3C3D-47AE-9BD5-60603570E740}"/>
              </a:ext>
            </a:extLst>
          </p:cNvPr>
          <p:cNvPicPr>
            <a:picLocks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aixaDeTexto 18">
            <a:extLst>
              <a:ext uri="{FF2B5EF4-FFF2-40B4-BE49-F238E27FC236}">
                <a16:creationId xmlns:a16="http://schemas.microsoft.com/office/drawing/2014/main" id="{AD7A2F3C-E450-4C0C-AFA6-6C1436B883F4}"/>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52" name="Retângulo 51">
            <a:extLst>
              <a:ext uri="{FF2B5EF4-FFF2-40B4-BE49-F238E27FC236}">
                <a16:creationId xmlns:a16="http://schemas.microsoft.com/office/drawing/2014/main" id="{5294DCDC-BF99-42DD-B755-23507D8B9EC6}"/>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53" name="CaixaDeTexto 52">
            <a:extLst>
              <a:ext uri="{FF2B5EF4-FFF2-40B4-BE49-F238E27FC236}">
                <a16:creationId xmlns:a16="http://schemas.microsoft.com/office/drawing/2014/main" id="{63A2022D-4ECE-4CD7-BD00-A5B36B255E13}"/>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2025</a:t>
            </a:r>
          </a:p>
        </p:txBody>
      </p:sp>
      <p:sp>
        <p:nvSpPr>
          <p:cNvPr id="54" name="Espaço Reservado para Texto 29">
            <a:extLst>
              <a:ext uri="{FF2B5EF4-FFF2-40B4-BE49-F238E27FC236}">
                <a16:creationId xmlns:a16="http://schemas.microsoft.com/office/drawing/2014/main" id="{06CE0D7E-B716-4BBC-9486-741B166395BF}"/>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2920050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41"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687600"/>
            <a:ext cx="7812000" cy="990000"/>
          </a:xfrm>
          <a:prstGeom prst="rect">
            <a:avLst/>
          </a:prstGeom>
          <a:solidFill>
            <a:schemeClr val="accent2">
              <a:lumMod val="75000"/>
            </a:schemeClr>
          </a:solidFill>
        </p:spPr>
        <p:txBody>
          <a:bodyPr anchor="ctr" anchorCtr="0"/>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6600" dirty="0"/>
              <a:t>Informativo   </a:t>
            </a:r>
            <a:r>
              <a:rPr lang="pt-BR" sz="2800" dirty="0"/>
              <a:t>Mundial das Missões </a:t>
            </a:r>
            <a:endParaRPr lang="pt-BR" sz="6600" dirty="0"/>
          </a:p>
        </p:txBody>
      </p:sp>
      <p:sp>
        <p:nvSpPr>
          <p:cNvPr id="3" name="Espaço Reservado para Conteúdo 2">
            <a:extLst>
              <a:ext uri="{FF2B5EF4-FFF2-40B4-BE49-F238E27FC236}">
                <a16:creationId xmlns:a16="http://schemas.microsoft.com/office/drawing/2014/main" id="{E49A79CD-F44D-41E3-95D5-403F534FC26C}"/>
              </a:ext>
            </a:extLst>
          </p:cNvPr>
          <p:cNvSpPr>
            <a:spLocks noGrp="1"/>
          </p:cNvSpPr>
          <p:nvPr>
            <p:ph sz="quarter" idx="13" hasCustomPrompt="1"/>
          </p:nvPr>
        </p:nvSpPr>
        <p:spPr>
          <a:xfrm>
            <a:off x="7163899" y="1674845"/>
            <a:ext cx="1944687" cy="988841"/>
          </a:xfrm>
          <a:prstGeom prst="rect">
            <a:avLst/>
          </a:prstGeom>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2149561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27" name="CaixaDeTexto 26">
            <a:extLst>
              <a:ext uri="{FF2B5EF4-FFF2-40B4-BE49-F238E27FC236}">
                <a16:creationId xmlns:a16="http://schemas.microsoft.com/office/drawing/2014/main" id="{E8B630B2-FF9D-4777-94CB-92BC3F8F2942}"/>
              </a:ext>
            </a:extLst>
          </p:cNvPr>
          <p:cNvSpPr txBox="1">
            <a:spLocks/>
          </p:cNvSpPr>
          <p:nvPr userDrawn="1"/>
        </p:nvSpPr>
        <p:spPr>
          <a:xfrm>
            <a:off x="21600" y="31614"/>
            <a:ext cx="9110400" cy="584775"/>
          </a:xfrm>
          <a:prstGeom prst="rect">
            <a:avLst/>
          </a:prstGeom>
          <a:gradFill flip="none" rotWithShape="1">
            <a:gsLst>
              <a:gs pos="54000">
                <a:srgbClr val="FF0C00"/>
              </a:gs>
              <a:gs pos="100000">
                <a:srgbClr val="FFD4A1"/>
              </a:gs>
              <a:gs pos="17000">
                <a:srgbClr val="593C25"/>
              </a:gs>
              <a:gs pos="0">
                <a:srgbClr val="050503"/>
              </a:gs>
              <a:gs pos="37000">
                <a:srgbClr val="C70000"/>
              </a:gs>
              <a:gs pos="72000">
                <a:srgbClr val="FF6D0F"/>
              </a:gs>
              <a:gs pos="100000">
                <a:schemeClr val="bg1"/>
              </a:gs>
            </a:gsLst>
            <a:lin ang="0" scaled="1"/>
            <a:tileRect/>
          </a:gradFill>
          <a:ln w="25400">
            <a:solidFill>
              <a:srgbClr val="FF0000"/>
            </a:solid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2800" b="1" kern="1200" dirty="0">
                <a:ln>
                  <a:solidFill>
                    <a:schemeClr val="tx1"/>
                  </a:solidFill>
                </a:ln>
                <a:solidFill>
                  <a:srgbClr val="FFFF00"/>
                </a:solidFill>
                <a:latin typeface="+mn-lt"/>
                <a:ea typeface="+mn-ea"/>
                <a:cs typeface="+mn-cs"/>
              </a:rPr>
              <a:t>Divisão</a:t>
            </a:r>
            <a:r>
              <a:rPr lang="pt-BR" sz="2800" b="1" kern="1200" dirty="0">
                <a:ln>
                  <a:solidFill>
                    <a:schemeClr val="tx1"/>
                  </a:solidFill>
                </a:ln>
                <a:solidFill>
                  <a:srgbClr val="FF0000"/>
                </a:solidFill>
                <a:latin typeface="+mn-lt"/>
                <a:ea typeface="+mn-ea"/>
                <a:cs typeface="+mn-cs"/>
              </a:rPr>
              <a:t> Sul Americana</a:t>
            </a:r>
            <a:endParaRPr lang="pt-BR" sz="2800" b="1" dirty="0">
              <a:ln>
                <a:solidFill>
                  <a:schemeClr val="tx1"/>
                </a:solidFill>
              </a:ln>
              <a:solidFill>
                <a:srgbClr val="FF0000"/>
              </a:solidFill>
            </a:endParaRPr>
          </a:p>
        </p:txBody>
      </p:sp>
      <p:pic>
        <p:nvPicPr>
          <p:cNvPr id="4" name="Imagem 3">
            <a:extLst>
              <a:ext uri="{FF2B5EF4-FFF2-40B4-BE49-F238E27FC236}">
                <a16:creationId xmlns:a16="http://schemas.microsoft.com/office/drawing/2014/main" id="{E8A6C02F-E010-409B-9C88-0A92ECD34837}"/>
              </a:ext>
            </a:extLst>
          </p:cNvPr>
          <p:cNvPicPr>
            <a:picLocks noChangeAspect="1"/>
          </p:cNvPicPr>
          <p:nvPr userDrawn="1"/>
        </p:nvPicPr>
        <p:blipFill rotWithShape="1">
          <a:blip r:embed="rId2"/>
          <a:srcRect l="14563" t="13583" r="15350" b="2377"/>
          <a:stretch/>
        </p:blipFill>
        <p:spPr>
          <a:xfrm>
            <a:off x="0" y="620688"/>
            <a:ext cx="9144357" cy="6210281"/>
          </a:xfrm>
          <a:prstGeom prst="rect">
            <a:avLst/>
          </a:prstGeom>
        </p:spPr>
      </p:pic>
      <p:sp>
        <p:nvSpPr>
          <p:cNvPr id="2" name="Símbolo de &quot;Não Permitido&quot; 1">
            <a:extLst>
              <a:ext uri="{FF2B5EF4-FFF2-40B4-BE49-F238E27FC236}">
                <a16:creationId xmlns:a16="http://schemas.microsoft.com/office/drawing/2014/main" id="{411CB6F1-D13A-4995-BF12-5103CA9517E6}"/>
              </a:ext>
            </a:extLst>
          </p:cNvPr>
          <p:cNvSpPr/>
          <p:nvPr userDrawn="1"/>
        </p:nvSpPr>
        <p:spPr>
          <a:xfrm>
            <a:off x="4211960" y="2636912"/>
            <a:ext cx="4104456" cy="4104456"/>
          </a:xfrm>
          <a:prstGeom prst="noSmoking">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840803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71" name="CaixaDeTexto 70">
            <a:extLst>
              <a:ext uri="{FF2B5EF4-FFF2-40B4-BE49-F238E27FC236}">
                <a16:creationId xmlns:a16="http://schemas.microsoft.com/office/drawing/2014/main" id="{A3AF1E5C-7717-4B05-9AB9-67626B3E0F83}"/>
              </a:ext>
            </a:extLst>
          </p:cNvPr>
          <p:cNvSpPr txBox="1">
            <a:spLocks/>
          </p:cNvSpPr>
          <p:nvPr userDrawn="1"/>
        </p:nvSpPr>
        <p:spPr>
          <a:xfrm>
            <a:off x="21600" y="31614"/>
            <a:ext cx="9110400" cy="584775"/>
          </a:xfrm>
          <a:prstGeom prst="rect">
            <a:avLst/>
          </a:prstGeom>
          <a:gradFill flip="none" rotWithShape="1">
            <a:gsLst>
              <a:gs pos="54000">
                <a:srgbClr val="FF0C00"/>
              </a:gs>
              <a:gs pos="100000">
                <a:srgbClr val="FFD4A1"/>
              </a:gs>
              <a:gs pos="17000">
                <a:srgbClr val="593C25"/>
              </a:gs>
              <a:gs pos="0">
                <a:srgbClr val="050503"/>
              </a:gs>
              <a:gs pos="37000">
                <a:srgbClr val="C70000"/>
              </a:gs>
              <a:gs pos="72000">
                <a:srgbClr val="FF6D0F"/>
              </a:gs>
              <a:gs pos="100000">
                <a:schemeClr val="bg1"/>
              </a:gs>
            </a:gsLst>
            <a:lin ang="0" scaled="1"/>
            <a:tileRect/>
          </a:gradFill>
          <a:ln w="25400">
            <a:solidFill>
              <a:srgbClr val="FF0000"/>
            </a:solid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pt-BR" sz="3200" b="1" kern="1200" dirty="0">
              <a:ln>
                <a:solidFill>
                  <a:schemeClr val="tx1"/>
                </a:solidFill>
              </a:ln>
              <a:solidFill>
                <a:srgbClr val="FF0000"/>
              </a:solidFill>
              <a:latin typeface="+mn-lt"/>
              <a:ea typeface="+mn-ea"/>
              <a:cs typeface="+mn-cs"/>
            </a:endParaRPr>
          </a:p>
        </p:txBody>
      </p:sp>
      <p:sp>
        <p:nvSpPr>
          <p:cNvPr id="47" name="Retângulo 46">
            <a:extLst>
              <a:ext uri="{FF2B5EF4-FFF2-40B4-BE49-F238E27FC236}">
                <a16:creationId xmlns:a16="http://schemas.microsoft.com/office/drawing/2014/main" id="{C912A2C0-A225-4B1A-977D-FB7C01174AC3}"/>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48" name="Retângulo 47">
            <a:extLst>
              <a:ext uri="{FF2B5EF4-FFF2-40B4-BE49-F238E27FC236}">
                <a16:creationId xmlns:a16="http://schemas.microsoft.com/office/drawing/2014/main" id="{B7E925AE-8B36-45F2-A038-A57AFF834FD0}"/>
              </a:ext>
            </a:extLst>
          </p:cNvPr>
          <p:cNvSpPr/>
          <p:nvPr userDrawn="1"/>
        </p:nvSpPr>
        <p:spPr>
          <a:xfrm>
            <a:off x="9248" y="692876"/>
            <a:ext cx="9109075" cy="6165124"/>
          </a:xfrm>
          <a:prstGeom prst="rect">
            <a:avLst/>
          </a:prstGeom>
          <a:solidFill>
            <a:srgbClr val="F4E2E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pic>
        <p:nvPicPr>
          <p:cNvPr id="49" name="Imagem 48">
            <a:extLst>
              <a:ext uri="{FF2B5EF4-FFF2-40B4-BE49-F238E27FC236}">
                <a16:creationId xmlns:a16="http://schemas.microsoft.com/office/drawing/2014/main" id="{B4B18A85-F6CB-4EA3-8B4E-D97CE9A9DEFF}"/>
              </a:ext>
            </a:extLst>
          </p:cNvPr>
          <p:cNvPicPr>
            <a:picLocks noChangeAspect="1"/>
          </p:cNvPicPr>
          <p:nvPr userDrawn="1"/>
        </p:nvPicPr>
        <p:blipFill>
          <a:blip r:embed="rId2"/>
          <a:stretch>
            <a:fillRect/>
          </a:stretch>
        </p:blipFill>
        <p:spPr>
          <a:xfrm>
            <a:off x="5537739" y="1724240"/>
            <a:ext cx="3518278" cy="4337194"/>
          </a:xfrm>
          <a:prstGeom prst="rect">
            <a:avLst/>
          </a:prstGeom>
          <a:ln w="38100">
            <a:solidFill>
              <a:srgbClr val="FF690E"/>
            </a:solidFill>
          </a:ln>
        </p:spPr>
      </p:pic>
      <p:sp>
        <p:nvSpPr>
          <p:cNvPr id="51" name="Espaço Reservado para Texto 8">
            <a:extLst>
              <a:ext uri="{FF2B5EF4-FFF2-40B4-BE49-F238E27FC236}">
                <a16:creationId xmlns:a16="http://schemas.microsoft.com/office/drawing/2014/main" id="{B6D2DC35-9328-46DD-9C57-FF0615CE472B}"/>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52" name="Espaço Reservado para Texto 2">
            <a:extLst>
              <a:ext uri="{FF2B5EF4-FFF2-40B4-BE49-F238E27FC236}">
                <a16:creationId xmlns:a16="http://schemas.microsoft.com/office/drawing/2014/main" id="{0DAE8A47-40C1-48BA-A195-1C3C631DC7BF}"/>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53" name="Espaço Reservado para Imagem 17">
            <a:extLst>
              <a:ext uri="{FF2B5EF4-FFF2-40B4-BE49-F238E27FC236}">
                <a16:creationId xmlns:a16="http://schemas.microsoft.com/office/drawing/2014/main" id="{FC8189E3-7A85-4019-B1DE-662F38456DA4}"/>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54" name="Espaço Reservado para Imagem 19">
            <a:extLst>
              <a:ext uri="{FF2B5EF4-FFF2-40B4-BE49-F238E27FC236}">
                <a16:creationId xmlns:a16="http://schemas.microsoft.com/office/drawing/2014/main" id="{F504BE71-63B9-4022-8331-CBF336C8F5C8}"/>
              </a:ext>
            </a:extLst>
          </p:cNvPr>
          <p:cNvSpPr>
            <a:spLocks noGrp="1"/>
          </p:cNvSpPr>
          <p:nvPr>
            <p:ph type="pic" sz="quarter" idx="14" hasCustomPrompt="1"/>
          </p:nvPr>
        </p:nvSpPr>
        <p:spPr>
          <a:xfrm>
            <a:off x="107009" y="1626095"/>
            <a:ext cx="3672903" cy="4119374"/>
          </a:xfrm>
          <a:prstGeom prst="rect">
            <a:avLst/>
          </a:prstGeom>
        </p:spPr>
        <p:txBody>
          <a:bodyPr/>
          <a:lstStyle>
            <a:lvl1pPr marL="0" indent="0">
              <a:buNone/>
              <a:defRPr sz="2000"/>
            </a:lvl1pPr>
          </a:lstStyle>
          <a:p>
            <a:r>
              <a:rPr lang="pt-BR" dirty="0"/>
              <a:t>Imagem Pessoa</a:t>
            </a:r>
          </a:p>
        </p:txBody>
      </p:sp>
      <p:sp>
        <p:nvSpPr>
          <p:cNvPr id="55" name="Espaço Reservado para Texto 21">
            <a:extLst>
              <a:ext uri="{FF2B5EF4-FFF2-40B4-BE49-F238E27FC236}">
                <a16:creationId xmlns:a16="http://schemas.microsoft.com/office/drawing/2014/main" id="{AF1777BD-F9FF-4CAF-8313-F2723F6BAD01}"/>
              </a:ext>
            </a:extLst>
          </p:cNvPr>
          <p:cNvSpPr>
            <a:spLocks noGrp="1"/>
          </p:cNvSpPr>
          <p:nvPr>
            <p:ph type="body" sz="quarter" idx="15" hasCustomPrompt="1"/>
          </p:nvPr>
        </p:nvSpPr>
        <p:spPr>
          <a:xfrm>
            <a:off x="107009" y="5764301"/>
            <a:ext cx="3444785"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56" name="Espaço Reservado para Texto 23">
            <a:extLst>
              <a:ext uri="{FF2B5EF4-FFF2-40B4-BE49-F238E27FC236}">
                <a16:creationId xmlns:a16="http://schemas.microsoft.com/office/drawing/2014/main" id="{40C1736B-F4BA-4036-88B1-BAFD641D44D3}"/>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57" name="CaixaDeTexto 56">
            <a:extLst>
              <a:ext uri="{FF2B5EF4-FFF2-40B4-BE49-F238E27FC236}">
                <a16:creationId xmlns:a16="http://schemas.microsoft.com/office/drawing/2014/main" id="{2B9D99AC-8BC6-407C-97EF-13BA4C09852F}"/>
              </a:ext>
            </a:extLst>
          </p:cNvPr>
          <p:cNvSpPr txBox="1"/>
          <p:nvPr userDrawn="1"/>
        </p:nvSpPr>
        <p:spPr>
          <a:xfrm>
            <a:off x="5500052" y="169243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4° trimestre 2025</a:t>
            </a:r>
            <a:endParaRPr lang="pt-BR" sz="1000" b="1" dirty="0">
              <a:solidFill>
                <a:schemeClr val="tx1"/>
              </a:solidFill>
            </a:endParaRPr>
          </a:p>
        </p:txBody>
      </p:sp>
      <p:sp>
        <p:nvSpPr>
          <p:cNvPr id="58" name="Retângulo 57">
            <a:extLst>
              <a:ext uri="{FF2B5EF4-FFF2-40B4-BE49-F238E27FC236}">
                <a16:creationId xmlns:a16="http://schemas.microsoft.com/office/drawing/2014/main" id="{BF913E9D-D9FE-4A28-9815-54F8D06585C3}"/>
              </a:ext>
            </a:extLst>
          </p:cNvPr>
          <p:cNvSpPr/>
          <p:nvPr userDrawn="1"/>
        </p:nvSpPr>
        <p:spPr>
          <a:xfrm>
            <a:off x="3806900" y="1700387"/>
            <a:ext cx="1697968" cy="4016041"/>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spcBef>
                <a:spcPts val="0"/>
              </a:spcBef>
              <a:spcAft>
                <a:spcPts val="0"/>
              </a:spcAft>
              <a:buNone/>
            </a:pPr>
            <a:r>
              <a:rPr lang="pt-BR" sz="1200" b="1" dirty="0">
                <a:solidFill>
                  <a:schemeClr val="tx1"/>
                </a:solidFill>
              </a:rPr>
              <a:t>Projetos Infantis em    toda a divisão</a:t>
            </a:r>
          </a:p>
          <a:p>
            <a:pPr marL="0" indent="0" algn="l" fontAlgn="auto">
              <a:spcBef>
                <a:spcPts val="0"/>
              </a:spcBef>
              <a:spcAft>
                <a:spcPts val="0"/>
              </a:spcAft>
              <a:buNone/>
            </a:pPr>
            <a:r>
              <a:rPr lang="pt-BR" sz="1200" b="1" dirty="0">
                <a:solidFill>
                  <a:schemeClr val="tx1"/>
                </a:solidFill>
              </a:rPr>
              <a:t>Moradias para funcionários do Hospital Adventista de </a:t>
            </a:r>
            <a:r>
              <a:rPr lang="pt-BR" sz="1200" b="1" dirty="0" err="1">
                <a:solidFill>
                  <a:schemeClr val="tx1"/>
                </a:solidFill>
              </a:rPr>
              <a:t>Yuka</a:t>
            </a:r>
            <a:r>
              <a:rPr lang="pt-BR" sz="1200" b="1" dirty="0">
                <a:solidFill>
                  <a:schemeClr val="tx1"/>
                </a:solidFill>
              </a:rPr>
              <a:t>, em Kalabo, Zâmbia</a:t>
            </a:r>
          </a:p>
          <a:p>
            <a:pPr marL="0" indent="0" algn="l" fontAlgn="auto">
              <a:spcBef>
                <a:spcPts val="0"/>
              </a:spcBef>
              <a:spcAft>
                <a:spcPts val="0"/>
              </a:spcAft>
              <a:buNone/>
            </a:pPr>
            <a:r>
              <a:rPr lang="pt-BR" sz="1200" b="1" dirty="0">
                <a:solidFill>
                  <a:schemeClr val="tx1"/>
                </a:solidFill>
              </a:rPr>
              <a:t>Novo colégio de </a:t>
            </a:r>
          </a:p>
          <a:p>
            <a:pPr marL="0" indent="0" algn="l" fontAlgn="auto">
              <a:spcBef>
                <a:spcPts val="0"/>
              </a:spcBef>
              <a:spcAft>
                <a:spcPts val="0"/>
              </a:spcAft>
              <a:buNone/>
            </a:pPr>
            <a:r>
              <a:rPr lang="pt-BR" sz="1200" b="1" dirty="0">
                <a:solidFill>
                  <a:schemeClr val="tx1"/>
                </a:solidFill>
              </a:rPr>
              <a:t>Ensino Médio no norte da Zâmbia</a:t>
            </a:r>
          </a:p>
          <a:p>
            <a:pPr marL="0" indent="0" algn="l" fontAlgn="auto">
              <a:spcBef>
                <a:spcPts val="0"/>
              </a:spcBef>
              <a:spcAft>
                <a:spcPts val="0"/>
              </a:spcAft>
              <a:buNone/>
            </a:pPr>
            <a:r>
              <a:rPr lang="pt-BR" sz="1200" b="1" dirty="0">
                <a:solidFill>
                  <a:schemeClr val="tx1"/>
                </a:solidFill>
              </a:rPr>
              <a:t>Barco Missionário </a:t>
            </a:r>
          </a:p>
          <a:p>
            <a:pPr marL="0" indent="0" algn="l" fontAlgn="auto">
              <a:spcBef>
                <a:spcPts val="0"/>
              </a:spcBef>
              <a:spcAft>
                <a:spcPts val="0"/>
              </a:spcAft>
              <a:buNone/>
            </a:pPr>
            <a:r>
              <a:rPr lang="pt-BR" sz="1200" b="1" dirty="0">
                <a:solidFill>
                  <a:schemeClr val="tx1"/>
                </a:solidFill>
              </a:rPr>
              <a:t>para atuar no lago Bangweulu, Zâmbia</a:t>
            </a:r>
          </a:p>
          <a:p>
            <a:pPr marL="0" indent="0" algn="l" fontAlgn="auto">
              <a:spcBef>
                <a:spcPts val="0"/>
              </a:spcBef>
              <a:spcAft>
                <a:spcPts val="0"/>
              </a:spcAft>
              <a:buNone/>
            </a:pPr>
            <a:r>
              <a:rPr lang="pt-BR" sz="1200" b="1" dirty="0">
                <a:solidFill>
                  <a:schemeClr val="tx1"/>
                </a:solidFill>
              </a:rPr>
              <a:t>Cozinha e lavanderia </a:t>
            </a:r>
          </a:p>
          <a:p>
            <a:pPr marL="0" indent="0" algn="l" fontAlgn="auto">
              <a:spcBef>
                <a:spcPts val="0"/>
              </a:spcBef>
              <a:spcAft>
                <a:spcPts val="0"/>
              </a:spcAft>
              <a:buNone/>
            </a:pPr>
            <a:r>
              <a:rPr lang="pt-BR" sz="1200" b="1" dirty="0">
                <a:solidFill>
                  <a:schemeClr val="tx1"/>
                </a:solidFill>
              </a:rPr>
              <a:t>no Hospital Adventista Chitanda Lumamba. Em Chibombo, Zâmbia</a:t>
            </a:r>
          </a:p>
          <a:p>
            <a:pPr marL="0" indent="0" algn="l" fontAlgn="auto">
              <a:spcBef>
                <a:spcPts val="0"/>
              </a:spcBef>
              <a:spcAft>
                <a:spcPts val="0"/>
              </a:spcAft>
              <a:buNone/>
            </a:pPr>
            <a:r>
              <a:rPr lang="pt-BR" sz="1200" b="1" dirty="0">
                <a:solidFill>
                  <a:schemeClr val="tx1"/>
                </a:solidFill>
              </a:rPr>
              <a:t>Centro de influência </a:t>
            </a:r>
          </a:p>
          <a:p>
            <a:pPr marL="0" indent="0" algn="l" fontAlgn="auto">
              <a:spcBef>
                <a:spcPts val="0"/>
              </a:spcBef>
              <a:spcAft>
                <a:spcPts val="0"/>
              </a:spcAft>
              <a:buNone/>
            </a:pPr>
            <a:r>
              <a:rPr lang="pt-BR" sz="1200" b="1" dirty="0">
                <a:solidFill>
                  <a:schemeClr val="tx1"/>
                </a:solidFill>
              </a:rPr>
              <a:t>em saúde e bem estar em Umhlanga, África do Sul</a:t>
            </a:r>
          </a:p>
        </p:txBody>
      </p:sp>
      <p:sp>
        <p:nvSpPr>
          <p:cNvPr id="59" name="Elipse 58">
            <a:extLst>
              <a:ext uri="{FF2B5EF4-FFF2-40B4-BE49-F238E27FC236}">
                <a16:creationId xmlns:a16="http://schemas.microsoft.com/office/drawing/2014/main" id="{62F422FE-7AA9-43D1-9AA2-D1FD5C9CF8FC}"/>
              </a:ext>
            </a:extLst>
          </p:cNvPr>
          <p:cNvSpPr/>
          <p:nvPr userDrawn="1"/>
        </p:nvSpPr>
        <p:spPr>
          <a:xfrm flipH="1">
            <a:off x="5287900" y="1807310"/>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60" name="Elipse 59">
            <a:extLst>
              <a:ext uri="{FF2B5EF4-FFF2-40B4-BE49-F238E27FC236}">
                <a16:creationId xmlns:a16="http://schemas.microsoft.com/office/drawing/2014/main" id="{EB0E4B3D-EC06-4C5C-8904-D1C98F2FDA2C}"/>
              </a:ext>
            </a:extLst>
          </p:cNvPr>
          <p:cNvSpPr/>
          <p:nvPr userDrawn="1"/>
        </p:nvSpPr>
        <p:spPr>
          <a:xfrm flipH="1">
            <a:off x="5287900" y="217075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61" name="Elipse 60">
            <a:extLst>
              <a:ext uri="{FF2B5EF4-FFF2-40B4-BE49-F238E27FC236}">
                <a16:creationId xmlns:a16="http://schemas.microsoft.com/office/drawing/2014/main" id="{FB73C4C5-94C9-42C0-BF04-3CB84214D768}"/>
              </a:ext>
            </a:extLst>
          </p:cNvPr>
          <p:cNvSpPr/>
          <p:nvPr userDrawn="1"/>
        </p:nvSpPr>
        <p:spPr>
          <a:xfrm flipH="1">
            <a:off x="5287900" y="3104984"/>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62" name="Elipse 61">
            <a:extLst>
              <a:ext uri="{FF2B5EF4-FFF2-40B4-BE49-F238E27FC236}">
                <a16:creationId xmlns:a16="http://schemas.microsoft.com/office/drawing/2014/main" id="{28AFD008-1947-4DFA-93C1-26D805F9BC86}"/>
              </a:ext>
            </a:extLst>
          </p:cNvPr>
          <p:cNvSpPr/>
          <p:nvPr userDrawn="1"/>
        </p:nvSpPr>
        <p:spPr>
          <a:xfrm flipH="1">
            <a:off x="5287900" y="366559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sp>
        <p:nvSpPr>
          <p:cNvPr id="63" name="Elipse 62">
            <a:extLst>
              <a:ext uri="{FF2B5EF4-FFF2-40B4-BE49-F238E27FC236}">
                <a16:creationId xmlns:a16="http://schemas.microsoft.com/office/drawing/2014/main" id="{55F6BDEC-F3D2-4E22-94A6-30F2FCE9094E}"/>
              </a:ext>
            </a:extLst>
          </p:cNvPr>
          <p:cNvSpPr/>
          <p:nvPr userDrawn="1"/>
        </p:nvSpPr>
        <p:spPr>
          <a:xfrm flipH="1">
            <a:off x="5287900" y="4215573"/>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5</a:t>
            </a:r>
          </a:p>
        </p:txBody>
      </p:sp>
      <p:sp>
        <p:nvSpPr>
          <p:cNvPr id="64" name="Elipse 63">
            <a:extLst>
              <a:ext uri="{FF2B5EF4-FFF2-40B4-BE49-F238E27FC236}">
                <a16:creationId xmlns:a16="http://schemas.microsoft.com/office/drawing/2014/main" id="{28CEEDAB-3BB5-467E-8DFF-FD75EB7802EB}"/>
              </a:ext>
            </a:extLst>
          </p:cNvPr>
          <p:cNvSpPr/>
          <p:nvPr userDrawn="1"/>
        </p:nvSpPr>
        <p:spPr>
          <a:xfrm flipH="1">
            <a:off x="5287900" y="4929486"/>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6</a:t>
            </a:r>
          </a:p>
        </p:txBody>
      </p:sp>
      <p:cxnSp>
        <p:nvCxnSpPr>
          <p:cNvPr id="65" name="Conector reto 64">
            <a:extLst>
              <a:ext uri="{FF2B5EF4-FFF2-40B4-BE49-F238E27FC236}">
                <a16:creationId xmlns:a16="http://schemas.microsoft.com/office/drawing/2014/main" id="{26241CC2-C2C7-48C2-9F31-5856E93003EC}"/>
              </a:ext>
            </a:extLst>
          </p:cNvPr>
          <p:cNvCxnSpPr>
            <a:cxnSpLocks/>
          </p:cNvCxnSpPr>
          <p:nvPr userDrawn="1"/>
        </p:nvCxnSpPr>
        <p:spPr>
          <a:xfrm>
            <a:off x="3814851" y="2146902"/>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6" name="Conector reto 65">
            <a:extLst>
              <a:ext uri="{FF2B5EF4-FFF2-40B4-BE49-F238E27FC236}">
                <a16:creationId xmlns:a16="http://schemas.microsoft.com/office/drawing/2014/main" id="{F4E477CF-9D66-4341-9825-76C585FA201C}"/>
              </a:ext>
            </a:extLst>
          </p:cNvPr>
          <p:cNvCxnSpPr>
            <a:cxnSpLocks/>
          </p:cNvCxnSpPr>
          <p:nvPr userDrawn="1"/>
        </p:nvCxnSpPr>
        <p:spPr>
          <a:xfrm>
            <a:off x="3814851" y="307151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7" name="Conector reto 66">
            <a:extLst>
              <a:ext uri="{FF2B5EF4-FFF2-40B4-BE49-F238E27FC236}">
                <a16:creationId xmlns:a16="http://schemas.microsoft.com/office/drawing/2014/main" id="{7A8AA774-246A-44D0-8333-944F06B8FF4B}"/>
              </a:ext>
            </a:extLst>
          </p:cNvPr>
          <p:cNvCxnSpPr>
            <a:cxnSpLocks/>
          </p:cNvCxnSpPr>
          <p:nvPr userDrawn="1"/>
        </p:nvCxnSpPr>
        <p:spPr>
          <a:xfrm>
            <a:off x="3814851" y="3626046"/>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8" name="Conector reto 67">
            <a:extLst>
              <a:ext uri="{FF2B5EF4-FFF2-40B4-BE49-F238E27FC236}">
                <a16:creationId xmlns:a16="http://schemas.microsoft.com/office/drawing/2014/main" id="{0F32FC8E-BB8B-473B-8C68-C8322E8ABD24}"/>
              </a:ext>
            </a:extLst>
          </p:cNvPr>
          <p:cNvCxnSpPr>
            <a:cxnSpLocks/>
          </p:cNvCxnSpPr>
          <p:nvPr userDrawn="1"/>
        </p:nvCxnSpPr>
        <p:spPr>
          <a:xfrm>
            <a:off x="3814851" y="418376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9" name="Conector reto 68">
            <a:extLst>
              <a:ext uri="{FF2B5EF4-FFF2-40B4-BE49-F238E27FC236}">
                <a16:creationId xmlns:a16="http://schemas.microsoft.com/office/drawing/2014/main" id="{7C88C35F-A7E6-44DA-821C-078DEA15ECF3}"/>
              </a:ext>
            </a:extLst>
          </p:cNvPr>
          <p:cNvCxnSpPr>
            <a:cxnSpLocks/>
          </p:cNvCxnSpPr>
          <p:nvPr userDrawn="1"/>
        </p:nvCxnSpPr>
        <p:spPr>
          <a:xfrm>
            <a:off x="3814851" y="4905184"/>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sp>
        <p:nvSpPr>
          <p:cNvPr id="70" name="CaixaDeTexto 69">
            <a:extLst>
              <a:ext uri="{FF2B5EF4-FFF2-40B4-BE49-F238E27FC236}">
                <a16:creationId xmlns:a16="http://schemas.microsoft.com/office/drawing/2014/main" id="{7D36E0C6-09D5-4981-AFFC-1A8AEC6CADA8}"/>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Divisão Sul-Africana Oceano Índico</a:t>
            </a:r>
            <a:endParaRPr lang="pt-BR" sz="1000" b="1" dirty="0">
              <a:solidFill>
                <a:schemeClr val="tx1"/>
              </a:solidFill>
            </a:endParaRPr>
          </a:p>
        </p:txBody>
      </p:sp>
    </p:spTree>
    <p:extLst>
      <p:ext uri="{BB962C8B-B14F-4D97-AF65-F5344CB8AC3E}">
        <p14:creationId xmlns:p14="http://schemas.microsoft.com/office/powerpoint/2010/main" val="591147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24180" y="666750"/>
            <a:ext cx="9109075" cy="6191250"/>
          </a:xfrm>
          <a:prstGeom prst="rect">
            <a:avLst/>
          </a:prstGeom>
          <a:solidFill>
            <a:srgbClr val="F4E3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1" name="CaixaDeTexto 10">
            <a:extLst>
              <a:ext uri="{FF2B5EF4-FFF2-40B4-BE49-F238E27FC236}">
                <a16:creationId xmlns:a16="http://schemas.microsoft.com/office/drawing/2014/main" id="{B857D021-172E-4EA1-B5D1-E2BC5F9F5E2A}"/>
              </a:ext>
            </a:extLst>
          </p:cNvPr>
          <p:cNvSpPr txBox="1"/>
          <p:nvPr userDrawn="1"/>
        </p:nvSpPr>
        <p:spPr>
          <a:xfrm>
            <a:off x="28413" y="41063"/>
            <a:ext cx="9110400" cy="584775"/>
          </a:xfrm>
          <a:prstGeom prst="rect">
            <a:avLst/>
          </a:prstGeom>
          <a:gradFill flip="none" rotWithShape="1">
            <a:gsLst>
              <a:gs pos="54000">
                <a:srgbClr val="FF0C00"/>
              </a:gs>
              <a:gs pos="100000">
                <a:srgbClr val="FFD4A1"/>
              </a:gs>
              <a:gs pos="17000">
                <a:srgbClr val="593C25"/>
              </a:gs>
              <a:gs pos="0">
                <a:srgbClr val="050503"/>
              </a:gs>
              <a:gs pos="37000">
                <a:srgbClr val="C70000"/>
              </a:gs>
              <a:gs pos="72000">
                <a:srgbClr val="FF6D0F"/>
              </a:gs>
              <a:gs pos="100000">
                <a:schemeClr val="bg1"/>
              </a:gs>
            </a:gsLst>
            <a:lin ang="0" scaled="1"/>
            <a:tileRect/>
          </a:gradFill>
          <a:ln w="25400">
            <a:solidFill>
              <a:srgbClr val="FF0000"/>
            </a:solid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1800" b="1" dirty="0">
                <a:ln>
                  <a:solidFill>
                    <a:schemeClr val="tx1"/>
                  </a:solidFill>
                </a:ln>
                <a:solidFill>
                  <a:srgbClr val="FFFF00"/>
                </a:solidFill>
              </a:rPr>
              <a:t>DESTINO DAS OFERTAS </a:t>
            </a:r>
            <a:r>
              <a:rPr lang="pt-BR" sz="2800" b="1" dirty="0">
                <a:ln>
                  <a:solidFill>
                    <a:schemeClr val="tx1"/>
                  </a:solidFill>
                </a:ln>
                <a:solidFill>
                  <a:srgbClr val="FFFF00"/>
                </a:solidFill>
              </a:rPr>
              <a:t>– </a:t>
            </a:r>
            <a:r>
              <a:rPr lang="pt-BR" sz="3200" b="1" kern="1200" dirty="0">
                <a:ln>
                  <a:solidFill>
                    <a:schemeClr val="tx1"/>
                  </a:solidFill>
                </a:ln>
                <a:solidFill>
                  <a:srgbClr val="FFFF00"/>
                </a:solidFill>
                <a:latin typeface="+mn-lt"/>
                <a:ea typeface="+mn-ea"/>
                <a:cs typeface="+mn-cs"/>
              </a:rPr>
              <a:t>Divisão</a:t>
            </a:r>
            <a:r>
              <a:rPr lang="pt-BR" sz="3200" b="1" kern="1200" dirty="0">
                <a:ln>
                  <a:solidFill>
                    <a:schemeClr val="tx1"/>
                  </a:solidFill>
                </a:ln>
                <a:solidFill>
                  <a:srgbClr val="FF0000"/>
                </a:solidFill>
                <a:latin typeface="+mn-lt"/>
                <a:ea typeface="+mn-ea"/>
                <a:cs typeface="+mn-cs"/>
              </a:rPr>
              <a:t> Sul-Africana Oceano Índico</a:t>
            </a:r>
            <a:endParaRPr lang="pt-BR" sz="3200" b="1" dirty="0">
              <a:ln>
                <a:solidFill>
                  <a:schemeClr val="tx1"/>
                </a:solidFill>
              </a:ln>
              <a:solidFill>
                <a:srgbClr val="FF0000"/>
              </a:solidFill>
            </a:endParaRPr>
          </a:p>
        </p:txBody>
      </p:sp>
      <p:sp>
        <p:nvSpPr>
          <p:cNvPr id="27" name="Retângulo 26">
            <a:extLst>
              <a:ext uri="{FF2B5EF4-FFF2-40B4-BE49-F238E27FC236}">
                <a16:creationId xmlns:a16="http://schemas.microsoft.com/office/drawing/2014/main" id="{4CE52BA3-F273-44D7-8CF1-60D244065170}"/>
              </a:ext>
            </a:extLst>
          </p:cNvPr>
          <p:cNvSpPr/>
          <p:nvPr userDrawn="1"/>
        </p:nvSpPr>
        <p:spPr>
          <a:xfrm>
            <a:off x="37738" y="886069"/>
            <a:ext cx="9068525" cy="558979"/>
          </a:xfrm>
          <a:prstGeom prst="rect">
            <a:avLst/>
          </a:prstGeom>
          <a:ln>
            <a:noFill/>
          </a:ln>
        </p:spPr>
        <p:txBody>
          <a:bodyPr/>
          <a:lstStyle/>
          <a:p>
            <a:pPr marL="0" lvl="0" indent="0" algn="ctr" defTabSz="685800" rtl="0" eaLnBrk="1" fontAlgn="base" latinLnBrk="0" hangingPunct="1">
              <a:spcBef>
                <a:spcPct val="20000"/>
              </a:spcBef>
              <a:spcAft>
                <a:spcPct val="0"/>
              </a:spcAft>
              <a:buFont typeface="Arial" panose="020B0604020202020204" pitchFamily="34" charset="0"/>
              <a:buNone/>
            </a:pPr>
            <a:r>
              <a:rPr lang="pt-BR" sz="28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rPr>
              <a:t>As histórias deste trimestre vem de</a:t>
            </a:r>
          </a:p>
        </p:txBody>
      </p:sp>
      <p:sp>
        <p:nvSpPr>
          <p:cNvPr id="28" name="CaixaDeTexto 3">
            <a:extLst>
              <a:ext uri="{FF2B5EF4-FFF2-40B4-BE49-F238E27FC236}">
                <a16:creationId xmlns:a16="http://schemas.microsoft.com/office/drawing/2014/main" id="{5B9BD1C1-6DA6-4B40-BCAE-EC77456E6BF0}"/>
              </a:ext>
            </a:extLst>
          </p:cNvPr>
          <p:cNvSpPr txBox="1">
            <a:spLocks noChangeArrowheads="1"/>
          </p:cNvSpPr>
          <p:nvPr userDrawn="1"/>
        </p:nvSpPr>
        <p:spPr bwMode="auto">
          <a:xfrm>
            <a:off x="1164084" y="1587147"/>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lang="pt-BR" altLang="pt-BR" sz="2800" b="1" dirty="0">
                <a:solidFill>
                  <a:srgbClr val="FF0000"/>
                </a:solidFill>
              </a:rPr>
              <a:t>Brasil</a:t>
            </a:r>
          </a:p>
        </p:txBody>
      </p:sp>
      <p:sp>
        <p:nvSpPr>
          <p:cNvPr id="29" name="CaixaDeTexto 3">
            <a:extLst>
              <a:ext uri="{FF2B5EF4-FFF2-40B4-BE49-F238E27FC236}">
                <a16:creationId xmlns:a16="http://schemas.microsoft.com/office/drawing/2014/main" id="{1E000342-1F62-4B0A-B284-7A1AF3CFAF92}"/>
              </a:ext>
            </a:extLst>
          </p:cNvPr>
          <p:cNvSpPr txBox="1">
            <a:spLocks noChangeArrowheads="1"/>
          </p:cNvSpPr>
          <p:nvPr userDrawn="1"/>
        </p:nvSpPr>
        <p:spPr bwMode="auto">
          <a:xfrm>
            <a:off x="5695807" y="1587541"/>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a:solidFill>
                  <a:srgbClr val="FF0000"/>
                </a:solidFill>
              </a:rPr>
              <a:t>Zâmbia</a:t>
            </a:r>
            <a:endParaRPr lang="pt-BR" altLang="pt-BR" sz="2800" b="1" dirty="0">
              <a:solidFill>
                <a:srgbClr val="FF0000"/>
              </a:solidFill>
            </a:endParaRPr>
          </a:p>
        </p:txBody>
      </p:sp>
      <p:sp>
        <p:nvSpPr>
          <p:cNvPr id="30" name="CaixaDeTexto 3">
            <a:extLst>
              <a:ext uri="{FF2B5EF4-FFF2-40B4-BE49-F238E27FC236}">
                <a16:creationId xmlns:a16="http://schemas.microsoft.com/office/drawing/2014/main" id="{D3818927-8C20-479A-A33D-9EADFA4A3BFA}"/>
              </a:ext>
            </a:extLst>
          </p:cNvPr>
          <p:cNvSpPr txBox="1">
            <a:spLocks noChangeArrowheads="1"/>
          </p:cNvSpPr>
          <p:nvPr userDrawn="1"/>
        </p:nvSpPr>
        <p:spPr bwMode="auto">
          <a:xfrm>
            <a:off x="3429945" y="1587541"/>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dirty="0">
                <a:solidFill>
                  <a:srgbClr val="FF0000"/>
                </a:solidFill>
              </a:rPr>
              <a:t>Botsuana</a:t>
            </a:r>
          </a:p>
        </p:txBody>
      </p:sp>
      <p:sp>
        <p:nvSpPr>
          <p:cNvPr id="31" name="Retângulo 30">
            <a:extLst>
              <a:ext uri="{FF2B5EF4-FFF2-40B4-BE49-F238E27FC236}">
                <a16:creationId xmlns:a16="http://schemas.microsoft.com/office/drawing/2014/main" id="{8C204A05-B4A7-4D23-B2D7-B3742C9C2087}"/>
              </a:ext>
            </a:extLst>
          </p:cNvPr>
          <p:cNvSpPr/>
          <p:nvPr userDrawn="1"/>
        </p:nvSpPr>
        <p:spPr>
          <a:xfrm>
            <a:off x="1204424" y="3844463"/>
            <a:ext cx="6801394" cy="558979"/>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30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ofertas vão para</a:t>
            </a:r>
          </a:p>
        </p:txBody>
      </p:sp>
      <p:sp>
        <p:nvSpPr>
          <p:cNvPr id="32" name="CaixaDeTexto 3">
            <a:extLst>
              <a:ext uri="{FF2B5EF4-FFF2-40B4-BE49-F238E27FC236}">
                <a16:creationId xmlns:a16="http://schemas.microsoft.com/office/drawing/2014/main" id="{FD5A2B1F-81F5-492B-B814-0B6AC4DA92E9}"/>
              </a:ext>
            </a:extLst>
          </p:cNvPr>
          <p:cNvSpPr txBox="1">
            <a:spLocks noChangeArrowheads="1"/>
          </p:cNvSpPr>
          <p:nvPr userDrawn="1"/>
        </p:nvSpPr>
        <p:spPr bwMode="auto">
          <a:xfrm>
            <a:off x="4596702" y="4434595"/>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lang="pt-BR" sz="2800" b="1" kern="1200" dirty="0">
                <a:solidFill>
                  <a:srgbClr val="FF0000"/>
                </a:solidFill>
                <a:latin typeface="Calibri" pitchFamily="34" charset="0"/>
                <a:ea typeface="+mn-ea"/>
                <a:cs typeface="+mn-cs"/>
              </a:rPr>
              <a:t>África do Sul</a:t>
            </a:r>
            <a:endParaRPr lang="pt-BR" altLang="pt-BR" sz="2800" b="1" kern="1200" dirty="0">
              <a:solidFill>
                <a:srgbClr val="FF0000"/>
              </a:solidFill>
              <a:latin typeface="Calibri" pitchFamily="34" charset="0"/>
              <a:ea typeface="+mn-ea"/>
              <a:cs typeface="+mn-cs"/>
            </a:endParaRPr>
          </a:p>
        </p:txBody>
      </p:sp>
      <p:sp>
        <p:nvSpPr>
          <p:cNvPr id="33" name="CaixaDeTexto 3">
            <a:extLst>
              <a:ext uri="{FF2B5EF4-FFF2-40B4-BE49-F238E27FC236}">
                <a16:creationId xmlns:a16="http://schemas.microsoft.com/office/drawing/2014/main" id="{DDD89102-E117-4F0A-9D7A-FC44434F0A0B}"/>
              </a:ext>
            </a:extLst>
          </p:cNvPr>
          <p:cNvSpPr txBox="1">
            <a:spLocks noChangeArrowheads="1"/>
          </p:cNvSpPr>
          <p:nvPr userDrawn="1"/>
        </p:nvSpPr>
        <p:spPr bwMode="auto">
          <a:xfrm>
            <a:off x="2330840" y="4434595"/>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dirty="0">
                <a:solidFill>
                  <a:srgbClr val="FF0000"/>
                </a:solidFill>
              </a:rPr>
              <a:t>Zâmbia</a:t>
            </a:r>
          </a:p>
        </p:txBody>
      </p:sp>
      <p:pic>
        <p:nvPicPr>
          <p:cNvPr id="34" name="Imagem 33">
            <a:extLst>
              <a:ext uri="{FF2B5EF4-FFF2-40B4-BE49-F238E27FC236}">
                <a16:creationId xmlns:a16="http://schemas.microsoft.com/office/drawing/2014/main" id="{FDD4F97C-38E7-41DD-A276-7679BD6F6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4483" y="5229200"/>
            <a:ext cx="1885950" cy="1266825"/>
          </a:xfrm>
          <a:prstGeom prst="rect">
            <a:avLst/>
          </a:prstGeom>
          <a:ln w="12700">
            <a:solidFill>
              <a:schemeClr val="tx1"/>
            </a:solidFill>
          </a:ln>
        </p:spPr>
      </p:pic>
      <p:pic>
        <p:nvPicPr>
          <p:cNvPr id="35" name="Imagem 34">
            <a:extLst>
              <a:ext uri="{FF2B5EF4-FFF2-40B4-BE49-F238E27FC236}">
                <a16:creationId xmlns:a16="http://schemas.microsoft.com/office/drawing/2014/main" id="{89C7F24F-3683-46BF-9BCD-76F8CFF77B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2146" y="2413743"/>
            <a:ext cx="1885950" cy="1266825"/>
          </a:xfrm>
          <a:prstGeom prst="rect">
            <a:avLst/>
          </a:prstGeom>
          <a:ln w="12700">
            <a:solidFill>
              <a:schemeClr val="tx1"/>
            </a:solidFill>
          </a:ln>
        </p:spPr>
      </p:pic>
      <p:pic>
        <p:nvPicPr>
          <p:cNvPr id="36" name="Imagem 35">
            <a:extLst>
              <a:ext uri="{FF2B5EF4-FFF2-40B4-BE49-F238E27FC236}">
                <a16:creationId xmlns:a16="http://schemas.microsoft.com/office/drawing/2014/main" id="{5359433C-5094-42E1-9C6F-A34E114A16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86997" y="5232923"/>
            <a:ext cx="1891145" cy="1259378"/>
          </a:xfrm>
          <a:prstGeom prst="rect">
            <a:avLst/>
          </a:prstGeom>
          <a:ln w="12700">
            <a:solidFill>
              <a:schemeClr val="tx1"/>
            </a:solidFill>
          </a:ln>
        </p:spPr>
      </p:pic>
      <p:pic>
        <p:nvPicPr>
          <p:cNvPr id="38" name="Imagem 37">
            <a:extLst>
              <a:ext uri="{FF2B5EF4-FFF2-40B4-BE49-F238E27FC236}">
                <a16:creationId xmlns:a16="http://schemas.microsoft.com/office/drawing/2014/main" id="{58A8757F-3644-4A98-9288-44AC6A0CCD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89634" y="2417466"/>
            <a:ext cx="1891145" cy="1259378"/>
          </a:xfrm>
          <a:prstGeom prst="rect">
            <a:avLst/>
          </a:prstGeom>
          <a:ln w="12700">
            <a:solidFill>
              <a:schemeClr val="tx1"/>
            </a:solidFill>
          </a:ln>
        </p:spPr>
      </p:pic>
    </p:spTree>
    <p:extLst>
      <p:ext uri="{BB962C8B-B14F-4D97-AF65-F5344CB8AC3E}">
        <p14:creationId xmlns:p14="http://schemas.microsoft.com/office/powerpoint/2010/main" val="118648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100"/>
                                        <p:tgtEl>
                                          <p:spTgt spid="28"/>
                                        </p:tgtEl>
                                      </p:cBhvr>
                                    </p:animEffect>
                                    <p:anim calcmode="lin" valueType="num">
                                      <p:cBhvr>
                                        <p:cTn id="8" dur="1100" fill="hold"/>
                                        <p:tgtEl>
                                          <p:spTgt spid="28"/>
                                        </p:tgtEl>
                                        <p:attrNameLst>
                                          <p:attrName>style.rotation</p:attrName>
                                        </p:attrNameLst>
                                      </p:cBhvr>
                                      <p:tavLst>
                                        <p:tav tm="0">
                                          <p:val>
                                            <p:fltVal val="720"/>
                                          </p:val>
                                        </p:tav>
                                        <p:tav tm="100000">
                                          <p:val>
                                            <p:fltVal val="0"/>
                                          </p:val>
                                        </p:tav>
                                      </p:tavLst>
                                    </p:anim>
                                    <p:anim calcmode="lin" valueType="num">
                                      <p:cBhvr>
                                        <p:cTn id="9" dur="1100" fill="hold"/>
                                        <p:tgtEl>
                                          <p:spTgt spid="28"/>
                                        </p:tgtEl>
                                        <p:attrNameLst>
                                          <p:attrName>ppt_h</p:attrName>
                                        </p:attrNameLst>
                                      </p:cBhvr>
                                      <p:tavLst>
                                        <p:tav tm="0">
                                          <p:val>
                                            <p:fltVal val="0"/>
                                          </p:val>
                                        </p:tav>
                                        <p:tav tm="100000">
                                          <p:val>
                                            <p:strVal val="#ppt_h"/>
                                          </p:val>
                                        </p:tav>
                                      </p:tavLst>
                                    </p:anim>
                                    <p:anim calcmode="lin" valueType="num">
                                      <p:cBhvr>
                                        <p:cTn id="10" dur="1100" fill="hold"/>
                                        <p:tgtEl>
                                          <p:spTgt spid="28"/>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100"/>
                                        <p:tgtEl>
                                          <p:spTgt spid="29"/>
                                        </p:tgtEl>
                                      </p:cBhvr>
                                    </p:animEffect>
                                    <p:anim calcmode="lin" valueType="num">
                                      <p:cBhvr>
                                        <p:cTn id="14" dur="1100" fill="hold"/>
                                        <p:tgtEl>
                                          <p:spTgt spid="29"/>
                                        </p:tgtEl>
                                        <p:attrNameLst>
                                          <p:attrName>style.rotation</p:attrName>
                                        </p:attrNameLst>
                                      </p:cBhvr>
                                      <p:tavLst>
                                        <p:tav tm="0">
                                          <p:val>
                                            <p:fltVal val="720"/>
                                          </p:val>
                                        </p:tav>
                                        <p:tav tm="100000">
                                          <p:val>
                                            <p:fltVal val="0"/>
                                          </p:val>
                                        </p:tav>
                                      </p:tavLst>
                                    </p:anim>
                                    <p:anim calcmode="lin" valueType="num">
                                      <p:cBhvr>
                                        <p:cTn id="15" dur="1100" fill="hold"/>
                                        <p:tgtEl>
                                          <p:spTgt spid="29"/>
                                        </p:tgtEl>
                                        <p:attrNameLst>
                                          <p:attrName>ppt_h</p:attrName>
                                        </p:attrNameLst>
                                      </p:cBhvr>
                                      <p:tavLst>
                                        <p:tav tm="0">
                                          <p:val>
                                            <p:fltVal val="0"/>
                                          </p:val>
                                        </p:tav>
                                        <p:tav tm="100000">
                                          <p:val>
                                            <p:strVal val="#ppt_h"/>
                                          </p:val>
                                        </p:tav>
                                      </p:tavLst>
                                    </p:anim>
                                    <p:anim calcmode="lin" valueType="num">
                                      <p:cBhvr>
                                        <p:cTn id="16" dur="1100" fill="hold"/>
                                        <p:tgtEl>
                                          <p:spTgt spid="29"/>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100"/>
                                        <p:tgtEl>
                                          <p:spTgt spid="30"/>
                                        </p:tgtEl>
                                      </p:cBhvr>
                                    </p:animEffect>
                                    <p:anim calcmode="lin" valueType="num">
                                      <p:cBhvr>
                                        <p:cTn id="20" dur="1100" fill="hold"/>
                                        <p:tgtEl>
                                          <p:spTgt spid="30"/>
                                        </p:tgtEl>
                                        <p:attrNameLst>
                                          <p:attrName>style.rotation</p:attrName>
                                        </p:attrNameLst>
                                      </p:cBhvr>
                                      <p:tavLst>
                                        <p:tav tm="0">
                                          <p:val>
                                            <p:fltVal val="720"/>
                                          </p:val>
                                        </p:tav>
                                        <p:tav tm="100000">
                                          <p:val>
                                            <p:fltVal val="0"/>
                                          </p:val>
                                        </p:tav>
                                      </p:tavLst>
                                    </p:anim>
                                    <p:anim calcmode="lin" valueType="num">
                                      <p:cBhvr>
                                        <p:cTn id="21" dur="1100" fill="hold"/>
                                        <p:tgtEl>
                                          <p:spTgt spid="30"/>
                                        </p:tgtEl>
                                        <p:attrNameLst>
                                          <p:attrName>ppt_h</p:attrName>
                                        </p:attrNameLst>
                                      </p:cBhvr>
                                      <p:tavLst>
                                        <p:tav tm="0">
                                          <p:val>
                                            <p:fltVal val="0"/>
                                          </p:val>
                                        </p:tav>
                                        <p:tav tm="100000">
                                          <p:val>
                                            <p:strVal val="#ppt_h"/>
                                          </p:val>
                                        </p:tav>
                                      </p:tavLst>
                                    </p:anim>
                                    <p:anim calcmode="lin" valueType="num">
                                      <p:cBhvr>
                                        <p:cTn id="22" dur="1100" fill="hold"/>
                                        <p:tgtEl>
                                          <p:spTgt spid="30"/>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100"/>
                                        <p:tgtEl>
                                          <p:spTgt spid="32"/>
                                        </p:tgtEl>
                                      </p:cBhvr>
                                    </p:animEffect>
                                    <p:anim calcmode="lin" valueType="num">
                                      <p:cBhvr>
                                        <p:cTn id="26" dur="1100" fill="hold"/>
                                        <p:tgtEl>
                                          <p:spTgt spid="32"/>
                                        </p:tgtEl>
                                        <p:attrNameLst>
                                          <p:attrName>style.rotation</p:attrName>
                                        </p:attrNameLst>
                                      </p:cBhvr>
                                      <p:tavLst>
                                        <p:tav tm="0">
                                          <p:val>
                                            <p:fltVal val="720"/>
                                          </p:val>
                                        </p:tav>
                                        <p:tav tm="100000">
                                          <p:val>
                                            <p:fltVal val="0"/>
                                          </p:val>
                                        </p:tav>
                                      </p:tavLst>
                                    </p:anim>
                                    <p:anim calcmode="lin" valueType="num">
                                      <p:cBhvr>
                                        <p:cTn id="27" dur="1100" fill="hold"/>
                                        <p:tgtEl>
                                          <p:spTgt spid="32"/>
                                        </p:tgtEl>
                                        <p:attrNameLst>
                                          <p:attrName>ppt_h</p:attrName>
                                        </p:attrNameLst>
                                      </p:cBhvr>
                                      <p:tavLst>
                                        <p:tav tm="0">
                                          <p:val>
                                            <p:fltVal val="0"/>
                                          </p:val>
                                        </p:tav>
                                        <p:tav tm="100000">
                                          <p:val>
                                            <p:strVal val="#ppt_h"/>
                                          </p:val>
                                        </p:tav>
                                      </p:tavLst>
                                    </p:anim>
                                    <p:anim calcmode="lin" valueType="num">
                                      <p:cBhvr>
                                        <p:cTn id="28" dur="1100" fill="hold"/>
                                        <p:tgtEl>
                                          <p:spTgt spid="32"/>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100"/>
                                        <p:tgtEl>
                                          <p:spTgt spid="33"/>
                                        </p:tgtEl>
                                      </p:cBhvr>
                                    </p:animEffect>
                                    <p:anim calcmode="lin" valueType="num">
                                      <p:cBhvr>
                                        <p:cTn id="32" dur="1100" fill="hold"/>
                                        <p:tgtEl>
                                          <p:spTgt spid="33"/>
                                        </p:tgtEl>
                                        <p:attrNameLst>
                                          <p:attrName>style.rotation</p:attrName>
                                        </p:attrNameLst>
                                      </p:cBhvr>
                                      <p:tavLst>
                                        <p:tav tm="0">
                                          <p:val>
                                            <p:fltVal val="720"/>
                                          </p:val>
                                        </p:tav>
                                        <p:tav tm="100000">
                                          <p:val>
                                            <p:fltVal val="0"/>
                                          </p:val>
                                        </p:tav>
                                      </p:tavLst>
                                    </p:anim>
                                    <p:anim calcmode="lin" valueType="num">
                                      <p:cBhvr>
                                        <p:cTn id="33" dur="1100" fill="hold"/>
                                        <p:tgtEl>
                                          <p:spTgt spid="33"/>
                                        </p:tgtEl>
                                        <p:attrNameLst>
                                          <p:attrName>ppt_h</p:attrName>
                                        </p:attrNameLst>
                                      </p:cBhvr>
                                      <p:tavLst>
                                        <p:tav tm="0">
                                          <p:val>
                                            <p:fltVal val="0"/>
                                          </p:val>
                                        </p:tav>
                                        <p:tav tm="100000">
                                          <p:val>
                                            <p:strVal val="#ppt_h"/>
                                          </p:val>
                                        </p:tav>
                                      </p:tavLst>
                                    </p:anim>
                                    <p:anim calcmode="lin" valueType="num">
                                      <p:cBhvr>
                                        <p:cTn id="34" dur="1100" fill="hold"/>
                                        <p:tgtEl>
                                          <p:spTgt spid="3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P spid="3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zul CAPA - 3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1FB3B23-3C25-4165-95CB-0B4FE913D773}"/>
              </a:ext>
            </a:extLst>
          </p:cNvPr>
          <p:cNvSpPr/>
          <p:nvPr userDrawn="1"/>
        </p:nvSpPr>
        <p:spPr>
          <a:xfrm>
            <a:off x="7824788" y="0"/>
            <a:ext cx="1306512" cy="6858000"/>
          </a:xfrm>
          <a:prstGeom prst="rect">
            <a:avLst/>
          </a:prstGeom>
          <a:gradFill>
            <a:gsLst>
              <a:gs pos="0">
                <a:srgbClr val="BCCFE6"/>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7" name="Retângulo 6">
            <a:extLst>
              <a:ext uri="{FF2B5EF4-FFF2-40B4-BE49-F238E27FC236}">
                <a16:creationId xmlns:a16="http://schemas.microsoft.com/office/drawing/2014/main" id="{BDD4ACB5-E193-49B7-8C93-C53FFEE930CC}"/>
              </a:ext>
            </a:extLst>
          </p:cNvPr>
          <p:cNvSpPr/>
          <p:nvPr userDrawn="1"/>
        </p:nvSpPr>
        <p:spPr>
          <a:xfrm>
            <a:off x="1" y="0"/>
            <a:ext cx="1306513" cy="6858000"/>
          </a:xfrm>
          <a:prstGeom prst="rect">
            <a:avLst/>
          </a:prstGeom>
          <a:gradFill>
            <a:gsLst>
              <a:gs pos="0">
                <a:schemeClr val="tx1"/>
              </a:gs>
              <a:gs pos="35000">
                <a:schemeClr val="bg2">
                  <a:lumMod val="25000"/>
                </a:schemeClr>
              </a:gs>
              <a:gs pos="69000">
                <a:schemeClr val="accent1">
                  <a:lumMod val="50000"/>
                </a:schemeClr>
              </a:gs>
              <a:gs pos="100000">
                <a:schemeClr val="accent1">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8" name="Retângulo 7">
            <a:extLst>
              <a:ext uri="{FF2B5EF4-FFF2-40B4-BE49-F238E27FC236}">
                <a16:creationId xmlns:a16="http://schemas.microsoft.com/office/drawing/2014/main" id="{641B336A-2323-4378-A580-467DE65BC031}"/>
              </a:ext>
            </a:extLst>
          </p:cNvPr>
          <p:cNvSpPr/>
          <p:nvPr userDrawn="1"/>
        </p:nvSpPr>
        <p:spPr>
          <a:xfrm>
            <a:off x="1303339" y="0"/>
            <a:ext cx="1308100" cy="6858000"/>
          </a:xfrm>
          <a:prstGeom prst="rect">
            <a:avLst/>
          </a:prstGeom>
          <a:gradFill>
            <a:gsLst>
              <a:gs pos="0">
                <a:schemeClr val="bg2">
                  <a:lumMod val="25000"/>
                </a:schemeClr>
              </a:gs>
              <a:gs pos="35000">
                <a:schemeClr val="accent1">
                  <a:lumMod val="50000"/>
                </a:schemeClr>
              </a:gs>
              <a:gs pos="69000">
                <a:schemeClr val="accent1">
                  <a:lumMod val="75000"/>
                </a:schemeClr>
              </a:gs>
              <a:gs pos="100000">
                <a:schemeClr val="accent1">
                  <a:lumMod val="60000"/>
                  <a:lumOff val="4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9" name="Retângulo 8">
            <a:extLst>
              <a:ext uri="{FF2B5EF4-FFF2-40B4-BE49-F238E27FC236}">
                <a16:creationId xmlns:a16="http://schemas.microsoft.com/office/drawing/2014/main" id="{918A28C7-9B69-4A4A-AD1B-5228D07EAC6E}"/>
              </a:ext>
            </a:extLst>
          </p:cNvPr>
          <p:cNvSpPr/>
          <p:nvPr userDrawn="1"/>
        </p:nvSpPr>
        <p:spPr>
          <a:xfrm>
            <a:off x="2606677" y="0"/>
            <a:ext cx="1306513" cy="6858000"/>
          </a:xfrm>
          <a:prstGeom prst="rect">
            <a:avLst/>
          </a:prstGeom>
          <a:gradFill>
            <a:gsLst>
              <a:gs pos="0">
                <a:schemeClr val="accent1">
                  <a:lumMod val="50000"/>
                </a:schemeClr>
              </a:gs>
              <a:gs pos="35000">
                <a:schemeClr val="accent1">
                  <a:lumMod val="75000"/>
                </a:schemeClr>
              </a:gs>
              <a:gs pos="69000">
                <a:schemeClr val="accent1">
                  <a:lumMod val="60000"/>
                  <a:lumOff val="40000"/>
                </a:schemeClr>
              </a:gs>
              <a:gs pos="100000">
                <a:schemeClr val="accent1">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10" name="Retângulo 9">
            <a:extLst>
              <a:ext uri="{FF2B5EF4-FFF2-40B4-BE49-F238E27FC236}">
                <a16:creationId xmlns:a16="http://schemas.microsoft.com/office/drawing/2014/main" id="{C85CBC48-20BC-47EE-A035-9C9922BB603F}"/>
              </a:ext>
            </a:extLst>
          </p:cNvPr>
          <p:cNvSpPr/>
          <p:nvPr userDrawn="1"/>
        </p:nvSpPr>
        <p:spPr>
          <a:xfrm>
            <a:off x="3911601" y="0"/>
            <a:ext cx="1308100" cy="6858000"/>
          </a:xfrm>
          <a:prstGeom prst="rect">
            <a:avLst/>
          </a:prstGeom>
          <a:gradFill>
            <a:gsLst>
              <a:gs pos="0">
                <a:schemeClr val="accent1">
                  <a:lumMod val="75000"/>
                </a:schemeClr>
              </a:gs>
              <a:gs pos="35000">
                <a:schemeClr val="accent1">
                  <a:lumMod val="60000"/>
                  <a:lumOff val="40000"/>
                </a:schemeClr>
              </a:gs>
              <a:gs pos="69000">
                <a:schemeClr val="accent1">
                  <a:lumMod val="40000"/>
                  <a:lumOff val="60000"/>
                </a:schemeClr>
              </a:gs>
              <a:gs pos="100000">
                <a:schemeClr val="accent1">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11" name="Retângulo 10">
            <a:extLst>
              <a:ext uri="{FF2B5EF4-FFF2-40B4-BE49-F238E27FC236}">
                <a16:creationId xmlns:a16="http://schemas.microsoft.com/office/drawing/2014/main" id="{AC40F1AA-9D56-4F3D-A0F5-759B93AF0767}"/>
              </a:ext>
            </a:extLst>
          </p:cNvPr>
          <p:cNvSpPr/>
          <p:nvPr userDrawn="1"/>
        </p:nvSpPr>
        <p:spPr>
          <a:xfrm>
            <a:off x="5216526" y="0"/>
            <a:ext cx="1306513" cy="6858000"/>
          </a:xfrm>
          <a:prstGeom prst="rect">
            <a:avLst/>
          </a:prstGeom>
          <a:gradFill>
            <a:gsLst>
              <a:gs pos="0">
                <a:schemeClr val="accent1">
                  <a:lumMod val="60000"/>
                  <a:lumOff val="40000"/>
                </a:schemeClr>
              </a:gs>
              <a:gs pos="35000">
                <a:schemeClr val="accent1">
                  <a:lumMod val="40000"/>
                  <a:lumOff val="60000"/>
                </a:schemeClr>
              </a:gs>
              <a:gs pos="69000">
                <a:schemeClr val="accent1">
                  <a:lumMod val="20000"/>
                  <a:lumOff val="80000"/>
                </a:schemeClr>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12" name="Retângulo 11">
            <a:extLst>
              <a:ext uri="{FF2B5EF4-FFF2-40B4-BE49-F238E27FC236}">
                <a16:creationId xmlns:a16="http://schemas.microsoft.com/office/drawing/2014/main" id="{8A97BF47-003A-4772-8F32-138EA3E6EDE5}"/>
              </a:ext>
            </a:extLst>
          </p:cNvPr>
          <p:cNvSpPr/>
          <p:nvPr userDrawn="1"/>
        </p:nvSpPr>
        <p:spPr>
          <a:xfrm>
            <a:off x="6519863" y="0"/>
            <a:ext cx="1308100" cy="6858000"/>
          </a:xfrm>
          <a:prstGeom prst="rect">
            <a:avLst/>
          </a:prstGeom>
          <a:gradFill>
            <a:gsLst>
              <a:gs pos="0">
                <a:schemeClr val="accent1">
                  <a:lumMod val="40000"/>
                  <a:lumOff val="60000"/>
                </a:schemeClr>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17" name="Seta para a direita 14">
            <a:extLst>
              <a:ext uri="{FF2B5EF4-FFF2-40B4-BE49-F238E27FC236}">
                <a16:creationId xmlns:a16="http://schemas.microsoft.com/office/drawing/2014/main" id="{95A1B6F0-3411-4E27-BB12-05F90947664D}"/>
              </a:ext>
            </a:extLst>
          </p:cNvPr>
          <p:cNvSpPr/>
          <p:nvPr userDrawn="1"/>
        </p:nvSpPr>
        <p:spPr>
          <a:xfrm rot="5400000">
            <a:off x="400051" y="2657475"/>
            <a:ext cx="485775" cy="3238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a:solidFill>
                <a:srgbClr val="FF0000"/>
              </a:solidFill>
            </a:endParaRPr>
          </a:p>
        </p:txBody>
      </p:sp>
      <p:sp>
        <p:nvSpPr>
          <p:cNvPr id="18" name="Seta para a direita 15">
            <a:extLst>
              <a:ext uri="{FF2B5EF4-FFF2-40B4-BE49-F238E27FC236}">
                <a16:creationId xmlns:a16="http://schemas.microsoft.com/office/drawing/2014/main" id="{F267F238-1146-43C2-8404-8531026EA37D}"/>
              </a:ext>
            </a:extLst>
          </p:cNvPr>
          <p:cNvSpPr/>
          <p:nvPr userDrawn="1"/>
        </p:nvSpPr>
        <p:spPr>
          <a:xfrm>
            <a:off x="95251"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a:p>
        </p:txBody>
      </p:sp>
      <p:sp>
        <p:nvSpPr>
          <p:cNvPr id="19" name="Seta para a direita 16">
            <a:extLst>
              <a:ext uri="{FF2B5EF4-FFF2-40B4-BE49-F238E27FC236}">
                <a16:creationId xmlns:a16="http://schemas.microsoft.com/office/drawing/2014/main" id="{95EFF240-899C-4900-82BF-ECA183B16486}"/>
              </a:ext>
            </a:extLst>
          </p:cNvPr>
          <p:cNvSpPr/>
          <p:nvPr userDrawn="1"/>
        </p:nvSpPr>
        <p:spPr>
          <a:xfrm rot="16200000">
            <a:off x="395287" y="3197226"/>
            <a:ext cx="485775" cy="32385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a:p>
        </p:txBody>
      </p:sp>
      <p:sp>
        <p:nvSpPr>
          <p:cNvPr id="20" name="Seta para a direita 17">
            <a:extLst>
              <a:ext uri="{FF2B5EF4-FFF2-40B4-BE49-F238E27FC236}">
                <a16:creationId xmlns:a16="http://schemas.microsoft.com/office/drawing/2014/main" id="{41449E32-55CD-4177-8D6D-97BFFB7CB5F8}"/>
              </a:ext>
            </a:extLst>
          </p:cNvPr>
          <p:cNvSpPr/>
          <p:nvPr userDrawn="1"/>
        </p:nvSpPr>
        <p:spPr>
          <a:xfrm>
            <a:off x="742951"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a:p>
        </p:txBody>
      </p:sp>
      <p:pic>
        <p:nvPicPr>
          <p:cNvPr id="28" name="Imagem 13" descr="Uma imagem contendo texto&#10;&#10;Descrição gerada com alta confiança">
            <a:extLst>
              <a:ext uri="{FF2B5EF4-FFF2-40B4-BE49-F238E27FC236}">
                <a16:creationId xmlns:a16="http://schemas.microsoft.com/office/drawing/2014/main" id="{25708A6C-473E-439F-9758-5C480F6AD2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74" b="20526"/>
          <a:stretch>
            <a:fillRect/>
          </a:stretch>
        </p:blipFill>
        <p:spPr bwMode="auto">
          <a:xfrm>
            <a:off x="52388" y="5473701"/>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m 2">
            <a:extLst>
              <a:ext uri="{FF2B5EF4-FFF2-40B4-BE49-F238E27FC236}">
                <a16:creationId xmlns:a16="http://schemas.microsoft.com/office/drawing/2014/main" id="{C4D98BF0-7ADE-4242-A2C2-D297625D6E1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m 9">
            <a:extLst>
              <a:ext uri="{FF2B5EF4-FFF2-40B4-BE49-F238E27FC236}">
                <a16:creationId xmlns:a16="http://schemas.microsoft.com/office/drawing/2014/main" id="{458DCBB5-5144-4D2B-87E8-1610F3283DC3}"/>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m 10" descr="Uma imagem contendo foto, edifício, parede&#10;&#10;Descrição gerada com alta confiança">
            <a:extLst>
              <a:ext uri="{FF2B5EF4-FFF2-40B4-BE49-F238E27FC236}">
                <a16:creationId xmlns:a16="http://schemas.microsoft.com/office/drawing/2014/main" id="{F4557E69-6F8A-409D-BB82-0055DE2BA207}"/>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11" descr="Uma imagem contendo objeto, foto&#10;&#10;Descrição gerada com alta confiança">
            <a:extLst>
              <a:ext uri="{FF2B5EF4-FFF2-40B4-BE49-F238E27FC236}">
                <a16:creationId xmlns:a16="http://schemas.microsoft.com/office/drawing/2014/main" id="{A8353055-0A30-465D-9FC5-0DB599DCACFC}"/>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m 12" descr="Uma imagem contendo foto, parede, interior, objeto&#10;&#10;Descrição gerada com alta confiança">
            <a:extLst>
              <a:ext uri="{FF2B5EF4-FFF2-40B4-BE49-F238E27FC236}">
                <a16:creationId xmlns:a16="http://schemas.microsoft.com/office/drawing/2014/main" id="{288382A6-8F48-42DA-A4B4-2355B06A20D8}"/>
              </a:ext>
            </a:extLst>
          </p:cNvPr>
          <p:cNvPicPr>
            <a:picLocks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aixaDeTexto 18">
            <a:extLst>
              <a:ext uri="{FF2B5EF4-FFF2-40B4-BE49-F238E27FC236}">
                <a16:creationId xmlns:a16="http://schemas.microsoft.com/office/drawing/2014/main" id="{CEE8022C-1C1E-4D70-A142-C9C55D7F7F37}"/>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38" name="Retângulo 37">
            <a:extLst>
              <a:ext uri="{FF2B5EF4-FFF2-40B4-BE49-F238E27FC236}">
                <a16:creationId xmlns:a16="http://schemas.microsoft.com/office/drawing/2014/main" id="{29D160F6-F16B-4338-B095-E8D7396C9AFC}"/>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9" name="CaixaDeTexto 38">
            <a:extLst>
              <a:ext uri="{FF2B5EF4-FFF2-40B4-BE49-F238E27FC236}">
                <a16:creationId xmlns:a16="http://schemas.microsoft.com/office/drawing/2014/main" id="{5A46036A-5AFD-48BC-8C23-39101F27E736}"/>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2025</a:t>
            </a:r>
          </a:p>
        </p:txBody>
      </p:sp>
      <p:sp>
        <p:nvSpPr>
          <p:cNvPr id="40" name="Espaço Reservado para Texto 29">
            <a:extLst>
              <a:ext uri="{FF2B5EF4-FFF2-40B4-BE49-F238E27FC236}">
                <a16:creationId xmlns:a16="http://schemas.microsoft.com/office/drawing/2014/main" id="{F6961A19-02C0-4934-ABE2-439FF1995201}"/>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318364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573110"/>
            <a:ext cx="7740352" cy="5252761"/>
          </a:xfrm>
          <a:prstGeom prst="rect">
            <a:avLst/>
          </a:prstGeom>
        </p:spPr>
        <p:txBody>
          <a:bodyPr/>
          <a:lstStyle/>
          <a:p>
            <a:pPr lvl="0"/>
            <a:r>
              <a:rPr lang="pt-BR" noProof="0" dirty="0"/>
              <a:t>Clique no ícone para adicionar uma imagem</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39" y="66724"/>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583110"/>
            <a:ext cx="7812000" cy="990000"/>
          </a:xfrm>
          <a:prstGeom prst="rect">
            <a:avLst/>
          </a:prstGeom>
          <a:solidFill>
            <a:srgbClr val="00B050"/>
          </a:solidFill>
        </p:spPr>
        <p:txBody>
          <a:bodyPr/>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dirty="0"/>
              <a:t>Informativo</a:t>
            </a:r>
            <a:r>
              <a:rPr lang="pt-BR" sz="2800" dirty="0"/>
              <a:t>   Mundial das Missões</a:t>
            </a:r>
            <a:r>
              <a:rPr lang="pt-BR" dirty="0"/>
              <a:t> </a:t>
            </a:r>
          </a:p>
        </p:txBody>
      </p:sp>
      <p:sp>
        <p:nvSpPr>
          <p:cNvPr id="10" name="Espaço Reservado para Conteúdo 2">
            <a:extLst>
              <a:ext uri="{FF2B5EF4-FFF2-40B4-BE49-F238E27FC236}">
                <a16:creationId xmlns:a16="http://schemas.microsoft.com/office/drawing/2014/main" id="{C937C961-D674-45A3-83C5-2E4A4DFCF8B2}"/>
              </a:ext>
            </a:extLst>
          </p:cNvPr>
          <p:cNvSpPr>
            <a:spLocks noGrp="1"/>
          </p:cNvSpPr>
          <p:nvPr>
            <p:ph sz="quarter" idx="14" hasCustomPrompt="1"/>
          </p:nvPr>
        </p:nvSpPr>
        <p:spPr>
          <a:xfrm>
            <a:off x="7163899" y="1674845"/>
            <a:ext cx="1944687" cy="988841"/>
          </a:xfrm>
          <a:prstGeom prst="rect">
            <a:avLst/>
          </a:prstGeom>
        </p:spPr>
        <p:txBody>
          <a:bodyPr/>
          <a:lstStyle>
            <a:lvl1pPr marL="0" indent="0" algn="ctr">
              <a:buNone/>
              <a:defRPr b="1"/>
            </a:lvl1pPr>
          </a:lstStyle>
          <a:p>
            <a:pPr lvl="0"/>
            <a:r>
              <a:rPr lang="pt-BR" dirty="0"/>
              <a:t>4° </a:t>
            </a:r>
            <a:r>
              <a:rPr lang="pt-BR" dirty="0" err="1"/>
              <a:t>trim</a:t>
            </a:r>
            <a:r>
              <a:rPr lang="pt-BR" dirty="0"/>
              <a:t> 2025</a:t>
            </a:r>
          </a:p>
        </p:txBody>
      </p:sp>
    </p:spTree>
    <p:extLst>
      <p:ext uri="{BB962C8B-B14F-4D97-AF65-F5344CB8AC3E}">
        <p14:creationId xmlns:p14="http://schemas.microsoft.com/office/powerpoint/2010/main" val="3957303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6" name="Espaço Reservado para Imagem 16">
            <a:extLst>
              <a:ext uri="{FF2B5EF4-FFF2-40B4-BE49-F238E27FC236}">
                <a16:creationId xmlns:a16="http://schemas.microsoft.com/office/drawing/2014/main" id="{470CAC01-A3CD-400F-96CB-EF1492186F9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7" name="CaixaDeTexto 6">
            <a:extLst>
              <a:ext uri="{FF2B5EF4-FFF2-40B4-BE49-F238E27FC236}">
                <a16:creationId xmlns:a16="http://schemas.microsoft.com/office/drawing/2014/main" id="{B714042C-CE94-4E81-8B79-49863EC957EC}"/>
              </a:ext>
            </a:extLst>
          </p:cNvPr>
          <p:cNvSpPr txBox="1"/>
          <p:nvPr userDrawn="1"/>
        </p:nvSpPr>
        <p:spPr>
          <a:xfrm>
            <a:off x="6623641"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8" name="CaixaDeTexto 7">
            <a:extLst>
              <a:ext uri="{FF2B5EF4-FFF2-40B4-BE49-F238E27FC236}">
                <a16:creationId xmlns:a16="http://schemas.microsoft.com/office/drawing/2014/main" id="{A6A8612F-C402-4485-B1DA-9324D8B3FBF6}"/>
              </a:ext>
            </a:extLst>
          </p:cNvPr>
          <p:cNvSpPr txBox="1"/>
          <p:nvPr userDrawn="1"/>
        </p:nvSpPr>
        <p:spPr>
          <a:xfrm>
            <a:off x="1332000" y="687600"/>
            <a:ext cx="7812000" cy="990000"/>
          </a:xfrm>
          <a:prstGeom prst="rect">
            <a:avLst/>
          </a:prstGeom>
          <a:solidFill>
            <a:srgbClr val="0070C0"/>
          </a:solidFill>
        </p:spPr>
        <p:txBody>
          <a:bodyPr anchor="ctr" anchorCtr="0"/>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6600" dirty="0"/>
              <a:t>Informativo   </a:t>
            </a:r>
            <a:r>
              <a:rPr lang="pt-BR" sz="2800" dirty="0"/>
              <a:t>Mundial das Missões </a:t>
            </a:r>
            <a:endParaRPr lang="pt-BR" sz="6600" dirty="0"/>
          </a:p>
        </p:txBody>
      </p:sp>
      <p:sp>
        <p:nvSpPr>
          <p:cNvPr id="9" name="Espaço Reservado para Conteúdo 2">
            <a:extLst>
              <a:ext uri="{FF2B5EF4-FFF2-40B4-BE49-F238E27FC236}">
                <a16:creationId xmlns:a16="http://schemas.microsoft.com/office/drawing/2014/main" id="{2DDAFCD4-F5FE-4478-8647-038EC7B2B3E8}"/>
              </a:ext>
            </a:extLst>
          </p:cNvPr>
          <p:cNvSpPr>
            <a:spLocks noGrp="1"/>
          </p:cNvSpPr>
          <p:nvPr>
            <p:ph sz="quarter" idx="13" hasCustomPrompt="1"/>
          </p:nvPr>
        </p:nvSpPr>
        <p:spPr>
          <a:xfrm>
            <a:off x="7163899" y="1674845"/>
            <a:ext cx="1944687" cy="988841"/>
          </a:xfrm>
          <a:prstGeom prst="rect">
            <a:avLst/>
          </a:prstGeom>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1584113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27" name="CaixaDeTexto 26">
            <a:extLst>
              <a:ext uri="{FF2B5EF4-FFF2-40B4-BE49-F238E27FC236}">
                <a16:creationId xmlns:a16="http://schemas.microsoft.com/office/drawing/2014/main" id="{E8B630B2-FF9D-4777-94CB-92BC3F8F2942}"/>
              </a:ext>
            </a:extLst>
          </p:cNvPr>
          <p:cNvSpPr txBox="1"/>
          <p:nvPr userDrawn="1"/>
        </p:nvSpPr>
        <p:spPr>
          <a:xfrm>
            <a:off x="14400" y="0"/>
            <a:ext cx="9110400" cy="666900"/>
          </a:xfrm>
          <a:prstGeom prst="rect">
            <a:avLst/>
          </a:prstGeom>
          <a:gradFill flip="none" rotWithShape="1">
            <a:gsLst>
              <a:gs pos="87000">
                <a:srgbClr val="E6E6E6"/>
              </a:gs>
              <a:gs pos="72000">
                <a:srgbClr val="BDD0E6"/>
              </a:gs>
              <a:gs pos="54000">
                <a:srgbClr val="9BB7D9"/>
              </a:gs>
              <a:gs pos="37000">
                <a:srgbClr val="426A9A"/>
              </a:gs>
              <a:gs pos="17000">
                <a:srgbClr val="454431"/>
              </a:gs>
              <a:gs pos="0">
                <a:schemeClr val="accent1">
                  <a:lumMod val="20000"/>
                  <a:lumOff val="80000"/>
                </a:schemeClr>
              </a:gs>
              <a:gs pos="0">
                <a:srgbClr val="070704"/>
              </a:gs>
              <a:gs pos="100000">
                <a:schemeClr val="bg1"/>
              </a:gs>
              <a:gs pos="100000">
                <a:srgbClr val="E6E6E6"/>
              </a:gs>
            </a:gsLst>
            <a:lin ang="0" scaled="1"/>
            <a:tileRect/>
          </a:gradFill>
          <a:ln w="25400">
            <a:solidFill>
              <a:srgbClr val="0000FF"/>
            </a:solidFill>
          </a:ln>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3200" b="1" kern="1200" dirty="0">
                <a:ln>
                  <a:solidFill>
                    <a:schemeClr val="tx1"/>
                  </a:solidFill>
                </a:ln>
                <a:solidFill>
                  <a:srgbClr val="FF0000"/>
                </a:solidFill>
                <a:latin typeface="+mn-lt"/>
                <a:ea typeface="+mn-ea"/>
                <a:cs typeface="+mn-cs"/>
              </a:rPr>
              <a:t>Divisão Sul Americana</a:t>
            </a:r>
            <a:endParaRPr lang="pt-BR" sz="3200" b="1" dirty="0">
              <a:ln>
                <a:solidFill>
                  <a:schemeClr val="tx1"/>
                </a:solidFill>
              </a:ln>
              <a:solidFill>
                <a:srgbClr val="FF0000"/>
              </a:solidFill>
            </a:endParaRPr>
          </a:p>
        </p:txBody>
      </p:sp>
    </p:spTree>
    <p:extLst>
      <p:ext uri="{BB962C8B-B14F-4D97-AF65-F5344CB8AC3E}">
        <p14:creationId xmlns:p14="http://schemas.microsoft.com/office/powerpoint/2010/main" val="1900660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46" name="CaixaDeTexto 45">
            <a:extLst>
              <a:ext uri="{FF2B5EF4-FFF2-40B4-BE49-F238E27FC236}">
                <a16:creationId xmlns:a16="http://schemas.microsoft.com/office/drawing/2014/main" id="{4880BC1A-04B6-434C-8A83-B110B3C115E7}"/>
              </a:ext>
            </a:extLst>
          </p:cNvPr>
          <p:cNvSpPr txBox="1"/>
          <p:nvPr userDrawn="1"/>
        </p:nvSpPr>
        <p:spPr>
          <a:xfrm>
            <a:off x="42177" y="-15914"/>
            <a:ext cx="9110400" cy="666900"/>
          </a:xfrm>
          <a:prstGeom prst="rect">
            <a:avLst/>
          </a:prstGeom>
          <a:gradFill flip="none" rotWithShape="1">
            <a:gsLst>
              <a:gs pos="87000">
                <a:srgbClr val="E6E6E6"/>
              </a:gs>
              <a:gs pos="72000">
                <a:srgbClr val="BDD0E6"/>
              </a:gs>
              <a:gs pos="54000">
                <a:srgbClr val="9BB7D9"/>
              </a:gs>
              <a:gs pos="37000">
                <a:srgbClr val="426A9A"/>
              </a:gs>
              <a:gs pos="17000">
                <a:srgbClr val="454431"/>
              </a:gs>
              <a:gs pos="0">
                <a:schemeClr val="accent1">
                  <a:lumMod val="20000"/>
                  <a:lumOff val="80000"/>
                </a:schemeClr>
              </a:gs>
              <a:gs pos="0">
                <a:srgbClr val="070704"/>
              </a:gs>
              <a:gs pos="100000">
                <a:schemeClr val="bg1"/>
              </a:gs>
              <a:gs pos="100000">
                <a:srgbClr val="E6E6E6"/>
              </a:gs>
            </a:gsLst>
            <a:lin ang="0" scaled="1"/>
            <a:tileRect/>
          </a:gradFill>
          <a:ln w="25400">
            <a:solidFill>
              <a:srgbClr val="0000FF"/>
            </a:solidFill>
          </a:ln>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pt-BR" sz="3200" b="1" dirty="0">
              <a:ln>
                <a:solidFill>
                  <a:schemeClr val="tx1"/>
                </a:solidFill>
              </a:ln>
              <a:solidFill>
                <a:srgbClr val="FF0000"/>
              </a:solidFill>
            </a:endParaRPr>
          </a:p>
        </p:txBody>
      </p:sp>
      <p:sp>
        <p:nvSpPr>
          <p:cNvPr id="16" name="Retângulo 15">
            <a:extLst>
              <a:ext uri="{FF2B5EF4-FFF2-40B4-BE49-F238E27FC236}">
                <a16:creationId xmlns:a16="http://schemas.microsoft.com/office/drawing/2014/main" id="{14966521-3188-4CB9-98FA-A350EF514195}"/>
              </a:ext>
            </a:extLst>
          </p:cNvPr>
          <p:cNvSpPr/>
          <p:nvPr userDrawn="1"/>
        </p:nvSpPr>
        <p:spPr>
          <a:xfrm>
            <a:off x="23812" y="640624"/>
            <a:ext cx="9109075" cy="6191250"/>
          </a:xfrm>
          <a:prstGeom prst="rect">
            <a:avLst/>
          </a:prstGeom>
          <a:solidFill>
            <a:schemeClr val="accent3">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7" name="Retângulo 16">
            <a:extLst>
              <a:ext uri="{FF2B5EF4-FFF2-40B4-BE49-F238E27FC236}">
                <a16:creationId xmlns:a16="http://schemas.microsoft.com/office/drawing/2014/main" id="{8096033A-5147-4B85-B025-E1B229813DF1}"/>
              </a:ext>
            </a:extLst>
          </p:cNvPr>
          <p:cNvSpPr/>
          <p:nvPr userDrawn="1"/>
        </p:nvSpPr>
        <p:spPr>
          <a:xfrm>
            <a:off x="23798" y="647432"/>
            <a:ext cx="9109075" cy="6165124"/>
          </a:xfrm>
          <a:prstGeom prst="rect">
            <a:avLst/>
          </a:prstGeom>
          <a:solidFill>
            <a:srgbClr val="CBDAE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pic>
        <p:nvPicPr>
          <p:cNvPr id="19" name="Imagem 18">
            <a:extLst>
              <a:ext uri="{FF2B5EF4-FFF2-40B4-BE49-F238E27FC236}">
                <a16:creationId xmlns:a16="http://schemas.microsoft.com/office/drawing/2014/main" id="{89985A71-6726-4C62-BC44-2612900E9DB3}"/>
              </a:ext>
            </a:extLst>
          </p:cNvPr>
          <p:cNvPicPr>
            <a:picLocks noChangeAspect="1"/>
          </p:cNvPicPr>
          <p:nvPr userDrawn="1"/>
        </p:nvPicPr>
        <p:blipFill>
          <a:blip r:embed="rId2"/>
          <a:stretch>
            <a:fillRect/>
          </a:stretch>
        </p:blipFill>
        <p:spPr>
          <a:xfrm>
            <a:off x="5537739" y="1724240"/>
            <a:ext cx="3518278" cy="4337194"/>
          </a:xfrm>
          <a:prstGeom prst="rect">
            <a:avLst/>
          </a:prstGeom>
          <a:ln w="38100">
            <a:solidFill>
              <a:srgbClr val="FF690E"/>
            </a:solidFill>
          </a:ln>
        </p:spPr>
      </p:pic>
      <p:sp>
        <p:nvSpPr>
          <p:cNvPr id="20" name="Espaço Reservado para Texto 8">
            <a:extLst>
              <a:ext uri="{FF2B5EF4-FFF2-40B4-BE49-F238E27FC236}">
                <a16:creationId xmlns:a16="http://schemas.microsoft.com/office/drawing/2014/main" id="{7FC7321B-C9C7-46A8-88E0-D1379F9C3BD6}"/>
              </a:ext>
            </a:extLst>
          </p:cNvPr>
          <p:cNvSpPr>
            <a:spLocks noGrp="1"/>
          </p:cNvSpPr>
          <p:nvPr>
            <p:ph type="body" sz="quarter" idx="11" hasCustomPrompt="1"/>
          </p:nvPr>
        </p:nvSpPr>
        <p:spPr>
          <a:xfrm>
            <a:off x="15875" y="0"/>
            <a:ext cx="9109075" cy="666750"/>
          </a:xfrm>
          <a:prstGeom prst="rect">
            <a:avLst/>
          </a:prstGeom>
          <a:ln>
            <a:solidFill>
              <a:srgbClr val="0000FF"/>
            </a:solidFill>
          </a:ln>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21" name="Espaço Reservado para Texto 2">
            <a:extLst>
              <a:ext uri="{FF2B5EF4-FFF2-40B4-BE49-F238E27FC236}">
                <a16:creationId xmlns:a16="http://schemas.microsoft.com/office/drawing/2014/main" id="{9CCEF742-C55A-4FF9-A4CE-4A619737B124}"/>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5" name="Espaço Reservado para Imagem 17">
            <a:extLst>
              <a:ext uri="{FF2B5EF4-FFF2-40B4-BE49-F238E27FC236}">
                <a16:creationId xmlns:a16="http://schemas.microsoft.com/office/drawing/2014/main" id="{78D692A0-7BE9-43EE-B6B5-98D7B02BAEB4}"/>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29" name="Espaço Reservado para Imagem 19">
            <a:extLst>
              <a:ext uri="{FF2B5EF4-FFF2-40B4-BE49-F238E27FC236}">
                <a16:creationId xmlns:a16="http://schemas.microsoft.com/office/drawing/2014/main" id="{65153FFB-A466-42FC-96F6-7E240D76009F}"/>
              </a:ext>
            </a:extLst>
          </p:cNvPr>
          <p:cNvSpPr>
            <a:spLocks noGrp="1"/>
          </p:cNvSpPr>
          <p:nvPr>
            <p:ph type="pic" sz="quarter" idx="14" hasCustomPrompt="1"/>
          </p:nvPr>
        </p:nvSpPr>
        <p:spPr>
          <a:xfrm>
            <a:off x="107009" y="1626095"/>
            <a:ext cx="3672903" cy="4119374"/>
          </a:xfrm>
          <a:prstGeom prst="rect">
            <a:avLst/>
          </a:prstGeom>
        </p:spPr>
        <p:txBody>
          <a:bodyPr/>
          <a:lstStyle>
            <a:lvl1pPr marL="0" indent="0">
              <a:buNone/>
              <a:defRPr sz="2000"/>
            </a:lvl1pPr>
          </a:lstStyle>
          <a:p>
            <a:r>
              <a:rPr lang="pt-BR" dirty="0"/>
              <a:t>Imagem Pessoa</a:t>
            </a:r>
          </a:p>
        </p:txBody>
      </p:sp>
      <p:sp>
        <p:nvSpPr>
          <p:cNvPr id="30" name="Espaço Reservado para Texto 21">
            <a:extLst>
              <a:ext uri="{FF2B5EF4-FFF2-40B4-BE49-F238E27FC236}">
                <a16:creationId xmlns:a16="http://schemas.microsoft.com/office/drawing/2014/main" id="{8C198C6B-088B-43DD-A441-52DB476024AD}"/>
              </a:ext>
            </a:extLst>
          </p:cNvPr>
          <p:cNvSpPr>
            <a:spLocks noGrp="1"/>
          </p:cNvSpPr>
          <p:nvPr>
            <p:ph type="body" sz="quarter" idx="15" hasCustomPrompt="1"/>
          </p:nvPr>
        </p:nvSpPr>
        <p:spPr>
          <a:xfrm>
            <a:off x="107009" y="5764301"/>
            <a:ext cx="3444785"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31" name="Espaço Reservado para Texto 23">
            <a:extLst>
              <a:ext uri="{FF2B5EF4-FFF2-40B4-BE49-F238E27FC236}">
                <a16:creationId xmlns:a16="http://schemas.microsoft.com/office/drawing/2014/main" id="{A1C93616-52FF-444D-9691-7D73C8426852}"/>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32" name="CaixaDeTexto 31">
            <a:extLst>
              <a:ext uri="{FF2B5EF4-FFF2-40B4-BE49-F238E27FC236}">
                <a16:creationId xmlns:a16="http://schemas.microsoft.com/office/drawing/2014/main" id="{9D30216C-073B-411A-A18B-D6CC22B46C3F}"/>
              </a:ext>
            </a:extLst>
          </p:cNvPr>
          <p:cNvSpPr txBox="1"/>
          <p:nvPr userDrawn="1"/>
        </p:nvSpPr>
        <p:spPr>
          <a:xfrm>
            <a:off x="5500052" y="169243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4° trimestre 2025</a:t>
            </a:r>
            <a:endParaRPr lang="pt-BR" sz="1000" b="1" dirty="0">
              <a:solidFill>
                <a:schemeClr val="tx1"/>
              </a:solidFill>
            </a:endParaRPr>
          </a:p>
        </p:txBody>
      </p:sp>
      <p:sp>
        <p:nvSpPr>
          <p:cNvPr id="33" name="Retângulo 32">
            <a:extLst>
              <a:ext uri="{FF2B5EF4-FFF2-40B4-BE49-F238E27FC236}">
                <a16:creationId xmlns:a16="http://schemas.microsoft.com/office/drawing/2014/main" id="{F5D12F32-72B5-4F66-97A5-1802F374AC13}"/>
              </a:ext>
            </a:extLst>
          </p:cNvPr>
          <p:cNvSpPr/>
          <p:nvPr userDrawn="1"/>
        </p:nvSpPr>
        <p:spPr>
          <a:xfrm>
            <a:off x="3806900" y="1700387"/>
            <a:ext cx="1697968" cy="4016041"/>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spcBef>
                <a:spcPts val="0"/>
              </a:spcBef>
              <a:spcAft>
                <a:spcPts val="0"/>
              </a:spcAft>
              <a:buNone/>
            </a:pPr>
            <a:r>
              <a:rPr lang="pt-BR" sz="1200" b="1" dirty="0">
                <a:solidFill>
                  <a:schemeClr val="tx1"/>
                </a:solidFill>
              </a:rPr>
              <a:t>Projetos Infantis em    toda a divisão</a:t>
            </a:r>
          </a:p>
          <a:p>
            <a:pPr marL="0" indent="0" algn="l" fontAlgn="auto">
              <a:spcBef>
                <a:spcPts val="0"/>
              </a:spcBef>
              <a:spcAft>
                <a:spcPts val="0"/>
              </a:spcAft>
              <a:buNone/>
            </a:pPr>
            <a:r>
              <a:rPr lang="pt-BR" sz="1200" b="1" dirty="0">
                <a:solidFill>
                  <a:schemeClr val="tx1"/>
                </a:solidFill>
              </a:rPr>
              <a:t>Moradias para funcionários do Hospital Adventista de </a:t>
            </a:r>
            <a:r>
              <a:rPr lang="pt-BR" sz="1200" b="1" dirty="0" err="1">
                <a:solidFill>
                  <a:schemeClr val="tx1"/>
                </a:solidFill>
              </a:rPr>
              <a:t>Yuka</a:t>
            </a:r>
            <a:r>
              <a:rPr lang="pt-BR" sz="1200" b="1" dirty="0">
                <a:solidFill>
                  <a:schemeClr val="tx1"/>
                </a:solidFill>
              </a:rPr>
              <a:t>, em Kalabo, Zâmbia</a:t>
            </a:r>
          </a:p>
          <a:p>
            <a:pPr marL="0" indent="0" algn="l" fontAlgn="auto">
              <a:spcBef>
                <a:spcPts val="0"/>
              </a:spcBef>
              <a:spcAft>
                <a:spcPts val="0"/>
              </a:spcAft>
              <a:buNone/>
            </a:pPr>
            <a:r>
              <a:rPr lang="pt-BR" sz="1200" b="1" dirty="0">
                <a:solidFill>
                  <a:schemeClr val="tx1"/>
                </a:solidFill>
              </a:rPr>
              <a:t>Novo colégio de </a:t>
            </a:r>
          </a:p>
          <a:p>
            <a:pPr marL="0" indent="0" algn="l" fontAlgn="auto">
              <a:spcBef>
                <a:spcPts val="0"/>
              </a:spcBef>
              <a:spcAft>
                <a:spcPts val="0"/>
              </a:spcAft>
              <a:buNone/>
            </a:pPr>
            <a:r>
              <a:rPr lang="pt-BR" sz="1200" b="1" dirty="0">
                <a:solidFill>
                  <a:schemeClr val="tx1"/>
                </a:solidFill>
              </a:rPr>
              <a:t>Ensino Médio no norte da Zâmbia</a:t>
            </a:r>
          </a:p>
          <a:p>
            <a:pPr marL="0" indent="0" algn="l" fontAlgn="auto">
              <a:spcBef>
                <a:spcPts val="0"/>
              </a:spcBef>
              <a:spcAft>
                <a:spcPts val="0"/>
              </a:spcAft>
              <a:buNone/>
            </a:pPr>
            <a:r>
              <a:rPr lang="pt-BR" sz="1200" b="1" dirty="0">
                <a:solidFill>
                  <a:schemeClr val="tx1"/>
                </a:solidFill>
              </a:rPr>
              <a:t>Barco Missionário </a:t>
            </a:r>
          </a:p>
          <a:p>
            <a:pPr marL="0" indent="0" algn="l" fontAlgn="auto">
              <a:spcBef>
                <a:spcPts val="0"/>
              </a:spcBef>
              <a:spcAft>
                <a:spcPts val="0"/>
              </a:spcAft>
              <a:buNone/>
            </a:pPr>
            <a:r>
              <a:rPr lang="pt-BR" sz="1200" b="1" dirty="0">
                <a:solidFill>
                  <a:schemeClr val="tx1"/>
                </a:solidFill>
              </a:rPr>
              <a:t>para atuar no lago Bangweulu, Zâmbia</a:t>
            </a:r>
          </a:p>
          <a:p>
            <a:pPr marL="0" indent="0" algn="l" fontAlgn="auto">
              <a:spcBef>
                <a:spcPts val="0"/>
              </a:spcBef>
              <a:spcAft>
                <a:spcPts val="0"/>
              </a:spcAft>
              <a:buNone/>
            </a:pPr>
            <a:r>
              <a:rPr lang="pt-BR" sz="1200" b="1" dirty="0">
                <a:solidFill>
                  <a:schemeClr val="tx1"/>
                </a:solidFill>
              </a:rPr>
              <a:t>Cozinha e lavanderia </a:t>
            </a:r>
          </a:p>
          <a:p>
            <a:pPr marL="0" indent="0" algn="l" fontAlgn="auto">
              <a:spcBef>
                <a:spcPts val="0"/>
              </a:spcBef>
              <a:spcAft>
                <a:spcPts val="0"/>
              </a:spcAft>
              <a:buNone/>
            </a:pPr>
            <a:r>
              <a:rPr lang="pt-BR" sz="1200" b="1" dirty="0">
                <a:solidFill>
                  <a:schemeClr val="tx1"/>
                </a:solidFill>
              </a:rPr>
              <a:t>no Hospital Adventista Chitanda Lumamba. Em Chibombo, Zâmbia</a:t>
            </a:r>
          </a:p>
          <a:p>
            <a:pPr marL="0" indent="0" algn="l" fontAlgn="auto">
              <a:spcBef>
                <a:spcPts val="0"/>
              </a:spcBef>
              <a:spcAft>
                <a:spcPts val="0"/>
              </a:spcAft>
              <a:buNone/>
            </a:pPr>
            <a:r>
              <a:rPr lang="pt-BR" sz="1200" b="1" dirty="0">
                <a:solidFill>
                  <a:schemeClr val="tx1"/>
                </a:solidFill>
              </a:rPr>
              <a:t>Centro de influência </a:t>
            </a:r>
          </a:p>
          <a:p>
            <a:pPr marL="0" indent="0" algn="l" fontAlgn="auto">
              <a:spcBef>
                <a:spcPts val="0"/>
              </a:spcBef>
              <a:spcAft>
                <a:spcPts val="0"/>
              </a:spcAft>
              <a:buNone/>
            </a:pPr>
            <a:r>
              <a:rPr lang="pt-BR" sz="1200" b="1" dirty="0">
                <a:solidFill>
                  <a:schemeClr val="tx1"/>
                </a:solidFill>
              </a:rPr>
              <a:t>em saúde e bem estar em Umhlanga, África do Sul</a:t>
            </a:r>
          </a:p>
        </p:txBody>
      </p:sp>
      <p:sp>
        <p:nvSpPr>
          <p:cNvPr id="34" name="Elipse 33">
            <a:extLst>
              <a:ext uri="{FF2B5EF4-FFF2-40B4-BE49-F238E27FC236}">
                <a16:creationId xmlns:a16="http://schemas.microsoft.com/office/drawing/2014/main" id="{CD05B056-D698-4F8A-A19F-558115DF92D8}"/>
              </a:ext>
            </a:extLst>
          </p:cNvPr>
          <p:cNvSpPr/>
          <p:nvPr userDrawn="1"/>
        </p:nvSpPr>
        <p:spPr>
          <a:xfrm flipH="1">
            <a:off x="5287900" y="1807310"/>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35" name="Elipse 34">
            <a:extLst>
              <a:ext uri="{FF2B5EF4-FFF2-40B4-BE49-F238E27FC236}">
                <a16:creationId xmlns:a16="http://schemas.microsoft.com/office/drawing/2014/main" id="{F5C0BCA5-8617-4111-A398-7DCBDFEED36B}"/>
              </a:ext>
            </a:extLst>
          </p:cNvPr>
          <p:cNvSpPr/>
          <p:nvPr userDrawn="1"/>
        </p:nvSpPr>
        <p:spPr>
          <a:xfrm flipH="1">
            <a:off x="5287900" y="217075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36" name="Elipse 35">
            <a:extLst>
              <a:ext uri="{FF2B5EF4-FFF2-40B4-BE49-F238E27FC236}">
                <a16:creationId xmlns:a16="http://schemas.microsoft.com/office/drawing/2014/main" id="{5A5950A5-8041-41CC-8012-923465EACE93}"/>
              </a:ext>
            </a:extLst>
          </p:cNvPr>
          <p:cNvSpPr/>
          <p:nvPr userDrawn="1"/>
        </p:nvSpPr>
        <p:spPr>
          <a:xfrm flipH="1">
            <a:off x="5287900" y="3104984"/>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37" name="Elipse 36">
            <a:extLst>
              <a:ext uri="{FF2B5EF4-FFF2-40B4-BE49-F238E27FC236}">
                <a16:creationId xmlns:a16="http://schemas.microsoft.com/office/drawing/2014/main" id="{A545F04F-9780-4115-B694-881395DDDCD6}"/>
              </a:ext>
            </a:extLst>
          </p:cNvPr>
          <p:cNvSpPr/>
          <p:nvPr userDrawn="1"/>
        </p:nvSpPr>
        <p:spPr>
          <a:xfrm flipH="1">
            <a:off x="5287900" y="366559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sp>
        <p:nvSpPr>
          <p:cNvPr id="38" name="Elipse 37">
            <a:extLst>
              <a:ext uri="{FF2B5EF4-FFF2-40B4-BE49-F238E27FC236}">
                <a16:creationId xmlns:a16="http://schemas.microsoft.com/office/drawing/2014/main" id="{FD65D507-09F0-4249-9755-4182D2DCC921}"/>
              </a:ext>
            </a:extLst>
          </p:cNvPr>
          <p:cNvSpPr/>
          <p:nvPr userDrawn="1"/>
        </p:nvSpPr>
        <p:spPr>
          <a:xfrm flipH="1">
            <a:off x="5287900" y="4215573"/>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5</a:t>
            </a:r>
          </a:p>
        </p:txBody>
      </p:sp>
      <p:sp>
        <p:nvSpPr>
          <p:cNvPr id="39" name="Elipse 38">
            <a:extLst>
              <a:ext uri="{FF2B5EF4-FFF2-40B4-BE49-F238E27FC236}">
                <a16:creationId xmlns:a16="http://schemas.microsoft.com/office/drawing/2014/main" id="{EEA2CDB3-5134-49CE-896B-24658B874D6D}"/>
              </a:ext>
            </a:extLst>
          </p:cNvPr>
          <p:cNvSpPr/>
          <p:nvPr userDrawn="1"/>
        </p:nvSpPr>
        <p:spPr>
          <a:xfrm flipH="1">
            <a:off x="5287900" y="4929486"/>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6</a:t>
            </a:r>
          </a:p>
        </p:txBody>
      </p:sp>
      <p:cxnSp>
        <p:nvCxnSpPr>
          <p:cNvPr id="40" name="Conector reto 39">
            <a:extLst>
              <a:ext uri="{FF2B5EF4-FFF2-40B4-BE49-F238E27FC236}">
                <a16:creationId xmlns:a16="http://schemas.microsoft.com/office/drawing/2014/main" id="{5584AE7B-57EC-4AE8-BB99-7AEAE49C9AE3}"/>
              </a:ext>
            </a:extLst>
          </p:cNvPr>
          <p:cNvCxnSpPr>
            <a:cxnSpLocks/>
          </p:cNvCxnSpPr>
          <p:nvPr userDrawn="1"/>
        </p:nvCxnSpPr>
        <p:spPr>
          <a:xfrm>
            <a:off x="3814851" y="2146902"/>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id="{DA863FF3-C5A5-45C3-8EE9-08757F6D2C38}"/>
              </a:ext>
            </a:extLst>
          </p:cNvPr>
          <p:cNvCxnSpPr>
            <a:cxnSpLocks/>
          </p:cNvCxnSpPr>
          <p:nvPr userDrawn="1"/>
        </p:nvCxnSpPr>
        <p:spPr>
          <a:xfrm>
            <a:off x="3814851" y="307151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2" name="Conector reto 41">
            <a:extLst>
              <a:ext uri="{FF2B5EF4-FFF2-40B4-BE49-F238E27FC236}">
                <a16:creationId xmlns:a16="http://schemas.microsoft.com/office/drawing/2014/main" id="{293DFC7E-6D7D-4F4A-BEC7-2ABFC2C363C1}"/>
              </a:ext>
            </a:extLst>
          </p:cNvPr>
          <p:cNvCxnSpPr>
            <a:cxnSpLocks/>
          </p:cNvCxnSpPr>
          <p:nvPr userDrawn="1"/>
        </p:nvCxnSpPr>
        <p:spPr>
          <a:xfrm>
            <a:off x="3814851" y="3626046"/>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id="{797C48C9-8723-41B9-89EF-ED6994EE3D07}"/>
              </a:ext>
            </a:extLst>
          </p:cNvPr>
          <p:cNvCxnSpPr>
            <a:cxnSpLocks/>
          </p:cNvCxnSpPr>
          <p:nvPr userDrawn="1"/>
        </p:nvCxnSpPr>
        <p:spPr>
          <a:xfrm>
            <a:off x="3814851" y="418376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22FE7435-0F8F-4F65-8086-697C9DF387EF}"/>
              </a:ext>
            </a:extLst>
          </p:cNvPr>
          <p:cNvCxnSpPr>
            <a:cxnSpLocks/>
          </p:cNvCxnSpPr>
          <p:nvPr userDrawn="1"/>
        </p:nvCxnSpPr>
        <p:spPr>
          <a:xfrm>
            <a:off x="3814851" y="4905184"/>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sp>
        <p:nvSpPr>
          <p:cNvPr id="45" name="CaixaDeTexto 44">
            <a:extLst>
              <a:ext uri="{FF2B5EF4-FFF2-40B4-BE49-F238E27FC236}">
                <a16:creationId xmlns:a16="http://schemas.microsoft.com/office/drawing/2014/main" id="{D315C188-D504-4B6B-AF84-FAA6AA791C00}"/>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Divisão Sul-Africana Oceano Índico</a:t>
            </a:r>
            <a:endParaRPr lang="pt-BR" sz="1000" b="1" dirty="0">
              <a:solidFill>
                <a:schemeClr val="tx1"/>
              </a:solidFill>
            </a:endParaRPr>
          </a:p>
        </p:txBody>
      </p:sp>
    </p:spTree>
    <p:extLst>
      <p:ext uri="{BB962C8B-B14F-4D97-AF65-F5344CB8AC3E}">
        <p14:creationId xmlns:p14="http://schemas.microsoft.com/office/powerpoint/2010/main" val="2892310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7FC83107-04BB-48FA-897E-6D306FF0F5F4}"/>
              </a:ext>
            </a:extLst>
          </p:cNvPr>
          <p:cNvSpPr>
            <a:spLocks noChangeAspect="1"/>
          </p:cNvSpPr>
          <p:nvPr userDrawn="1"/>
        </p:nvSpPr>
        <p:spPr>
          <a:xfrm>
            <a:off x="12701" y="666750"/>
            <a:ext cx="9105900" cy="6173788"/>
          </a:xfrm>
          <a:prstGeom prst="rect">
            <a:avLst/>
          </a:prstGeom>
          <a:solidFill>
            <a:srgbClr val="BBCFE6"/>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sp>
        <p:nvSpPr>
          <p:cNvPr id="13" name="CaixaDeTexto 12">
            <a:extLst>
              <a:ext uri="{FF2B5EF4-FFF2-40B4-BE49-F238E27FC236}">
                <a16:creationId xmlns:a16="http://schemas.microsoft.com/office/drawing/2014/main" id="{32B3D58B-9D12-4D44-B221-C3190BD34DB7}"/>
              </a:ext>
            </a:extLst>
          </p:cNvPr>
          <p:cNvSpPr txBox="1"/>
          <p:nvPr userDrawn="1"/>
        </p:nvSpPr>
        <p:spPr>
          <a:xfrm>
            <a:off x="14400" y="0"/>
            <a:ext cx="9110400" cy="666900"/>
          </a:xfrm>
          <a:prstGeom prst="rect">
            <a:avLst/>
          </a:prstGeom>
          <a:gradFill flip="none" rotWithShape="1">
            <a:gsLst>
              <a:gs pos="87000">
                <a:srgbClr val="E6E6E6"/>
              </a:gs>
              <a:gs pos="72000">
                <a:srgbClr val="BDD0E6"/>
              </a:gs>
              <a:gs pos="54000">
                <a:srgbClr val="9BB7D9"/>
              </a:gs>
              <a:gs pos="37000">
                <a:srgbClr val="426A9A"/>
              </a:gs>
              <a:gs pos="17000">
                <a:srgbClr val="454431"/>
              </a:gs>
              <a:gs pos="0">
                <a:schemeClr val="accent1">
                  <a:lumMod val="20000"/>
                  <a:lumOff val="80000"/>
                </a:schemeClr>
              </a:gs>
              <a:gs pos="0">
                <a:srgbClr val="070704"/>
              </a:gs>
              <a:gs pos="100000">
                <a:schemeClr val="bg1"/>
              </a:gs>
              <a:gs pos="100000">
                <a:srgbClr val="E6E6E6"/>
              </a:gs>
            </a:gsLst>
            <a:lin ang="0" scaled="1"/>
            <a:tileRect/>
          </a:gradFill>
          <a:ln w="25400">
            <a:solidFill>
              <a:srgbClr val="0000FF"/>
            </a:solidFill>
          </a:ln>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Sul-Africana Oceano Índico</a:t>
            </a:r>
            <a:endParaRPr lang="pt-BR" sz="3600" b="1" dirty="0">
              <a:ln>
                <a:solidFill>
                  <a:schemeClr val="tx1"/>
                </a:solidFill>
              </a:ln>
              <a:solidFill>
                <a:srgbClr val="FF0000"/>
              </a:solidFill>
            </a:endParaRPr>
          </a:p>
        </p:txBody>
      </p:sp>
      <p:sp>
        <p:nvSpPr>
          <p:cNvPr id="26" name="Retângulo 25">
            <a:extLst>
              <a:ext uri="{FF2B5EF4-FFF2-40B4-BE49-F238E27FC236}">
                <a16:creationId xmlns:a16="http://schemas.microsoft.com/office/drawing/2014/main" id="{1A697DC9-F2D5-43A9-B313-C844F54DA6F5}"/>
              </a:ext>
            </a:extLst>
          </p:cNvPr>
          <p:cNvSpPr/>
          <p:nvPr userDrawn="1"/>
        </p:nvSpPr>
        <p:spPr>
          <a:xfrm>
            <a:off x="37738" y="886069"/>
            <a:ext cx="9068525" cy="558979"/>
          </a:xfrm>
          <a:prstGeom prst="rect">
            <a:avLst/>
          </a:prstGeom>
          <a:ln>
            <a:noFill/>
          </a:ln>
        </p:spPr>
        <p:txBody>
          <a:bodyPr/>
          <a:lstStyle/>
          <a:p>
            <a:pPr marL="0" lvl="0" indent="0" algn="ctr" defTabSz="685800" rtl="0" eaLnBrk="1" fontAlgn="base" latinLnBrk="0" hangingPunct="1">
              <a:spcBef>
                <a:spcPct val="20000"/>
              </a:spcBef>
              <a:spcAft>
                <a:spcPct val="0"/>
              </a:spcAft>
              <a:buFont typeface="Arial" panose="020B0604020202020204" pitchFamily="34" charset="0"/>
              <a:buNone/>
            </a:pPr>
            <a:r>
              <a:rPr lang="pt-BR" sz="28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rPr>
              <a:t>As histórias deste trimestre vem de</a:t>
            </a:r>
          </a:p>
        </p:txBody>
      </p:sp>
      <p:sp>
        <p:nvSpPr>
          <p:cNvPr id="27" name="CaixaDeTexto 3">
            <a:extLst>
              <a:ext uri="{FF2B5EF4-FFF2-40B4-BE49-F238E27FC236}">
                <a16:creationId xmlns:a16="http://schemas.microsoft.com/office/drawing/2014/main" id="{82DE0B6C-E0E9-492B-8FC6-37218EEBB0DF}"/>
              </a:ext>
            </a:extLst>
          </p:cNvPr>
          <p:cNvSpPr txBox="1">
            <a:spLocks noChangeArrowheads="1"/>
          </p:cNvSpPr>
          <p:nvPr userDrawn="1"/>
        </p:nvSpPr>
        <p:spPr bwMode="auto">
          <a:xfrm>
            <a:off x="1164084" y="1587147"/>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lang="pt-BR" altLang="pt-BR" sz="2800" b="1" dirty="0">
                <a:solidFill>
                  <a:srgbClr val="FF0000"/>
                </a:solidFill>
              </a:rPr>
              <a:t>Brasil</a:t>
            </a:r>
          </a:p>
        </p:txBody>
      </p:sp>
      <p:sp>
        <p:nvSpPr>
          <p:cNvPr id="28" name="CaixaDeTexto 3">
            <a:extLst>
              <a:ext uri="{FF2B5EF4-FFF2-40B4-BE49-F238E27FC236}">
                <a16:creationId xmlns:a16="http://schemas.microsoft.com/office/drawing/2014/main" id="{45DD12EB-A62B-4A0F-87EF-985EB04B86C4}"/>
              </a:ext>
            </a:extLst>
          </p:cNvPr>
          <p:cNvSpPr txBox="1">
            <a:spLocks noChangeArrowheads="1"/>
          </p:cNvSpPr>
          <p:nvPr userDrawn="1"/>
        </p:nvSpPr>
        <p:spPr bwMode="auto">
          <a:xfrm>
            <a:off x="5695807" y="1587541"/>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a:solidFill>
                  <a:srgbClr val="FF0000"/>
                </a:solidFill>
              </a:rPr>
              <a:t>Zâmbia</a:t>
            </a:r>
            <a:endParaRPr lang="pt-BR" altLang="pt-BR" sz="2800" b="1" dirty="0">
              <a:solidFill>
                <a:srgbClr val="FF0000"/>
              </a:solidFill>
            </a:endParaRPr>
          </a:p>
        </p:txBody>
      </p:sp>
      <p:sp>
        <p:nvSpPr>
          <p:cNvPr id="29" name="CaixaDeTexto 3">
            <a:extLst>
              <a:ext uri="{FF2B5EF4-FFF2-40B4-BE49-F238E27FC236}">
                <a16:creationId xmlns:a16="http://schemas.microsoft.com/office/drawing/2014/main" id="{109C67AA-C508-43AA-A91F-19198CBF232B}"/>
              </a:ext>
            </a:extLst>
          </p:cNvPr>
          <p:cNvSpPr txBox="1">
            <a:spLocks noChangeArrowheads="1"/>
          </p:cNvSpPr>
          <p:nvPr userDrawn="1"/>
        </p:nvSpPr>
        <p:spPr bwMode="auto">
          <a:xfrm>
            <a:off x="3429945" y="1587541"/>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dirty="0">
                <a:solidFill>
                  <a:srgbClr val="FF0000"/>
                </a:solidFill>
              </a:rPr>
              <a:t>Botsuana</a:t>
            </a:r>
          </a:p>
        </p:txBody>
      </p:sp>
      <p:sp>
        <p:nvSpPr>
          <p:cNvPr id="30" name="Retângulo 29">
            <a:extLst>
              <a:ext uri="{FF2B5EF4-FFF2-40B4-BE49-F238E27FC236}">
                <a16:creationId xmlns:a16="http://schemas.microsoft.com/office/drawing/2014/main" id="{636DF260-96E4-4BD3-AF5F-78909754E38B}"/>
              </a:ext>
            </a:extLst>
          </p:cNvPr>
          <p:cNvSpPr/>
          <p:nvPr userDrawn="1"/>
        </p:nvSpPr>
        <p:spPr>
          <a:xfrm>
            <a:off x="1204424" y="3844463"/>
            <a:ext cx="6801394" cy="558979"/>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30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ofertas vão para</a:t>
            </a:r>
          </a:p>
        </p:txBody>
      </p:sp>
      <p:sp>
        <p:nvSpPr>
          <p:cNvPr id="31" name="CaixaDeTexto 3">
            <a:extLst>
              <a:ext uri="{FF2B5EF4-FFF2-40B4-BE49-F238E27FC236}">
                <a16:creationId xmlns:a16="http://schemas.microsoft.com/office/drawing/2014/main" id="{B37035DC-2559-4309-AF82-D15700B7D143}"/>
              </a:ext>
            </a:extLst>
          </p:cNvPr>
          <p:cNvSpPr txBox="1">
            <a:spLocks noChangeArrowheads="1"/>
          </p:cNvSpPr>
          <p:nvPr userDrawn="1"/>
        </p:nvSpPr>
        <p:spPr bwMode="auto">
          <a:xfrm>
            <a:off x="4596702" y="4434595"/>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lang="pt-BR" sz="2800" b="1" kern="1200" dirty="0">
                <a:solidFill>
                  <a:srgbClr val="FF0000"/>
                </a:solidFill>
                <a:latin typeface="Calibri" pitchFamily="34" charset="0"/>
                <a:ea typeface="+mn-ea"/>
                <a:cs typeface="+mn-cs"/>
              </a:rPr>
              <a:t>África do Sul</a:t>
            </a:r>
            <a:endParaRPr lang="pt-BR" altLang="pt-BR" sz="2800" b="1" kern="1200" dirty="0">
              <a:solidFill>
                <a:srgbClr val="FF0000"/>
              </a:solidFill>
              <a:latin typeface="Calibri" pitchFamily="34" charset="0"/>
              <a:ea typeface="+mn-ea"/>
              <a:cs typeface="+mn-cs"/>
            </a:endParaRPr>
          </a:p>
        </p:txBody>
      </p:sp>
      <p:sp>
        <p:nvSpPr>
          <p:cNvPr id="32" name="CaixaDeTexto 3">
            <a:extLst>
              <a:ext uri="{FF2B5EF4-FFF2-40B4-BE49-F238E27FC236}">
                <a16:creationId xmlns:a16="http://schemas.microsoft.com/office/drawing/2014/main" id="{823B1878-4C5E-4A2D-9726-AFA9DEB6E136}"/>
              </a:ext>
            </a:extLst>
          </p:cNvPr>
          <p:cNvSpPr txBox="1">
            <a:spLocks noChangeArrowheads="1"/>
          </p:cNvSpPr>
          <p:nvPr userDrawn="1"/>
        </p:nvSpPr>
        <p:spPr bwMode="auto">
          <a:xfrm>
            <a:off x="2330840" y="4434595"/>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dirty="0">
                <a:solidFill>
                  <a:srgbClr val="FF0000"/>
                </a:solidFill>
              </a:rPr>
              <a:t>Zâmbia</a:t>
            </a:r>
          </a:p>
        </p:txBody>
      </p:sp>
      <p:pic>
        <p:nvPicPr>
          <p:cNvPr id="33" name="Imagem 32">
            <a:extLst>
              <a:ext uri="{FF2B5EF4-FFF2-40B4-BE49-F238E27FC236}">
                <a16:creationId xmlns:a16="http://schemas.microsoft.com/office/drawing/2014/main" id="{85B50342-D4D8-44DD-ACC1-31F0DD3961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4483" y="5229200"/>
            <a:ext cx="1885950" cy="1266825"/>
          </a:xfrm>
          <a:prstGeom prst="rect">
            <a:avLst/>
          </a:prstGeom>
          <a:ln w="12700">
            <a:solidFill>
              <a:schemeClr val="tx1"/>
            </a:solidFill>
          </a:ln>
        </p:spPr>
      </p:pic>
      <p:pic>
        <p:nvPicPr>
          <p:cNvPr id="34" name="Imagem 33">
            <a:extLst>
              <a:ext uri="{FF2B5EF4-FFF2-40B4-BE49-F238E27FC236}">
                <a16:creationId xmlns:a16="http://schemas.microsoft.com/office/drawing/2014/main" id="{7901233D-D44E-4FC0-98D4-3570DE98C7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2146" y="2413743"/>
            <a:ext cx="1885950" cy="1266825"/>
          </a:xfrm>
          <a:prstGeom prst="rect">
            <a:avLst/>
          </a:prstGeom>
          <a:ln w="12700">
            <a:solidFill>
              <a:schemeClr val="tx1"/>
            </a:solidFill>
          </a:ln>
        </p:spPr>
      </p:pic>
      <p:pic>
        <p:nvPicPr>
          <p:cNvPr id="35" name="Imagem 34">
            <a:extLst>
              <a:ext uri="{FF2B5EF4-FFF2-40B4-BE49-F238E27FC236}">
                <a16:creationId xmlns:a16="http://schemas.microsoft.com/office/drawing/2014/main" id="{A8C20625-8545-4F99-A26B-14F19B5DEC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86997" y="5232923"/>
            <a:ext cx="1891145" cy="1259378"/>
          </a:xfrm>
          <a:prstGeom prst="rect">
            <a:avLst/>
          </a:prstGeom>
          <a:ln w="12700">
            <a:solidFill>
              <a:schemeClr val="tx1"/>
            </a:solidFill>
          </a:ln>
        </p:spPr>
      </p:pic>
      <p:pic>
        <p:nvPicPr>
          <p:cNvPr id="37" name="Imagem 36">
            <a:extLst>
              <a:ext uri="{FF2B5EF4-FFF2-40B4-BE49-F238E27FC236}">
                <a16:creationId xmlns:a16="http://schemas.microsoft.com/office/drawing/2014/main" id="{84C9B264-9FC9-45FA-B7C0-BB1B4291DA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89634" y="2417466"/>
            <a:ext cx="1891145" cy="1259378"/>
          </a:xfrm>
          <a:prstGeom prst="rect">
            <a:avLst/>
          </a:prstGeom>
          <a:ln w="12700">
            <a:solidFill>
              <a:schemeClr val="tx1"/>
            </a:solidFill>
          </a:ln>
        </p:spPr>
      </p:pic>
    </p:spTree>
    <p:extLst>
      <p:ext uri="{BB962C8B-B14F-4D97-AF65-F5344CB8AC3E}">
        <p14:creationId xmlns:p14="http://schemas.microsoft.com/office/powerpoint/2010/main" val="24081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100"/>
                                        <p:tgtEl>
                                          <p:spTgt spid="27"/>
                                        </p:tgtEl>
                                      </p:cBhvr>
                                    </p:animEffect>
                                    <p:anim calcmode="lin" valueType="num">
                                      <p:cBhvr>
                                        <p:cTn id="8" dur="1100" fill="hold"/>
                                        <p:tgtEl>
                                          <p:spTgt spid="27"/>
                                        </p:tgtEl>
                                        <p:attrNameLst>
                                          <p:attrName>style.rotation</p:attrName>
                                        </p:attrNameLst>
                                      </p:cBhvr>
                                      <p:tavLst>
                                        <p:tav tm="0">
                                          <p:val>
                                            <p:fltVal val="720"/>
                                          </p:val>
                                        </p:tav>
                                        <p:tav tm="100000">
                                          <p:val>
                                            <p:fltVal val="0"/>
                                          </p:val>
                                        </p:tav>
                                      </p:tavLst>
                                    </p:anim>
                                    <p:anim calcmode="lin" valueType="num">
                                      <p:cBhvr>
                                        <p:cTn id="9" dur="1100" fill="hold"/>
                                        <p:tgtEl>
                                          <p:spTgt spid="27"/>
                                        </p:tgtEl>
                                        <p:attrNameLst>
                                          <p:attrName>ppt_h</p:attrName>
                                        </p:attrNameLst>
                                      </p:cBhvr>
                                      <p:tavLst>
                                        <p:tav tm="0">
                                          <p:val>
                                            <p:fltVal val="0"/>
                                          </p:val>
                                        </p:tav>
                                        <p:tav tm="100000">
                                          <p:val>
                                            <p:strVal val="#ppt_h"/>
                                          </p:val>
                                        </p:tav>
                                      </p:tavLst>
                                    </p:anim>
                                    <p:anim calcmode="lin" valueType="num">
                                      <p:cBhvr>
                                        <p:cTn id="10" dur="1100" fill="hold"/>
                                        <p:tgtEl>
                                          <p:spTgt spid="27"/>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100"/>
                                        <p:tgtEl>
                                          <p:spTgt spid="28"/>
                                        </p:tgtEl>
                                      </p:cBhvr>
                                    </p:animEffect>
                                    <p:anim calcmode="lin" valueType="num">
                                      <p:cBhvr>
                                        <p:cTn id="14" dur="1100" fill="hold"/>
                                        <p:tgtEl>
                                          <p:spTgt spid="28"/>
                                        </p:tgtEl>
                                        <p:attrNameLst>
                                          <p:attrName>style.rotation</p:attrName>
                                        </p:attrNameLst>
                                      </p:cBhvr>
                                      <p:tavLst>
                                        <p:tav tm="0">
                                          <p:val>
                                            <p:fltVal val="720"/>
                                          </p:val>
                                        </p:tav>
                                        <p:tav tm="100000">
                                          <p:val>
                                            <p:fltVal val="0"/>
                                          </p:val>
                                        </p:tav>
                                      </p:tavLst>
                                    </p:anim>
                                    <p:anim calcmode="lin" valueType="num">
                                      <p:cBhvr>
                                        <p:cTn id="15" dur="1100" fill="hold"/>
                                        <p:tgtEl>
                                          <p:spTgt spid="28"/>
                                        </p:tgtEl>
                                        <p:attrNameLst>
                                          <p:attrName>ppt_h</p:attrName>
                                        </p:attrNameLst>
                                      </p:cBhvr>
                                      <p:tavLst>
                                        <p:tav tm="0">
                                          <p:val>
                                            <p:fltVal val="0"/>
                                          </p:val>
                                        </p:tav>
                                        <p:tav tm="100000">
                                          <p:val>
                                            <p:strVal val="#ppt_h"/>
                                          </p:val>
                                        </p:tav>
                                      </p:tavLst>
                                    </p:anim>
                                    <p:anim calcmode="lin" valueType="num">
                                      <p:cBhvr>
                                        <p:cTn id="16" dur="1100" fill="hold"/>
                                        <p:tgtEl>
                                          <p:spTgt spid="2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100"/>
                                        <p:tgtEl>
                                          <p:spTgt spid="29"/>
                                        </p:tgtEl>
                                      </p:cBhvr>
                                    </p:animEffect>
                                    <p:anim calcmode="lin" valueType="num">
                                      <p:cBhvr>
                                        <p:cTn id="20" dur="1100" fill="hold"/>
                                        <p:tgtEl>
                                          <p:spTgt spid="29"/>
                                        </p:tgtEl>
                                        <p:attrNameLst>
                                          <p:attrName>style.rotation</p:attrName>
                                        </p:attrNameLst>
                                      </p:cBhvr>
                                      <p:tavLst>
                                        <p:tav tm="0">
                                          <p:val>
                                            <p:fltVal val="720"/>
                                          </p:val>
                                        </p:tav>
                                        <p:tav tm="100000">
                                          <p:val>
                                            <p:fltVal val="0"/>
                                          </p:val>
                                        </p:tav>
                                      </p:tavLst>
                                    </p:anim>
                                    <p:anim calcmode="lin" valueType="num">
                                      <p:cBhvr>
                                        <p:cTn id="21" dur="1100" fill="hold"/>
                                        <p:tgtEl>
                                          <p:spTgt spid="29"/>
                                        </p:tgtEl>
                                        <p:attrNameLst>
                                          <p:attrName>ppt_h</p:attrName>
                                        </p:attrNameLst>
                                      </p:cBhvr>
                                      <p:tavLst>
                                        <p:tav tm="0">
                                          <p:val>
                                            <p:fltVal val="0"/>
                                          </p:val>
                                        </p:tav>
                                        <p:tav tm="100000">
                                          <p:val>
                                            <p:strVal val="#ppt_h"/>
                                          </p:val>
                                        </p:tav>
                                      </p:tavLst>
                                    </p:anim>
                                    <p:anim calcmode="lin" valueType="num">
                                      <p:cBhvr>
                                        <p:cTn id="22" dur="1100" fill="hold"/>
                                        <p:tgtEl>
                                          <p:spTgt spid="29"/>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100"/>
                                        <p:tgtEl>
                                          <p:spTgt spid="31"/>
                                        </p:tgtEl>
                                      </p:cBhvr>
                                    </p:animEffect>
                                    <p:anim calcmode="lin" valueType="num">
                                      <p:cBhvr>
                                        <p:cTn id="26" dur="1100" fill="hold"/>
                                        <p:tgtEl>
                                          <p:spTgt spid="31"/>
                                        </p:tgtEl>
                                        <p:attrNameLst>
                                          <p:attrName>style.rotation</p:attrName>
                                        </p:attrNameLst>
                                      </p:cBhvr>
                                      <p:tavLst>
                                        <p:tav tm="0">
                                          <p:val>
                                            <p:fltVal val="720"/>
                                          </p:val>
                                        </p:tav>
                                        <p:tav tm="100000">
                                          <p:val>
                                            <p:fltVal val="0"/>
                                          </p:val>
                                        </p:tav>
                                      </p:tavLst>
                                    </p:anim>
                                    <p:anim calcmode="lin" valueType="num">
                                      <p:cBhvr>
                                        <p:cTn id="27" dur="1100" fill="hold"/>
                                        <p:tgtEl>
                                          <p:spTgt spid="31"/>
                                        </p:tgtEl>
                                        <p:attrNameLst>
                                          <p:attrName>ppt_h</p:attrName>
                                        </p:attrNameLst>
                                      </p:cBhvr>
                                      <p:tavLst>
                                        <p:tav tm="0">
                                          <p:val>
                                            <p:fltVal val="0"/>
                                          </p:val>
                                        </p:tav>
                                        <p:tav tm="100000">
                                          <p:val>
                                            <p:strVal val="#ppt_h"/>
                                          </p:val>
                                        </p:tav>
                                      </p:tavLst>
                                    </p:anim>
                                    <p:anim calcmode="lin" valueType="num">
                                      <p:cBhvr>
                                        <p:cTn id="28" dur="1100" fill="hold"/>
                                        <p:tgtEl>
                                          <p:spTgt spid="31"/>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100"/>
                                        <p:tgtEl>
                                          <p:spTgt spid="32"/>
                                        </p:tgtEl>
                                      </p:cBhvr>
                                    </p:animEffect>
                                    <p:anim calcmode="lin" valueType="num">
                                      <p:cBhvr>
                                        <p:cTn id="32" dur="1100" fill="hold"/>
                                        <p:tgtEl>
                                          <p:spTgt spid="32"/>
                                        </p:tgtEl>
                                        <p:attrNameLst>
                                          <p:attrName>style.rotation</p:attrName>
                                        </p:attrNameLst>
                                      </p:cBhvr>
                                      <p:tavLst>
                                        <p:tav tm="0">
                                          <p:val>
                                            <p:fltVal val="720"/>
                                          </p:val>
                                        </p:tav>
                                        <p:tav tm="100000">
                                          <p:val>
                                            <p:fltVal val="0"/>
                                          </p:val>
                                        </p:tav>
                                      </p:tavLst>
                                    </p:anim>
                                    <p:anim calcmode="lin" valueType="num">
                                      <p:cBhvr>
                                        <p:cTn id="33" dur="1100" fill="hold"/>
                                        <p:tgtEl>
                                          <p:spTgt spid="32"/>
                                        </p:tgtEl>
                                        <p:attrNameLst>
                                          <p:attrName>ppt_h</p:attrName>
                                        </p:attrNameLst>
                                      </p:cBhvr>
                                      <p:tavLst>
                                        <p:tav tm="0">
                                          <p:val>
                                            <p:fltVal val="0"/>
                                          </p:val>
                                        </p:tav>
                                        <p:tav tm="100000">
                                          <p:val>
                                            <p:strVal val="#ppt_h"/>
                                          </p:val>
                                        </p:tav>
                                      </p:tavLst>
                                    </p:anim>
                                    <p:anim calcmode="lin" valueType="num">
                                      <p:cBhvr>
                                        <p:cTn id="34" dur="1100" fill="hold"/>
                                        <p:tgtEl>
                                          <p:spTgt spid="3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animBg="1"/>
      <p:bldP spid="3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marelo CAPA - 4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C4FEF0-8A47-4AC6-A0E0-30CD42D95EE1}"/>
              </a:ext>
            </a:extLst>
          </p:cNvPr>
          <p:cNvSpPr/>
          <p:nvPr userDrawn="1"/>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7" name="Retângulo 6">
            <a:extLst>
              <a:ext uri="{FF2B5EF4-FFF2-40B4-BE49-F238E27FC236}">
                <a16:creationId xmlns:a16="http://schemas.microsoft.com/office/drawing/2014/main" id="{7998C51B-5961-4332-9F95-1378C485AEC4}"/>
              </a:ext>
            </a:extLst>
          </p:cNvPr>
          <p:cNvSpPr/>
          <p:nvPr userDrawn="1"/>
        </p:nvSpPr>
        <p:spPr>
          <a:xfrm>
            <a:off x="1"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8" name="Retângulo 7">
            <a:extLst>
              <a:ext uri="{FF2B5EF4-FFF2-40B4-BE49-F238E27FC236}">
                <a16:creationId xmlns:a16="http://schemas.microsoft.com/office/drawing/2014/main" id="{B95C15DF-A763-467D-B824-0CB19D24092D}"/>
              </a:ext>
            </a:extLst>
          </p:cNvPr>
          <p:cNvSpPr/>
          <p:nvPr userDrawn="1"/>
        </p:nvSpPr>
        <p:spPr>
          <a:xfrm>
            <a:off x="1303339"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9" name="Retângulo 8">
            <a:extLst>
              <a:ext uri="{FF2B5EF4-FFF2-40B4-BE49-F238E27FC236}">
                <a16:creationId xmlns:a16="http://schemas.microsoft.com/office/drawing/2014/main" id="{5C83C081-DE6D-4125-B51B-BE5A43D08F53}"/>
              </a:ext>
            </a:extLst>
          </p:cNvPr>
          <p:cNvSpPr/>
          <p:nvPr userDrawn="1"/>
        </p:nvSpPr>
        <p:spPr>
          <a:xfrm>
            <a:off x="2606677"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0" name="Retângulo 9">
            <a:extLst>
              <a:ext uri="{FF2B5EF4-FFF2-40B4-BE49-F238E27FC236}">
                <a16:creationId xmlns:a16="http://schemas.microsoft.com/office/drawing/2014/main" id="{5728AF6E-8F61-4B91-A810-08F10495D554}"/>
              </a:ext>
            </a:extLst>
          </p:cNvPr>
          <p:cNvSpPr/>
          <p:nvPr userDrawn="1"/>
        </p:nvSpPr>
        <p:spPr>
          <a:xfrm>
            <a:off x="3911601"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1" name="Retângulo 10">
            <a:extLst>
              <a:ext uri="{FF2B5EF4-FFF2-40B4-BE49-F238E27FC236}">
                <a16:creationId xmlns:a16="http://schemas.microsoft.com/office/drawing/2014/main" id="{A90DB37D-F52C-4018-A150-43DF63D0D086}"/>
              </a:ext>
            </a:extLst>
          </p:cNvPr>
          <p:cNvSpPr/>
          <p:nvPr userDrawn="1"/>
        </p:nvSpPr>
        <p:spPr>
          <a:xfrm>
            <a:off x="5216526"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2" name="Retângulo 11">
            <a:extLst>
              <a:ext uri="{FF2B5EF4-FFF2-40B4-BE49-F238E27FC236}">
                <a16:creationId xmlns:a16="http://schemas.microsoft.com/office/drawing/2014/main" id="{24D6CC90-7387-499B-B3C5-1FA4E71D89A9}"/>
              </a:ext>
            </a:extLst>
          </p:cNvPr>
          <p:cNvSpPr/>
          <p:nvPr userDrawn="1"/>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7" name="Seta para a direita 14">
            <a:extLst>
              <a:ext uri="{FF2B5EF4-FFF2-40B4-BE49-F238E27FC236}">
                <a16:creationId xmlns:a16="http://schemas.microsoft.com/office/drawing/2014/main" id="{64604E08-EF50-479C-BF89-EAD268211E5B}"/>
              </a:ext>
            </a:extLst>
          </p:cNvPr>
          <p:cNvSpPr/>
          <p:nvPr userDrawn="1"/>
        </p:nvSpPr>
        <p:spPr>
          <a:xfrm rot="5400000">
            <a:off x="400051" y="2657475"/>
            <a:ext cx="485775" cy="3238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solidFill>
                <a:srgbClr val="FF0000"/>
              </a:solidFill>
            </a:endParaRPr>
          </a:p>
        </p:txBody>
      </p:sp>
      <p:sp>
        <p:nvSpPr>
          <p:cNvPr id="18" name="Seta para a direita 15">
            <a:extLst>
              <a:ext uri="{FF2B5EF4-FFF2-40B4-BE49-F238E27FC236}">
                <a16:creationId xmlns:a16="http://schemas.microsoft.com/office/drawing/2014/main" id="{2793710C-739A-4F95-868F-AE0D753ADB78}"/>
              </a:ext>
            </a:extLst>
          </p:cNvPr>
          <p:cNvSpPr/>
          <p:nvPr userDrawn="1"/>
        </p:nvSpPr>
        <p:spPr>
          <a:xfrm>
            <a:off x="95251"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9" name="Seta para a direita 16">
            <a:extLst>
              <a:ext uri="{FF2B5EF4-FFF2-40B4-BE49-F238E27FC236}">
                <a16:creationId xmlns:a16="http://schemas.microsoft.com/office/drawing/2014/main" id="{11B95390-0995-4B81-8E7F-C616DBB3226B}"/>
              </a:ext>
            </a:extLst>
          </p:cNvPr>
          <p:cNvSpPr/>
          <p:nvPr userDrawn="1"/>
        </p:nvSpPr>
        <p:spPr>
          <a:xfrm rot="16200000">
            <a:off x="395287" y="3197226"/>
            <a:ext cx="485775" cy="32385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20" name="Seta para a direita 17">
            <a:extLst>
              <a:ext uri="{FF2B5EF4-FFF2-40B4-BE49-F238E27FC236}">
                <a16:creationId xmlns:a16="http://schemas.microsoft.com/office/drawing/2014/main" id="{ADF4A2DB-7503-43BB-8701-2341441E1B57}"/>
              </a:ext>
            </a:extLst>
          </p:cNvPr>
          <p:cNvSpPr/>
          <p:nvPr userDrawn="1"/>
        </p:nvSpPr>
        <p:spPr>
          <a:xfrm>
            <a:off x="742951"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pic>
        <p:nvPicPr>
          <p:cNvPr id="28" name="Imagem 13" descr="Uma imagem contendo texto&#10;&#10;Descrição gerada com alta confiança">
            <a:extLst>
              <a:ext uri="{FF2B5EF4-FFF2-40B4-BE49-F238E27FC236}">
                <a16:creationId xmlns:a16="http://schemas.microsoft.com/office/drawing/2014/main" id="{EF17D8FD-C7E7-4BCF-9742-40BC2670E9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74" b="20526"/>
          <a:stretch>
            <a:fillRect/>
          </a:stretch>
        </p:blipFill>
        <p:spPr bwMode="auto">
          <a:xfrm>
            <a:off x="52388" y="5473701"/>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m 2">
            <a:extLst>
              <a:ext uri="{FF2B5EF4-FFF2-40B4-BE49-F238E27FC236}">
                <a16:creationId xmlns:a16="http://schemas.microsoft.com/office/drawing/2014/main" id="{0DE04C82-A48C-4CD3-9AF3-3B85066EE4B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m 9">
            <a:extLst>
              <a:ext uri="{FF2B5EF4-FFF2-40B4-BE49-F238E27FC236}">
                <a16:creationId xmlns:a16="http://schemas.microsoft.com/office/drawing/2014/main" id="{AAC84E13-A511-45B7-A011-DC505C980422}"/>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m 10" descr="Uma imagem contendo foto, edifício, parede&#10;&#10;Descrição gerada com alta confiança">
            <a:extLst>
              <a:ext uri="{FF2B5EF4-FFF2-40B4-BE49-F238E27FC236}">
                <a16:creationId xmlns:a16="http://schemas.microsoft.com/office/drawing/2014/main" id="{1F2073F7-352E-4C3A-913D-362A3A3C1F91}"/>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m 11" descr="Uma imagem contendo objeto, foto&#10;&#10;Descrição gerada com alta confiança">
            <a:extLst>
              <a:ext uri="{FF2B5EF4-FFF2-40B4-BE49-F238E27FC236}">
                <a16:creationId xmlns:a16="http://schemas.microsoft.com/office/drawing/2014/main" id="{32444C31-4472-4554-99EC-E7839FA11F01}"/>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m 12" descr="Uma imagem contendo foto, parede, interior, objeto&#10;&#10;Descrição gerada com alta confiança">
            <a:extLst>
              <a:ext uri="{FF2B5EF4-FFF2-40B4-BE49-F238E27FC236}">
                <a16:creationId xmlns:a16="http://schemas.microsoft.com/office/drawing/2014/main" id="{811D3E40-18D4-4A7F-9AAD-677DC6B6F44F}"/>
              </a:ext>
            </a:extLst>
          </p:cNvPr>
          <p:cNvPicPr>
            <a:picLocks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aixaDeTexto 18">
            <a:extLst>
              <a:ext uri="{FF2B5EF4-FFF2-40B4-BE49-F238E27FC236}">
                <a16:creationId xmlns:a16="http://schemas.microsoft.com/office/drawing/2014/main" id="{0C7CA983-D7B9-4321-8DBE-F0E4CB7F0D34}"/>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44" name="Retângulo 43">
            <a:extLst>
              <a:ext uri="{FF2B5EF4-FFF2-40B4-BE49-F238E27FC236}">
                <a16:creationId xmlns:a16="http://schemas.microsoft.com/office/drawing/2014/main" id="{40D2AD60-E677-424D-B123-67E477DCC32C}"/>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tx1"/>
                </a:solidFill>
              </a:rPr>
              <a:t>MI</a:t>
            </a:r>
          </a:p>
          <a:p>
            <a:pPr algn="ctr"/>
            <a:r>
              <a:rPr lang="pt-BR" altLang="pt-BR" sz="1800" dirty="0">
                <a:solidFill>
                  <a:schemeClr val="tx1"/>
                </a:solidFill>
              </a:rPr>
              <a:t>S</a:t>
            </a:r>
          </a:p>
          <a:p>
            <a:pPr algn="ctr"/>
            <a:r>
              <a:rPr lang="pt-BR" altLang="pt-BR" sz="1800" dirty="0">
                <a:solidFill>
                  <a:schemeClr val="tx1"/>
                </a:solidFill>
              </a:rPr>
              <a:t>S</a:t>
            </a:r>
          </a:p>
          <a:p>
            <a:pPr algn="ctr"/>
            <a:r>
              <a:rPr lang="pt-BR" altLang="pt-BR" sz="1800" dirty="0">
                <a:solidFill>
                  <a:schemeClr val="tx1"/>
                </a:solidFill>
              </a:rPr>
              <a:t>I</a:t>
            </a:r>
          </a:p>
          <a:p>
            <a:pPr algn="ctr"/>
            <a:r>
              <a:rPr lang="pt-BR" altLang="pt-BR" sz="1800" dirty="0">
                <a:solidFill>
                  <a:schemeClr val="tx1"/>
                </a:solidFill>
              </a:rPr>
              <a:t>ONÁR</a:t>
            </a:r>
          </a:p>
          <a:p>
            <a:pPr algn="ctr"/>
            <a:r>
              <a:rPr lang="pt-BR" altLang="pt-BR" sz="1800" dirty="0">
                <a:solidFill>
                  <a:schemeClr val="tx1"/>
                </a:solidFill>
              </a:rPr>
              <a:t>I</a:t>
            </a:r>
          </a:p>
          <a:p>
            <a:pPr algn="ctr"/>
            <a:r>
              <a:rPr lang="pt-BR" altLang="pt-BR" sz="1800" dirty="0">
                <a:solidFill>
                  <a:schemeClr val="tx1"/>
                </a:solidFill>
              </a:rPr>
              <a:t>OS</a:t>
            </a:r>
            <a:endParaRPr lang="pt-BR" dirty="0">
              <a:solidFill>
                <a:schemeClr val="tx1"/>
              </a:solidFill>
            </a:endParaRPr>
          </a:p>
        </p:txBody>
      </p:sp>
      <p:sp>
        <p:nvSpPr>
          <p:cNvPr id="45" name="CaixaDeTexto 44">
            <a:extLst>
              <a:ext uri="{FF2B5EF4-FFF2-40B4-BE49-F238E27FC236}">
                <a16:creationId xmlns:a16="http://schemas.microsoft.com/office/drawing/2014/main" id="{08FB6297-AECD-44EA-8FD4-DA3EE47FDEA6}"/>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2025</a:t>
            </a:r>
          </a:p>
        </p:txBody>
      </p:sp>
      <p:sp>
        <p:nvSpPr>
          <p:cNvPr id="46" name="Espaço Reservado para Texto 29">
            <a:extLst>
              <a:ext uri="{FF2B5EF4-FFF2-40B4-BE49-F238E27FC236}">
                <a16:creationId xmlns:a16="http://schemas.microsoft.com/office/drawing/2014/main" id="{9AA612ED-6240-4D9D-93C9-55496A15F8DE}"/>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199526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6" name="Espaço Reservado para Imagem 16">
            <a:extLst>
              <a:ext uri="{FF2B5EF4-FFF2-40B4-BE49-F238E27FC236}">
                <a16:creationId xmlns:a16="http://schemas.microsoft.com/office/drawing/2014/main" id="{1BBE24D1-BA93-4BC0-BD11-66C2BC048ED7}"/>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7" name="CaixaDeTexto 6">
            <a:extLst>
              <a:ext uri="{FF2B5EF4-FFF2-40B4-BE49-F238E27FC236}">
                <a16:creationId xmlns:a16="http://schemas.microsoft.com/office/drawing/2014/main" id="{B9A96DB1-1DCC-4BF7-A3A5-06162BFB64DF}"/>
              </a:ext>
            </a:extLst>
          </p:cNvPr>
          <p:cNvSpPr txBox="1"/>
          <p:nvPr userDrawn="1"/>
        </p:nvSpPr>
        <p:spPr>
          <a:xfrm>
            <a:off x="6623641"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8" name="CaixaDeTexto 7">
            <a:extLst>
              <a:ext uri="{FF2B5EF4-FFF2-40B4-BE49-F238E27FC236}">
                <a16:creationId xmlns:a16="http://schemas.microsoft.com/office/drawing/2014/main" id="{71423E87-8700-4B22-94DA-86A7C55E6461}"/>
              </a:ext>
            </a:extLst>
          </p:cNvPr>
          <p:cNvSpPr txBox="1"/>
          <p:nvPr userDrawn="1"/>
        </p:nvSpPr>
        <p:spPr>
          <a:xfrm>
            <a:off x="1332000" y="687600"/>
            <a:ext cx="7812000" cy="990000"/>
          </a:xfrm>
          <a:prstGeom prst="rect">
            <a:avLst/>
          </a:prstGeom>
          <a:solidFill>
            <a:srgbClr val="FFFF00"/>
          </a:solidFill>
        </p:spPr>
        <p:txBody>
          <a:bodyPr anchor="ctr" anchorCtr="0"/>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6600" dirty="0">
                <a:solidFill>
                  <a:schemeClr val="tx1"/>
                </a:solidFill>
              </a:rPr>
              <a:t>Informativo   </a:t>
            </a:r>
            <a:r>
              <a:rPr lang="pt-BR" sz="2800" dirty="0">
                <a:solidFill>
                  <a:schemeClr val="tx1"/>
                </a:solidFill>
              </a:rPr>
              <a:t>Mundial das Missões </a:t>
            </a:r>
            <a:endParaRPr lang="pt-BR" sz="6600" dirty="0">
              <a:solidFill>
                <a:schemeClr val="tx1"/>
              </a:solidFill>
            </a:endParaRPr>
          </a:p>
        </p:txBody>
      </p:sp>
      <p:sp>
        <p:nvSpPr>
          <p:cNvPr id="9" name="Espaço Reservado para Conteúdo 2">
            <a:extLst>
              <a:ext uri="{FF2B5EF4-FFF2-40B4-BE49-F238E27FC236}">
                <a16:creationId xmlns:a16="http://schemas.microsoft.com/office/drawing/2014/main" id="{F55B530F-7E10-4385-B619-04EF6EC502B6}"/>
              </a:ext>
            </a:extLst>
          </p:cNvPr>
          <p:cNvSpPr>
            <a:spLocks noGrp="1"/>
          </p:cNvSpPr>
          <p:nvPr>
            <p:ph sz="quarter" idx="13" hasCustomPrompt="1"/>
          </p:nvPr>
        </p:nvSpPr>
        <p:spPr>
          <a:xfrm>
            <a:off x="7163899" y="1674845"/>
            <a:ext cx="1944687" cy="988841"/>
          </a:xfrm>
          <a:prstGeom prst="rect">
            <a:avLst/>
          </a:prstGeom>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4088003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12" name="Espaço Reservado para Imagem 16">
            <a:extLst>
              <a:ext uri="{FF2B5EF4-FFF2-40B4-BE49-F238E27FC236}">
                <a16:creationId xmlns:a16="http://schemas.microsoft.com/office/drawing/2014/main" id="{774B9CBF-58D8-A5CA-8427-989EF0C2FF13}"/>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5" name="Retângulo 4">
            <a:extLst>
              <a:ext uri="{FF2B5EF4-FFF2-40B4-BE49-F238E27FC236}">
                <a16:creationId xmlns:a16="http://schemas.microsoft.com/office/drawing/2014/main" id="{B6028767-51A7-4FC4-9A06-0E957A1A56F1}"/>
              </a:ext>
            </a:extLst>
          </p:cNvPr>
          <p:cNvSpPr/>
          <p:nvPr userDrawn="1"/>
        </p:nvSpPr>
        <p:spPr>
          <a:xfrm>
            <a:off x="0" y="9018"/>
            <a:ext cx="9144000" cy="666750"/>
          </a:xfrm>
          <a:prstGeom prst="rect">
            <a:avLst/>
          </a:prstGeom>
          <a:gradFill flip="none" rotWithShape="1">
            <a:gsLst>
              <a:gs pos="0">
                <a:srgbClr val="4A452A"/>
              </a:gs>
              <a:gs pos="17000">
                <a:srgbClr val="5F5325"/>
              </a:gs>
              <a:gs pos="37000">
                <a:srgbClr val="FFC200"/>
              </a:gs>
              <a:gs pos="54000">
                <a:srgbClr val="FFD100"/>
              </a:gs>
              <a:gs pos="72000">
                <a:srgbClr val="FFFF0E"/>
              </a:gs>
              <a:gs pos="87000">
                <a:srgbClr val="FFFF69"/>
              </a:gs>
              <a:gs pos="100000">
                <a:srgbClr val="FFFF9C"/>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3200" b="1" dirty="0">
                <a:ln>
                  <a:solidFill>
                    <a:schemeClr val="tx1"/>
                  </a:solidFill>
                </a:ln>
                <a:solidFill>
                  <a:srgbClr val="FF0000"/>
                </a:solidFill>
              </a:rPr>
              <a:t>Divisão </a:t>
            </a:r>
            <a:r>
              <a:rPr lang="pt-BR" sz="3200" b="1" kern="1200" dirty="0">
                <a:ln>
                  <a:solidFill>
                    <a:schemeClr val="tx1"/>
                  </a:solidFill>
                </a:ln>
                <a:solidFill>
                  <a:srgbClr val="FF0000"/>
                </a:solidFill>
                <a:latin typeface="+mn-lt"/>
                <a:ea typeface="+mn-ea"/>
                <a:cs typeface="+mn-cs"/>
              </a:rPr>
              <a:t>Sul Americana</a:t>
            </a:r>
            <a:endParaRPr lang="pt-BR" sz="3200" b="1" dirty="0">
              <a:ln>
                <a:solidFill>
                  <a:schemeClr val="tx1"/>
                </a:solidFill>
              </a:ln>
              <a:solidFill>
                <a:srgbClr val="FF0000"/>
              </a:solidFill>
            </a:endParaRPr>
          </a:p>
        </p:txBody>
      </p:sp>
    </p:spTree>
    <p:extLst>
      <p:ext uri="{BB962C8B-B14F-4D97-AF65-F5344CB8AC3E}">
        <p14:creationId xmlns:p14="http://schemas.microsoft.com/office/powerpoint/2010/main" val="2885900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49" name="Retângulo 48">
            <a:extLst>
              <a:ext uri="{FF2B5EF4-FFF2-40B4-BE49-F238E27FC236}">
                <a16:creationId xmlns:a16="http://schemas.microsoft.com/office/drawing/2014/main" id="{314C25FC-E294-42E0-9D1C-51F66BBDCE81}"/>
              </a:ext>
            </a:extLst>
          </p:cNvPr>
          <p:cNvSpPr/>
          <p:nvPr userDrawn="1"/>
        </p:nvSpPr>
        <p:spPr>
          <a:xfrm>
            <a:off x="0" y="9018"/>
            <a:ext cx="9144000" cy="666750"/>
          </a:xfrm>
          <a:prstGeom prst="rect">
            <a:avLst/>
          </a:prstGeom>
          <a:gradFill flip="none" rotWithShape="1">
            <a:gsLst>
              <a:gs pos="0">
                <a:srgbClr val="4A452A"/>
              </a:gs>
              <a:gs pos="17000">
                <a:srgbClr val="5F5325"/>
              </a:gs>
              <a:gs pos="37000">
                <a:srgbClr val="FFC200"/>
              </a:gs>
              <a:gs pos="54000">
                <a:srgbClr val="FFD100"/>
              </a:gs>
              <a:gs pos="72000">
                <a:srgbClr val="FFFF0E"/>
              </a:gs>
              <a:gs pos="87000">
                <a:srgbClr val="FFFF69"/>
              </a:gs>
              <a:gs pos="100000">
                <a:srgbClr val="FFFF9C"/>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pt-BR" sz="3200" b="1" dirty="0">
              <a:ln>
                <a:solidFill>
                  <a:schemeClr val="tx1"/>
                </a:solidFill>
              </a:ln>
              <a:solidFill>
                <a:srgbClr val="FF0000"/>
              </a:solidFill>
            </a:endParaRPr>
          </a:p>
        </p:txBody>
      </p:sp>
      <p:sp>
        <p:nvSpPr>
          <p:cNvPr id="12" name="Retângulo 11">
            <a:extLst>
              <a:ext uri="{FF2B5EF4-FFF2-40B4-BE49-F238E27FC236}">
                <a16:creationId xmlns:a16="http://schemas.microsoft.com/office/drawing/2014/main" id="{19B7D715-C879-4B8E-84D0-F847AD87DBFA}"/>
              </a:ext>
            </a:extLst>
          </p:cNvPr>
          <p:cNvSpPr/>
          <p:nvPr userDrawn="1"/>
        </p:nvSpPr>
        <p:spPr>
          <a:xfrm>
            <a:off x="15875" y="0"/>
            <a:ext cx="9144000" cy="666750"/>
          </a:xfrm>
          <a:prstGeom prst="rect">
            <a:avLst/>
          </a:prstGeom>
          <a:gradFill flip="none" rotWithShape="1">
            <a:gsLst>
              <a:gs pos="0">
                <a:srgbClr val="4A452A"/>
              </a:gs>
              <a:gs pos="17000">
                <a:srgbClr val="5F5325"/>
              </a:gs>
              <a:gs pos="37000">
                <a:srgbClr val="FFC200"/>
              </a:gs>
              <a:gs pos="54000">
                <a:srgbClr val="FFD100"/>
              </a:gs>
              <a:gs pos="72000">
                <a:srgbClr val="FFFF0E"/>
              </a:gs>
              <a:gs pos="87000">
                <a:srgbClr val="FFFF69"/>
              </a:gs>
              <a:gs pos="100000">
                <a:srgbClr val="FFFF9C"/>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2800"/>
          </a:p>
        </p:txBody>
      </p:sp>
      <p:sp>
        <p:nvSpPr>
          <p:cNvPr id="19" name="Retângulo 18">
            <a:extLst>
              <a:ext uri="{FF2B5EF4-FFF2-40B4-BE49-F238E27FC236}">
                <a16:creationId xmlns:a16="http://schemas.microsoft.com/office/drawing/2014/main" id="{B74E4D23-8A7E-45AC-A84D-AB4D3AEE26C5}"/>
              </a:ext>
            </a:extLst>
          </p:cNvPr>
          <p:cNvSpPr/>
          <p:nvPr userDrawn="1"/>
        </p:nvSpPr>
        <p:spPr>
          <a:xfrm>
            <a:off x="23812" y="640624"/>
            <a:ext cx="9109075" cy="6191250"/>
          </a:xfrm>
          <a:prstGeom prst="rect">
            <a:avLst/>
          </a:prstGeom>
          <a:solidFill>
            <a:schemeClr val="accent3">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20" name="Retângulo 19">
            <a:extLst>
              <a:ext uri="{FF2B5EF4-FFF2-40B4-BE49-F238E27FC236}">
                <a16:creationId xmlns:a16="http://schemas.microsoft.com/office/drawing/2014/main" id="{E630877D-2500-4845-9636-7FABE4D4289A}"/>
              </a:ext>
            </a:extLst>
          </p:cNvPr>
          <p:cNvSpPr/>
          <p:nvPr userDrawn="1"/>
        </p:nvSpPr>
        <p:spPr>
          <a:xfrm>
            <a:off x="23798" y="647432"/>
            <a:ext cx="9109075" cy="6165124"/>
          </a:xfrm>
          <a:prstGeom prst="rect">
            <a:avLst/>
          </a:prstGeom>
          <a:solidFill>
            <a:srgbClr val="FFFFB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pic>
        <p:nvPicPr>
          <p:cNvPr id="22" name="Imagem 21">
            <a:extLst>
              <a:ext uri="{FF2B5EF4-FFF2-40B4-BE49-F238E27FC236}">
                <a16:creationId xmlns:a16="http://schemas.microsoft.com/office/drawing/2014/main" id="{36DB6576-7752-4448-8341-C75C8B6581FF}"/>
              </a:ext>
            </a:extLst>
          </p:cNvPr>
          <p:cNvPicPr>
            <a:picLocks noChangeAspect="1"/>
          </p:cNvPicPr>
          <p:nvPr userDrawn="1"/>
        </p:nvPicPr>
        <p:blipFill>
          <a:blip r:embed="rId2"/>
          <a:stretch>
            <a:fillRect/>
          </a:stretch>
        </p:blipFill>
        <p:spPr>
          <a:xfrm>
            <a:off x="5537739" y="1724240"/>
            <a:ext cx="3518278" cy="4337194"/>
          </a:xfrm>
          <a:prstGeom prst="rect">
            <a:avLst/>
          </a:prstGeom>
          <a:ln w="38100">
            <a:solidFill>
              <a:srgbClr val="FF690E"/>
            </a:solidFill>
          </a:ln>
        </p:spPr>
      </p:pic>
      <p:sp>
        <p:nvSpPr>
          <p:cNvPr id="28" name="Espaço Reservado para Texto 8">
            <a:extLst>
              <a:ext uri="{FF2B5EF4-FFF2-40B4-BE49-F238E27FC236}">
                <a16:creationId xmlns:a16="http://schemas.microsoft.com/office/drawing/2014/main" id="{3A708326-56F0-482B-AC4B-41E047C9A646}"/>
              </a:ext>
            </a:extLst>
          </p:cNvPr>
          <p:cNvSpPr>
            <a:spLocks noGrp="1"/>
          </p:cNvSpPr>
          <p:nvPr>
            <p:ph type="body" sz="quarter" idx="11" hasCustomPrompt="1"/>
          </p:nvPr>
        </p:nvSpPr>
        <p:spPr>
          <a:xfrm>
            <a:off x="15875" y="0"/>
            <a:ext cx="9109075" cy="666750"/>
          </a:xfrm>
          <a:prstGeom prst="rect">
            <a:avLst/>
          </a:prstGeom>
          <a:ln>
            <a:solidFill>
              <a:srgbClr val="0000FF"/>
            </a:solidFill>
          </a:ln>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29" name="Espaço Reservado para Texto 2">
            <a:extLst>
              <a:ext uri="{FF2B5EF4-FFF2-40B4-BE49-F238E27FC236}">
                <a16:creationId xmlns:a16="http://schemas.microsoft.com/office/drawing/2014/main" id="{C18B3A18-D4E6-4736-BB93-905F03E463AD}"/>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30" name="Espaço Reservado para Imagem 17">
            <a:extLst>
              <a:ext uri="{FF2B5EF4-FFF2-40B4-BE49-F238E27FC236}">
                <a16:creationId xmlns:a16="http://schemas.microsoft.com/office/drawing/2014/main" id="{050EA81C-7CD4-4B11-84ED-AA4E77BB7B01}"/>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31" name="Espaço Reservado para Imagem 19">
            <a:extLst>
              <a:ext uri="{FF2B5EF4-FFF2-40B4-BE49-F238E27FC236}">
                <a16:creationId xmlns:a16="http://schemas.microsoft.com/office/drawing/2014/main" id="{1B4B23BA-BCE0-43C6-8A39-65D2F74DF19E}"/>
              </a:ext>
            </a:extLst>
          </p:cNvPr>
          <p:cNvSpPr>
            <a:spLocks noGrp="1"/>
          </p:cNvSpPr>
          <p:nvPr>
            <p:ph type="pic" sz="quarter" idx="14" hasCustomPrompt="1"/>
          </p:nvPr>
        </p:nvSpPr>
        <p:spPr>
          <a:xfrm>
            <a:off x="107009" y="1626095"/>
            <a:ext cx="3672903" cy="4119374"/>
          </a:xfrm>
          <a:prstGeom prst="rect">
            <a:avLst/>
          </a:prstGeom>
        </p:spPr>
        <p:txBody>
          <a:bodyPr/>
          <a:lstStyle>
            <a:lvl1pPr marL="0" indent="0">
              <a:buNone/>
              <a:defRPr sz="2000"/>
            </a:lvl1pPr>
          </a:lstStyle>
          <a:p>
            <a:r>
              <a:rPr lang="pt-BR" dirty="0"/>
              <a:t>Imagem Pessoa</a:t>
            </a:r>
          </a:p>
        </p:txBody>
      </p:sp>
      <p:sp>
        <p:nvSpPr>
          <p:cNvPr id="32" name="Espaço Reservado para Texto 21">
            <a:extLst>
              <a:ext uri="{FF2B5EF4-FFF2-40B4-BE49-F238E27FC236}">
                <a16:creationId xmlns:a16="http://schemas.microsoft.com/office/drawing/2014/main" id="{A502F6C8-3017-4340-A0D5-17E49F9D11E9}"/>
              </a:ext>
            </a:extLst>
          </p:cNvPr>
          <p:cNvSpPr>
            <a:spLocks noGrp="1"/>
          </p:cNvSpPr>
          <p:nvPr>
            <p:ph type="body" sz="quarter" idx="15" hasCustomPrompt="1"/>
          </p:nvPr>
        </p:nvSpPr>
        <p:spPr>
          <a:xfrm>
            <a:off x="107009" y="5764301"/>
            <a:ext cx="3444785"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33" name="Espaço Reservado para Texto 23">
            <a:extLst>
              <a:ext uri="{FF2B5EF4-FFF2-40B4-BE49-F238E27FC236}">
                <a16:creationId xmlns:a16="http://schemas.microsoft.com/office/drawing/2014/main" id="{F38ACCFC-E976-493D-8C46-9F22040037E5}"/>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34" name="CaixaDeTexto 33">
            <a:extLst>
              <a:ext uri="{FF2B5EF4-FFF2-40B4-BE49-F238E27FC236}">
                <a16:creationId xmlns:a16="http://schemas.microsoft.com/office/drawing/2014/main" id="{7DB9B409-B074-474B-BDE0-9B0C718FF930}"/>
              </a:ext>
            </a:extLst>
          </p:cNvPr>
          <p:cNvSpPr txBox="1"/>
          <p:nvPr userDrawn="1"/>
        </p:nvSpPr>
        <p:spPr>
          <a:xfrm>
            <a:off x="5500052" y="169243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4° trimestre 2025</a:t>
            </a:r>
            <a:endParaRPr lang="pt-BR" sz="1000" b="1" dirty="0">
              <a:solidFill>
                <a:schemeClr val="tx1"/>
              </a:solidFill>
            </a:endParaRPr>
          </a:p>
        </p:txBody>
      </p:sp>
      <p:sp>
        <p:nvSpPr>
          <p:cNvPr id="35" name="Retângulo 34">
            <a:extLst>
              <a:ext uri="{FF2B5EF4-FFF2-40B4-BE49-F238E27FC236}">
                <a16:creationId xmlns:a16="http://schemas.microsoft.com/office/drawing/2014/main" id="{F142D59B-09FD-4043-B95B-705E35FB37F0}"/>
              </a:ext>
            </a:extLst>
          </p:cNvPr>
          <p:cNvSpPr/>
          <p:nvPr userDrawn="1"/>
        </p:nvSpPr>
        <p:spPr>
          <a:xfrm>
            <a:off x="3806900" y="1700387"/>
            <a:ext cx="1697968" cy="4016041"/>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spcBef>
                <a:spcPts val="0"/>
              </a:spcBef>
              <a:spcAft>
                <a:spcPts val="0"/>
              </a:spcAft>
              <a:buNone/>
            </a:pPr>
            <a:r>
              <a:rPr lang="pt-BR" sz="1200" b="1" dirty="0">
                <a:solidFill>
                  <a:schemeClr val="tx1"/>
                </a:solidFill>
              </a:rPr>
              <a:t>Projetos Infantis em    toda a divisão</a:t>
            </a:r>
          </a:p>
          <a:p>
            <a:pPr marL="0" indent="0" algn="l" fontAlgn="auto">
              <a:spcBef>
                <a:spcPts val="0"/>
              </a:spcBef>
              <a:spcAft>
                <a:spcPts val="0"/>
              </a:spcAft>
              <a:buNone/>
            </a:pPr>
            <a:r>
              <a:rPr lang="pt-BR" sz="1200" b="1" dirty="0">
                <a:solidFill>
                  <a:schemeClr val="tx1"/>
                </a:solidFill>
              </a:rPr>
              <a:t>Moradias para funcionários do Hospital Adventista de </a:t>
            </a:r>
            <a:r>
              <a:rPr lang="pt-BR" sz="1200" b="1" dirty="0" err="1">
                <a:solidFill>
                  <a:schemeClr val="tx1"/>
                </a:solidFill>
              </a:rPr>
              <a:t>Yuka</a:t>
            </a:r>
            <a:r>
              <a:rPr lang="pt-BR" sz="1200" b="1" dirty="0">
                <a:solidFill>
                  <a:schemeClr val="tx1"/>
                </a:solidFill>
              </a:rPr>
              <a:t>, em Kalabo, Zâmbia</a:t>
            </a:r>
          </a:p>
          <a:p>
            <a:pPr marL="0" indent="0" algn="l" fontAlgn="auto">
              <a:spcBef>
                <a:spcPts val="0"/>
              </a:spcBef>
              <a:spcAft>
                <a:spcPts val="0"/>
              </a:spcAft>
              <a:buNone/>
            </a:pPr>
            <a:r>
              <a:rPr lang="pt-BR" sz="1200" b="1" dirty="0">
                <a:solidFill>
                  <a:schemeClr val="tx1"/>
                </a:solidFill>
              </a:rPr>
              <a:t>Novo colégio de </a:t>
            </a:r>
          </a:p>
          <a:p>
            <a:pPr marL="0" indent="0" algn="l" fontAlgn="auto">
              <a:spcBef>
                <a:spcPts val="0"/>
              </a:spcBef>
              <a:spcAft>
                <a:spcPts val="0"/>
              </a:spcAft>
              <a:buNone/>
            </a:pPr>
            <a:r>
              <a:rPr lang="pt-BR" sz="1200" b="1" dirty="0">
                <a:solidFill>
                  <a:schemeClr val="tx1"/>
                </a:solidFill>
              </a:rPr>
              <a:t>Ensino Médio no norte da Zâmbia</a:t>
            </a:r>
          </a:p>
          <a:p>
            <a:pPr marL="0" indent="0" algn="l" fontAlgn="auto">
              <a:spcBef>
                <a:spcPts val="0"/>
              </a:spcBef>
              <a:spcAft>
                <a:spcPts val="0"/>
              </a:spcAft>
              <a:buNone/>
            </a:pPr>
            <a:r>
              <a:rPr lang="pt-BR" sz="1200" b="1" dirty="0">
                <a:solidFill>
                  <a:schemeClr val="tx1"/>
                </a:solidFill>
              </a:rPr>
              <a:t>Barco Missionário </a:t>
            </a:r>
          </a:p>
          <a:p>
            <a:pPr marL="0" indent="0" algn="l" fontAlgn="auto">
              <a:spcBef>
                <a:spcPts val="0"/>
              </a:spcBef>
              <a:spcAft>
                <a:spcPts val="0"/>
              </a:spcAft>
              <a:buNone/>
            </a:pPr>
            <a:r>
              <a:rPr lang="pt-BR" sz="1200" b="1" dirty="0">
                <a:solidFill>
                  <a:schemeClr val="tx1"/>
                </a:solidFill>
              </a:rPr>
              <a:t>para atuar no lago Bangweulu, Zâmbia</a:t>
            </a:r>
          </a:p>
          <a:p>
            <a:pPr marL="0" indent="0" algn="l" fontAlgn="auto">
              <a:spcBef>
                <a:spcPts val="0"/>
              </a:spcBef>
              <a:spcAft>
                <a:spcPts val="0"/>
              </a:spcAft>
              <a:buNone/>
            </a:pPr>
            <a:r>
              <a:rPr lang="pt-BR" sz="1200" b="1" dirty="0">
                <a:solidFill>
                  <a:schemeClr val="tx1"/>
                </a:solidFill>
              </a:rPr>
              <a:t>Cozinha e lavanderia </a:t>
            </a:r>
          </a:p>
          <a:p>
            <a:pPr marL="0" indent="0" algn="l" fontAlgn="auto">
              <a:spcBef>
                <a:spcPts val="0"/>
              </a:spcBef>
              <a:spcAft>
                <a:spcPts val="0"/>
              </a:spcAft>
              <a:buNone/>
            </a:pPr>
            <a:r>
              <a:rPr lang="pt-BR" sz="1200" b="1" dirty="0">
                <a:solidFill>
                  <a:schemeClr val="tx1"/>
                </a:solidFill>
              </a:rPr>
              <a:t>no Hospital Adventista Chitanda Lumamba. Em Chibombo, Zâmbia</a:t>
            </a:r>
          </a:p>
          <a:p>
            <a:pPr marL="0" indent="0" algn="l" fontAlgn="auto">
              <a:spcBef>
                <a:spcPts val="0"/>
              </a:spcBef>
              <a:spcAft>
                <a:spcPts val="0"/>
              </a:spcAft>
              <a:buNone/>
            </a:pPr>
            <a:r>
              <a:rPr lang="pt-BR" sz="1200" b="1" dirty="0">
                <a:solidFill>
                  <a:schemeClr val="tx1"/>
                </a:solidFill>
              </a:rPr>
              <a:t>Centro de influência </a:t>
            </a:r>
          </a:p>
          <a:p>
            <a:pPr marL="0" indent="0" algn="l" fontAlgn="auto">
              <a:spcBef>
                <a:spcPts val="0"/>
              </a:spcBef>
              <a:spcAft>
                <a:spcPts val="0"/>
              </a:spcAft>
              <a:buNone/>
            </a:pPr>
            <a:r>
              <a:rPr lang="pt-BR" sz="1200" b="1" dirty="0">
                <a:solidFill>
                  <a:schemeClr val="tx1"/>
                </a:solidFill>
              </a:rPr>
              <a:t>em saúde e bem estar em Umhlanga, África do Sul</a:t>
            </a:r>
          </a:p>
        </p:txBody>
      </p:sp>
      <p:sp>
        <p:nvSpPr>
          <p:cNvPr id="36" name="Elipse 35">
            <a:extLst>
              <a:ext uri="{FF2B5EF4-FFF2-40B4-BE49-F238E27FC236}">
                <a16:creationId xmlns:a16="http://schemas.microsoft.com/office/drawing/2014/main" id="{7D151C44-4BFC-4215-BD0F-3EDD53998745}"/>
              </a:ext>
            </a:extLst>
          </p:cNvPr>
          <p:cNvSpPr/>
          <p:nvPr userDrawn="1"/>
        </p:nvSpPr>
        <p:spPr>
          <a:xfrm flipH="1">
            <a:off x="5287900" y="1807310"/>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37" name="Elipse 36">
            <a:extLst>
              <a:ext uri="{FF2B5EF4-FFF2-40B4-BE49-F238E27FC236}">
                <a16:creationId xmlns:a16="http://schemas.microsoft.com/office/drawing/2014/main" id="{4EF6F356-4B61-4FBE-844D-030395CE51C6}"/>
              </a:ext>
            </a:extLst>
          </p:cNvPr>
          <p:cNvSpPr/>
          <p:nvPr userDrawn="1"/>
        </p:nvSpPr>
        <p:spPr>
          <a:xfrm flipH="1">
            <a:off x="5287900" y="217075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38" name="Elipse 37">
            <a:extLst>
              <a:ext uri="{FF2B5EF4-FFF2-40B4-BE49-F238E27FC236}">
                <a16:creationId xmlns:a16="http://schemas.microsoft.com/office/drawing/2014/main" id="{D081C789-1A82-4688-8965-3450E580AA2C}"/>
              </a:ext>
            </a:extLst>
          </p:cNvPr>
          <p:cNvSpPr/>
          <p:nvPr userDrawn="1"/>
        </p:nvSpPr>
        <p:spPr>
          <a:xfrm flipH="1">
            <a:off x="5287900" y="3104984"/>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39" name="Elipse 38">
            <a:extLst>
              <a:ext uri="{FF2B5EF4-FFF2-40B4-BE49-F238E27FC236}">
                <a16:creationId xmlns:a16="http://schemas.microsoft.com/office/drawing/2014/main" id="{AAD8BDF9-395C-47E6-93CD-006237FE59E9}"/>
              </a:ext>
            </a:extLst>
          </p:cNvPr>
          <p:cNvSpPr/>
          <p:nvPr userDrawn="1"/>
        </p:nvSpPr>
        <p:spPr>
          <a:xfrm flipH="1">
            <a:off x="5287900" y="366559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sp>
        <p:nvSpPr>
          <p:cNvPr id="40" name="Elipse 39">
            <a:extLst>
              <a:ext uri="{FF2B5EF4-FFF2-40B4-BE49-F238E27FC236}">
                <a16:creationId xmlns:a16="http://schemas.microsoft.com/office/drawing/2014/main" id="{C484E5A8-D834-420B-A6FE-CDB16FFB1BFF}"/>
              </a:ext>
            </a:extLst>
          </p:cNvPr>
          <p:cNvSpPr/>
          <p:nvPr userDrawn="1"/>
        </p:nvSpPr>
        <p:spPr>
          <a:xfrm flipH="1">
            <a:off x="5287900" y="4215573"/>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5</a:t>
            </a:r>
          </a:p>
        </p:txBody>
      </p:sp>
      <p:sp>
        <p:nvSpPr>
          <p:cNvPr id="41" name="Elipse 40">
            <a:extLst>
              <a:ext uri="{FF2B5EF4-FFF2-40B4-BE49-F238E27FC236}">
                <a16:creationId xmlns:a16="http://schemas.microsoft.com/office/drawing/2014/main" id="{892E03F2-A897-4533-970A-F80960CBF688}"/>
              </a:ext>
            </a:extLst>
          </p:cNvPr>
          <p:cNvSpPr/>
          <p:nvPr userDrawn="1"/>
        </p:nvSpPr>
        <p:spPr>
          <a:xfrm flipH="1">
            <a:off x="5287900" y="4929486"/>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6</a:t>
            </a:r>
          </a:p>
        </p:txBody>
      </p:sp>
      <p:cxnSp>
        <p:nvCxnSpPr>
          <p:cNvPr id="42" name="Conector reto 41">
            <a:extLst>
              <a:ext uri="{FF2B5EF4-FFF2-40B4-BE49-F238E27FC236}">
                <a16:creationId xmlns:a16="http://schemas.microsoft.com/office/drawing/2014/main" id="{09139604-28E2-49FA-8F3E-C19CE21D1628}"/>
              </a:ext>
            </a:extLst>
          </p:cNvPr>
          <p:cNvCxnSpPr>
            <a:cxnSpLocks/>
          </p:cNvCxnSpPr>
          <p:nvPr userDrawn="1"/>
        </p:nvCxnSpPr>
        <p:spPr>
          <a:xfrm>
            <a:off x="3814851" y="2146902"/>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id="{A91EF1CB-6573-4D2D-9C6F-4E660E9DC1EE}"/>
              </a:ext>
            </a:extLst>
          </p:cNvPr>
          <p:cNvCxnSpPr>
            <a:cxnSpLocks/>
          </p:cNvCxnSpPr>
          <p:nvPr userDrawn="1"/>
        </p:nvCxnSpPr>
        <p:spPr>
          <a:xfrm>
            <a:off x="3814851" y="307151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BB17F065-96D5-4567-9F8B-4151F9F1D310}"/>
              </a:ext>
            </a:extLst>
          </p:cNvPr>
          <p:cNvCxnSpPr>
            <a:cxnSpLocks/>
          </p:cNvCxnSpPr>
          <p:nvPr userDrawn="1"/>
        </p:nvCxnSpPr>
        <p:spPr>
          <a:xfrm>
            <a:off x="3814851" y="3626046"/>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5" name="Conector reto 44">
            <a:extLst>
              <a:ext uri="{FF2B5EF4-FFF2-40B4-BE49-F238E27FC236}">
                <a16:creationId xmlns:a16="http://schemas.microsoft.com/office/drawing/2014/main" id="{A146F219-6184-472D-968B-0835C3906D17}"/>
              </a:ext>
            </a:extLst>
          </p:cNvPr>
          <p:cNvCxnSpPr>
            <a:cxnSpLocks/>
          </p:cNvCxnSpPr>
          <p:nvPr userDrawn="1"/>
        </p:nvCxnSpPr>
        <p:spPr>
          <a:xfrm>
            <a:off x="3814851" y="418376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6" name="Conector reto 45">
            <a:extLst>
              <a:ext uri="{FF2B5EF4-FFF2-40B4-BE49-F238E27FC236}">
                <a16:creationId xmlns:a16="http://schemas.microsoft.com/office/drawing/2014/main" id="{7C90941D-F068-476B-9BDF-DB8FBE38E41E}"/>
              </a:ext>
            </a:extLst>
          </p:cNvPr>
          <p:cNvCxnSpPr>
            <a:cxnSpLocks/>
          </p:cNvCxnSpPr>
          <p:nvPr userDrawn="1"/>
        </p:nvCxnSpPr>
        <p:spPr>
          <a:xfrm>
            <a:off x="3814851" y="4905184"/>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sp>
        <p:nvSpPr>
          <p:cNvPr id="47" name="CaixaDeTexto 46">
            <a:extLst>
              <a:ext uri="{FF2B5EF4-FFF2-40B4-BE49-F238E27FC236}">
                <a16:creationId xmlns:a16="http://schemas.microsoft.com/office/drawing/2014/main" id="{6D11CD6E-3AB7-438D-9F77-0D1F9F13382A}"/>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Divisão Sul-Africana Oceano Índico</a:t>
            </a:r>
            <a:endParaRPr lang="pt-BR" sz="1000" b="1" dirty="0">
              <a:solidFill>
                <a:schemeClr val="tx1"/>
              </a:solidFill>
            </a:endParaRPr>
          </a:p>
        </p:txBody>
      </p:sp>
    </p:spTree>
    <p:extLst>
      <p:ext uri="{BB962C8B-B14F-4D97-AF65-F5344CB8AC3E}">
        <p14:creationId xmlns:p14="http://schemas.microsoft.com/office/powerpoint/2010/main" val="4143870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24180" y="666750"/>
            <a:ext cx="9109075" cy="6191250"/>
          </a:xfrm>
          <a:prstGeom prst="rect">
            <a:avLst/>
          </a:prstGeom>
          <a:solidFill>
            <a:srgbClr val="FFFFC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1" name="Retângulo 10">
            <a:extLst>
              <a:ext uri="{FF2B5EF4-FFF2-40B4-BE49-F238E27FC236}">
                <a16:creationId xmlns:a16="http://schemas.microsoft.com/office/drawing/2014/main" id="{01D623CC-F133-4FF5-9DA8-0BA232C8094A}"/>
              </a:ext>
            </a:extLst>
          </p:cNvPr>
          <p:cNvSpPr/>
          <p:nvPr userDrawn="1"/>
        </p:nvSpPr>
        <p:spPr>
          <a:xfrm>
            <a:off x="1861" y="0"/>
            <a:ext cx="9144000" cy="666750"/>
          </a:xfrm>
          <a:prstGeom prst="rect">
            <a:avLst/>
          </a:prstGeom>
          <a:gradFill flip="none" rotWithShape="1">
            <a:gsLst>
              <a:gs pos="0">
                <a:srgbClr val="4A452A"/>
              </a:gs>
              <a:gs pos="17000">
                <a:srgbClr val="5F5325"/>
              </a:gs>
              <a:gs pos="37000">
                <a:srgbClr val="FFC200"/>
              </a:gs>
              <a:gs pos="54000">
                <a:srgbClr val="FFD100"/>
              </a:gs>
              <a:gs pos="72000">
                <a:srgbClr val="FFFF0E"/>
              </a:gs>
              <a:gs pos="87000">
                <a:srgbClr val="FFFF69"/>
              </a:gs>
              <a:gs pos="100000">
                <a:srgbClr val="FFFF9C"/>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3200" b="1" dirty="0">
                <a:ln>
                  <a:solidFill>
                    <a:schemeClr val="tx1"/>
                  </a:solidFill>
                </a:ln>
                <a:solidFill>
                  <a:srgbClr val="FF0000"/>
                </a:solidFill>
              </a:rPr>
              <a:t>Divisão </a:t>
            </a:r>
            <a:r>
              <a:rPr lang="pt-BR" sz="3200" b="1" kern="1200" dirty="0">
                <a:ln>
                  <a:solidFill>
                    <a:schemeClr val="tx1"/>
                  </a:solidFill>
                </a:ln>
                <a:solidFill>
                  <a:srgbClr val="FF0000"/>
                </a:solidFill>
                <a:latin typeface="+mn-lt"/>
                <a:ea typeface="+mn-ea"/>
                <a:cs typeface="+mn-cs"/>
              </a:rPr>
              <a:t>Sul-Africana Oceano Índico</a:t>
            </a:r>
            <a:endParaRPr lang="pt-BR" sz="3200" b="1" dirty="0">
              <a:ln>
                <a:solidFill>
                  <a:schemeClr val="tx1"/>
                </a:solidFill>
              </a:ln>
              <a:solidFill>
                <a:srgbClr val="FF0000"/>
              </a:solidFill>
            </a:endParaRPr>
          </a:p>
        </p:txBody>
      </p:sp>
      <p:sp>
        <p:nvSpPr>
          <p:cNvPr id="12" name="Retângulo 11">
            <a:extLst>
              <a:ext uri="{FF2B5EF4-FFF2-40B4-BE49-F238E27FC236}">
                <a16:creationId xmlns:a16="http://schemas.microsoft.com/office/drawing/2014/main" id="{29F8B15F-9ACC-4A44-9235-24B24A26899E}"/>
              </a:ext>
            </a:extLst>
          </p:cNvPr>
          <p:cNvSpPr/>
          <p:nvPr userDrawn="1"/>
        </p:nvSpPr>
        <p:spPr>
          <a:xfrm>
            <a:off x="37738" y="886069"/>
            <a:ext cx="9068525" cy="558979"/>
          </a:xfrm>
          <a:prstGeom prst="rect">
            <a:avLst/>
          </a:prstGeom>
          <a:ln>
            <a:noFill/>
          </a:ln>
        </p:spPr>
        <p:txBody>
          <a:bodyPr/>
          <a:lstStyle/>
          <a:p>
            <a:pPr marL="0" lvl="0" indent="0" algn="ctr" defTabSz="685800" rtl="0" eaLnBrk="1" fontAlgn="base" latinLnBrk="0" hangingPunct="1">
              <a:spcBef>
                <a:spcPct val="20000"/>
              </a:spcBef>
              <a:spcAft>
                <a:spcPct val="0"/>
              </a:spcAft>
              <a:buFont typeface="Arial" panose="020B0604020202020204" pitchFamily="34" charset="0"/>
              <a:buNone/>
            </a:pPr>
            <a:r>
              <a:rPr lang="pt-BR" sz="28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rPr>
              <a:t>As histórias deste trimestre vem de</a:t>
            </a:r>
          </a:p>
        </p:txBody>
      </p:sp>
      <p:sp>
        <p:nvSpPr>
          <p:cNvPr id="13" name="CaixaDeTexto 3">
            <a:extLst>
              <a:ext uri="{FF2B5EF4-FFF2-40B4-BE49-F238E27FC236}">
                <a16:creationId xmlns:a16="http://schemas.microsoft.com/office/drawing/2014/main" id="{2A204EBC-A672-4CEA-A91F-E562F8B89FD0}"/>
              </a:ext>
            </a:extLst>
          </p:cNvPr>
          <p:cNvSpPr txBox="1">
            <a:spLocks noChangeArrowheads="1"/>
          </p:cNvSpPr>
          <p:nvPr userDrawn="1"/>
        </p:nvSpPr>
        <p:spPr bwMode="auto">
          <a:xfrm>
            <a:off x="1164084" y="1587147"/>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lang="pt-BR" altLang="pt-BR" sz="2800" b="1" dirty="0">
                <a:solidFill>
                  <a:srgbClr val="FF0000"/>
                </a:solidFill>
              </a:rPr>
              <a:t>Brasil</a:t>
            </a:r>
          </a:p>
        </p:txBody>
      </p:sp>
      <p:sp>
        <p:nvSpPr>
          <p:cNvPr id="14" name="CaixaDeTexto 3">
            <a:extLst>
              <a:ext uri="{FF2B5EF4-FFF2-40B4-BE49-F238E27FC236}">
                <a16:creationId xmlns:a16="http://schemas.microsoft.com/office/drawing/2014/main" id="{710E4836-C451-4DA1-9DF9-4C1AAF0A7FF0}"/>
              </a:ext>
            </a:extLst>
          </p:cNvPr>
          <p:cNvSpPr txBox="1">
            <a:spLocks noChangeArrowheads="1"/>
          </p:cNvSpPr>
          <p:nvPr userDrawn="1"/>
        </p:nvSpPr>
        <p:spPr bwMode="auto">
          <a:xfrm>
            <a:off x="5695807" y="1587541"/>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a:solidFill>
                  <a:srgbClr val="FF0000"/>
                </a:solidFill>
              </a:rPr>
              <a:t>Zâmbia</a:t>
            </a:r>
            <a:endParaRPr lang="pt-BR" altLang="pt-BR" sz="2800" b="1" dirty="0">
              <a:solidFill>
                <a:srgbClr val="FF0000"/>
              </a:solidFill>
            </a:endParaRPr>
          </a:p>
        </p:txBody>
      </p:sp>
      <p:sp>
        <p:nvSpPr>
          <p:cNvPr id="15" name="CaixaDeTexto 3">
            <a:extLst>
              <a:ext uri="{FF2B5EF4-FFF2-40B4-BE49-F238E27FC236}">
                <a16:creationId xmlns:a16="http://schemas.microsoft.com/office/drawing/2014/main" id="{B2CD95CE-D551-4215-917D-834835D67720}"/>
              </a:ext>
            </a:extLst>
          </p:cNvPr>
          <p:cNvSpPr txBox="1">
            <a:spLocks noChangeArrowheads="1"/>
          </p:cNvSpPr>
          <p:nvPr userDrawn="1"/>
        </p:nvSpPr>
        <p:spPr bwMode="auto">
          <a:xfrm>
            <a:off x="3429945" y="1587541"/>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dirty="0">
                <a:solidFill>
                  <a:srgbClr val="FF0000"/>
                </a:solidFill>
              </a:rPr>
              <a:t>Botsuana</a:t>
            </a:r>
          </a:p>
        </p:txBody>
      </p:sp>
      <p:sp>
        <p:nvSpPr>
          <p:cNvPr id="16" name="Retângulo 15">
            <a:extLst>
              <a:ext uri="{FF2B5EF4-FFF2-40B4-BE49-F238E27FC236}">
                <a16:creationId xmlns:a16="http://schemas.microsoft.com/office/drawing/2014/main" id="{A290807F-EBF5-42BE-8CD4-DE6800D99D66}"/>
              </a:ext>
            </a:extLst>
          </p:cNvPr>
          <p:cNvSpPr/>
          <p:nvPr userDrawn="1"/>
        </p:nvSpPr>
        <p:spPr>
          <a:xfrm>
            <a:off x="1204424" y="3844463"/>
            <a:ext cx="6801394" cy="558979"/>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30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ofertas vão para</a:t>
            </a:r>
          </a:p>
        </p:txBody>
      </p:sp>
      <p:sp>
        <p:nvSpPr>
          <p:cNvPr id="17" name="CaixaDeTexto 3">
            <a:extLst>
              <a:ext uri="{FF2B5EF4-FFF2-40B4-BE49-F238E27FC236}">
                <a16:creationId xmlns:a16="http://schemas.microsoft.com/office/drawing/2014/main" id="{ACF2FAA6-1EA0-4B63-931A-8C2D52582961}"/>
              </a:ext>
            </a:extLst>
          </p:cNvPr>
          <p:cNvSpPr txBox="1">
            <a:spLocks noChangeArrowheads="1"/>
          </p:cNvSpPr>
          <p:nvPr userDrawn="1"/>
        </p:nvSpPr>
        <p:spPr bwMode="auto">
          <a:xfrm>
            <a:off x="4596702" y="4434595"/>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lang="pt-BR" sz="2800" b="1" kern="1200" dirty="0">
                <a:solidFill>
                  <a:srgbClr val="FF0000"/>
                </a:solidFill>
                <a:latin typeface="Calibri" pitchFamily="34" charset="0"/>
                <a:ea typeface="+mn-ea"/>
                <a:cs typeface="+mn-cs"/>
              </a:rPr>
              <a:t>África do Sul</a:t>
            </a:r>
            <a:endParaRPr lang="pt-BR" altLang="pt-BR" sz="2800" b="1" kern="1200" dirty="0">
              <a:solidFill>
                <a:srgbClr val="FF0000"/>
              </a:solidFill>
              <a:latin typeface="Calibri" pitchFamily="34" charset="0"/>
              <a:ea typeface="+mn-ea"/>
              <a:cs typeface="+mn-cs"/>
            </a:endParaRPr>
          </a:p>
        </p:txBody>
      </p:sp>
      <p:sp>
        <p:nvSpPr>
          <p:cNvPr id="18" name="CaixaDeTexto 3">
            <a:extLst>
              <a:ext uri="{FF2B5EF4-FFF2-40B4-BE49-F238E27FC236}">
                <a16:creationId xmlns:a16="http://schemas.microsoft.com/office/drawing/2014/main" id="{024BE9B8-D54E-4D3E-B7AA-2F48A9C52C16}"/>
              </a:ext>
            </a:extLst>
          </p:cNvPr>
          <p:cNvSpPr txBox="1">
            <a:spLocks noChangeArrowheads="1"/>
          </p:cNvSpPr>
          <p:nvPr userDrawn="1"/>
        </p:nvSpPr>
        <p:spPr bwMode="auto">
          <a:xfrm>
            <a:off x="2330840" y="4434595"/>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dirty="0">
                <a:solidFill>
                  <a:srgbClr val="FF0000"/>
                </a:solidFill>
              </a:rPr>
              <a:t>Zâmbia</a:t>
            </a:r>
          </a:p>
        </p:txBody>
      </p:sp>
      <p:pic>
        <p:nvPicPr>
          <p:cNvPr id="5" name="Imagem 4">
            <a:extLst>
              <a:ext uri="{FF2B5EF4-FFF2-40B4-BE49-F238E27FC236}">
                <a16:creationId xmlns:a16="http://schemas.microsoft.com/office/drawing/2014/main" id="{3FE2001C-25CB-4659-955B-FB97B751FB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4483" y="5229200"/>
            <a:ext cx="1885950" cy="1266825"/>
          </a:xfrm>
          <a:prstGeom prst="rect">
            <a:avLst/>
          </a:prstGeom>
          <a:ln w="12700">
            <a:solidFill>
              <a:schemeClr val="tx1"/>
            </a:solidFill>
          </a:ln>
        </p:spPr>
      </p:pic>
      <p:pic>
        <p:nvPicPr>
          <p:cNvPr id="7" name="Imagem 6">
            <a:extLst>
              <a:ext uri="{FF2B5EF4-FFF2-40B4-BE49-F238E27FC236}">
                <a16:creationId xmlns:a16="http://schemas.microsoft.com/office/drawing/2014/main" id="{D1B7755B-5258-469E-B125-20CA7B4762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2146" y="2413743"/>
            <a:ext cx="1885950" cy="1266825"/>
          </a:xfrm>
          <a:prstGeom prst="rect">
            <a:avLst/>
          </a:prstGeom>
          <a:ln w="12700">
            <a:solidFill>
              <a:schemeClr val="tx1"/>
            </a:solidFill>
          </a:ln>
        </p:spPr>
      </p:pic>
      <p:pic>
        <p:nvPicPr>
          <p:cNvPr id="26" name="Imagem 25">
            <a:extLst>
              <a:ext uri="{FF2B5EF4-FFF2-40B4-BE49-F238E27FC236}">
                <a16:creationId xmlns:a16="http://schemas.microsoft.com/office/drawing/2014/main" id="{BCCF4E40-9F2F-40E7-9083-A6B702D3DB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86997" y="5232923"/>
            <a:ext cx="1891145" cy="1259378"/>
          </a:xfrm>
          <a:prstGeom prst="rect">
            <a:avLst/>
          </a:prstGeom>
          <a:ln w="12700">
            <a:solidFill>
              <a:schemeClr val="tx1"/>
            </a:solidFill>
          </a:ln>
        </p:spPr>
      </p:pic>
      <p:pic>
        <p:nvPicPr>
          <p:cNvPr id="33" name="Imagem 32">
            <a:extLst>
              <a:ext uri="{FF2B5EF4-FFF2-40B4-BE49-F238E27FC236}">
                <a16:creationId xmlns:a16="http://schemas.microsoft.com/office/drawing/2014/main" id="{99AF2A12-C38A-4CB5-9569-5922597777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89634" y="2417466"/>
            <a:ext cx="1891145" cy="1259378"/>
          </a:xfrm>
          <a:prstGeom prst="rect">
            <a:avLst/>
          </a:prstGeom>
          <a:ln w="12700">
            <a:solidFill>
              <a:schemeClr val="tx1"/>
            </a:solidFill>
          </a:ln>
        </p:spPr>
      </p:pic>
    </p:spTree>
    <p:extLst>
      <p:ext uri="{BB962C8B-B14F-4D97-AF65-F5344CB8AC3E}">
        <p14:creationId xmlns:p14="http://schemas.microsoft.com/office/powerpoint/2010/main" val="303838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100"/>
                                        <p:tgtEl>
                                          <p:spTgt spid="13"/>
                                        </p:tgtEl>
                                      </p:cBhvr>
                                    </p:animEffect>
                                    <p:anim calcmode="lin" valueType="num">
                                      <p:cBhvr>
                                        <p:cTn id="8" dur="1100" fill="hold"/>
                                        <p:tgtEl>
                                          <p:spTgt spid="13"/>
                                        </p:tgtEl>
                                        <p:attrNameLst>
                                          <p:attrName>style.rotation</p:attrName>
                                        </p:attrNameLst>
                                      </p:cBhvr>
                                      <p:tavLst>
                                        <p:tav tm="0">
                                          <p:val>
                                            <p:fltVal val="720"/>
                                          </p:val>
                                        </p:tav>
                                        <p:tav tm="100000">
                                          <p:val>
                                            <p:fltVal val="0"/>
                                          </p:val>
                                        </p:tav>
                                      </p:tavLst>
                                    </p:anim>
                                    <p:anim calcmode="lin" valueType="num">
                                      <p:cBhvr>
                                        <p:cTn id="9" dur="1100" fill="hold"/>
                                        <p:tgtEl>
                                          <p:spTgt spid="13"/>
                                        </p:tgtEl>
                                        <p:attrNameLst>
                                          <p:attrName>ppt_h</p:attrName>
                                        </p:attrNameLst>
                                      </p:cBhvr>
                                      <p:tavLst>
                                        <p:tav tm="0">
                                          <p:val>
                                            <p:fltVal val="0"/>
                                          </p:val>
                                        </p:tav>
                                        <p:tav tm="100000">
                                          <p:val>
                                            <p:strVal val="#ppt_h"/>
                                          </p:val>
                                        </p:tav>
                                      </p:tavLst>
                                    </p:anim>
                                    <p:anim calcmode="lin" valueType="num">
                                      <p:cBhvr>
                                        <p:cTn id="10" dur="1100" fill="hold"/>
                                        <p:tgtEl>
                                          <p:spTgt spid="13"/>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100"/>
                                        <p:tgtEl>
                                          <p:spTgt spid="14"/>
                                        </p:tgtEl>
                                      </p:cBhvr>
                                    </p:animEffect>
                                    <p:anim calcmode="lin" valueType="num">
                                      <p:cBhvr>
                                        <p:cTn id="14" dur="1100" fill="hold"/>
                                        <p:tgtEl>
                                          <p:spTgt spid="14"/>
                                        </p:tgtEl>
                                        <p:attrNameLst>
                                          <p:attrName>style.rotation</p:attrName>
                                        </p:attrNameLst>
                                      </p:cBhvr>
                                      <p:tavLst>
                                        <p:tav tm="0">
                                          <p:val>
                                            <p:fltVal val="720"/>
                                          </p:val>
                                        </p:tav>
                                        <p:tav tm="100000">
                                          <p:val>
                                            <p:fltVal val="0"/>
                                          </p:val>
                                        </p:tav>
                                      </p:tavLst>
                                    </p:anim>
                                    <p:anim calcmode="lin" valueType="num">
                                      <p:cBhvr>
                                        <p:cTn id="15" dur="1100" fill="hold"/>
                                        <p:tgtEl>
                                          <p:spTgt spid="14"/>
                                        </p:tgtEl>
                                        <p:attrNameLst>
                                          <p:attrName>ppt_h</p:attrName>
                                        </p:attrNameLst>
                                      </p:cBhvr>
                                      <p:tavLst>
                                        <p:tav tm="0">
                                          <p:val>
                                            <p:fltVal val="0"/>
                                          </p:val>
                                        </p:tav>
                                        <p:tav tm="100000">
                                          <p:val>
                                            <p:strVal val="#ppt_h"/>
                                          </p:val>
                                        </p:tav>
                                      </p:tavLst>
                                    </p:anim>
                                    <p:anim calcmode="lin" valueType="num">
                                      <p:cBhvr>
                                        <p:cTn id="16" dur="1100" fill="hold"/>
                                        <p:tgtEl>
                                          <p:spTgt spid="14"/>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100"/>
                                        <p:tgtEl>
                                          <p:spTgt spid="15"/>
                                        </p:tgtEl>
                                      </p:cBhvr>
                                    </p:animEffect>
                                    <p:anim calcmode="lin" valueType="num">
                                      <p:cBhvr>
                                        <p:cTn id="20" dur="1100" fill="hold"/>
                                        <p:tgtEl>
                                          <p:spTgt spid="15"/>
                                        </p:tgtEl>
                                        <p:attrNameLst>
                                          <p:attrName>style.rotation</p:attrName>
                                        </p:attrNameLst>
                                      </p:cBhvr>
                                      <p:tavLst>
                                        <p:tav tm="0">
                                          <p:val>
                                            <p:fltVal val="720"/>
                                          </p:val>
                                        </p:tav>
                                        <p:tav tm="100000">
                                          <p:val>
                                            <p:fltVal val="0"/>
                                          </p:val>
                                        </p:tav>
                                      </p:tavLst>
                                    </p:anim>
                                    <p:anim calcmode="lin" valueType="num">
                                      <p:cBhvr>
                                        <p:cTn id="21" dur="1100" fill="hold"/>
                                        <p:tgtEl>
                                          <p:spTgt spid="15"/>
                                        </p:tgtEl>
                                        <p:attrNameLst>
                                          <p:attrName>ppt_h</p:attrName>
                                        </p:attrNameLst>
                                      </p:cBhvr>
                                      <p:tavLst>
                                        <p:tav tm="0">
                                          <p:val>
                                            <p:fltVal val="0"/>
                                          </p:val>
                                        </p:tav>
                                        <p:tav tm="100000">
                                          <p:val>
                                            <p:strVal val="#ppt_h"/>
                                          </p:val>
                                        </p:tav>
                                      </p:tavLst>
                                    </p:anim>
                                    <p:anim calcmode="lin" valueType="num">
                                      <p:cBhvr>
                                        <p:cTn id="22" dur="1100" fill="hold"/>
                                        <p:tgtEl>
                                          <p:spTgt spid="15"/>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100"/>
                                        <p:tgtEl>
                                          <p:spTgt spid="17"/>
                                        </p:tgtEl>
                                      </p:cBhvr>
                                    </p:animEffect>
                                    <p:anim calcmode="lin" valueType="num">
                                      <p:cBhvr>
                                        <p:cTn id="26" dur="1100" fill="hold"/>
                                        <p:tgtEl>
                                          <p:spTgt spid="17"/>
                                        </p:tgtEl>
                                        <p:attrNameLst>
                                          <p:attrName>style.rotation</p:attrName>
                                        </p:attrNameLst>
                                      </p:cBhvr>
                                      <p:tavLst>
                                        <p:tav tm="0">
                                          <p:val>
                                            <p:fltVal val="720"/>
                                          </p:val>
                                        </p:tav>
                                        <p:tav tm="100000">
                                          <p:val>
                                            <p:fltVal val="0"/>
                                          </p:val>
                                        </p:tav>
                                      </p:tavLst>
                                    </p:anim>
                                    <p:anim calcmode="lin" valueType="num">
                                      <p:cBhvr>
                                        <p:cTn id="27" dur="1100" fill="hold"/>
                                        <p:tgtEl>
                                          <p:spTgt spid="17"/>
                                        </p:tgtEl>
                                        <p:attrNameLst>
                                          <p:attrName>ppt_h</p:attrName>
                                        </p:attrNameLst>
                                      </p:cBhvr>
                                      <p:tavLst>
                                        <p:tav tm="0">
                                          <p:val>
                                            <p:fltVal val="0"/>
                                          </p:val>
                                        </p:tav>
                                        <p:tav tm="100000">
                                          <p:val>
                                            <p:strVal val="#ppt_h"/>
                                          </p:val>
                                        </p:tav>
                                      </p:tavLst>
                                    </p:anim>
                                    <p:anim calcmode="lin" valueType="num">
                                      <p:cBhvr>
                                        <p:cTn id="28" dur="1100" fill="hold"/>
                                        <p:tgtEl>
                                          <p:spTgt spid="17"/>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100"/>
                                        <p:tgtEl>
                                          <p:spTgt spid="18"/>
                                        </p:tgtEl>
                                      </p:cBhvr>
                                    </p:animEffect>
                                    <p:anim calcmode="lin" valueType="num">
                                      <p:cBhvr>
                                        <p:cTn id="32" dur="1100" fill="hold"/>
                                        <p:tgtEl>
                                          <p:spTgt spid="18"/>
                                        </p:tgtEl>
                                        <p:attrNameLst>
                                          <p:attrName>style.rotation</p:attrName>
                                        </p:attrNameLst>
                                      </p:cBhvr>
                                      <p:tavLst>
                                        <p:tav tm="0">
                                          <p:val>
                                            <p:fltVal val="720"/>
                                          </p:val>
                                        </p:tav>
                                        <p:tav tm="100000">
                                          <p:val>
                                            <p:fltVal val="0"/>
                                          </p:val>
                                        </p:tav>
                                      </p:tavLst>
                                    </p:anim>
                                    <p:anim calcmode="lin" valueType="num">
                                      <p:cBhvr>
                                        <p:cTn id="33" dur="1100" fill="hold"/>
                                        <p:tgtEl>
                                          <p:spTgt spid="18"/>
                                        </p:tgtEl>
                                        <p:attrNameLst>
                                          <p:attrName>ppt_h</p:attrName>
                                        </p:attrNameLst>
                                      </p:cBhvr>
                                      <p:tavLst>
                                        <p:tav tm="0">
                                          <p:val>
                                            <p:fltVal val="0"/>
                                          </p:val>
                                        </p:tav>
                                        <p:tav tm="100000">
                                          <p:val>
                                            <p:strVal val="#ppt_h"/>
                                          </p:val>
                                        </p:tav>
                                      </p:tavLst>
                                    </p:anim>
                                    <p:anim calcmode="lin" valueType="num">
                                      <p:cBhvr>
                                        <p:cTn id="34" dur="1100" fill="hold"/>
                                        <p:tgtEl>
                                          <p:spTgt spid="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estino das Ofertas Jp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B2B76BB3-332D-400D-8B33-4E90D55DC33C}"/>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7" name="CaixaDeTexto 6">
            <a:extLst>
              <a:ext uri="{FF2B5EF4-FFF2-40B4-BE49-F238E27FC236}">
                <a16:creationId xmlns:a16="http://schemas.microsoft.com/office/drawing/2014/main" id="{615F7444-F420-489F-A196-6F8EAF5E3D0A}"/>
              </a:ext>
            </a:extLst>
          </p:cNvPr>
          <p:cNvSpPr txBox="1"/>
          <p:nvPr userDrawn="1"/>
        </p:nvSpPr>
        <p:spPr>
          <a:xfrm>
            <a:off x="5180" y="25192"/>
            <a:ext cx="9074150" cy="523220"/>
          </a:xfrm>
          <a:prstGeom prst="rect">
            <a:avLst/>
          </a:prstGeom>
          <a:noFill/>
        </p:spPr>
        <p:txBody>
          <a:bodyPr wrap="square" rtlCol="0">
            <a:spAutoFit/>
          </a:bodyPr>
          <a:lstStyle/>
          <a:p>
            <a:pPr algn="ctr"/>
            <a:r>
              <a:rPr lang="pt-BR" sz="2000" b="1" dirty="0">
                <a:ln>
                  <a:solidFill>
                    <a:schemeClr val="tx1"/>
                  </a:solidFill>
                </a:ln>
                <a:solidFill>
                  <a:srgbClr val="FFFF00"/>
                </a:solidFill>
              </a:rPr>
              <a:t>DESTINO DAS OFERTAS </a:t>
            </a:r>
            <a:r>
              <a:rPr lang="pt-BR" sz="2800" b="1" dirty="0">
                <a:ln>
                  <a:solidFill>
                    <a:schemeClr val="tx1"/>
                  </a:solidFill>
                </a:ln>
                <a:solidFill>
                  <a:srgbClr val="FFFF00"/>
                </a:solidFill>
              </a:rPr>
              <a:t>– </a:t>
            </a:r>
            <a:r>
              <a:rPr lang="pt-BR" sz="2800" b="1" dirty="0">
                <a:ln>
                  <a:solidFill>
                    <a:schemeClr val="tx1"/>
                  </a:solidFill>
                </a:ln>
                <a:solidFill>
                  <a:srgbClr val="FF0000"/>
                </a:solidFill>
              </a:rPr>
              <a:t>Divisão Sul-Americana</a:t>
            </a:r>
          </a:p>
        </p:txBody>
      </p:sp>
      <p:pic>
        <p:nvPicPr>
          <p:cNvPr id="26" name="Imagem 25">
            <a:extLst>
              <a:ext uri="{FF2B5EF4-FFF2-40B4-BE49-F238E27FC236}">
                <a16:creationId xmlns:a16="http://schemas.microsoft.com/office/drawing/2014/main" id="{F8C5B9F9-9BC4-430C-A737-A91ECC02C8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1534"/>
            <a:ext cx="9144000" cy="6301047"/>
          </a:xfrm>
          <a:prstGeom prst="rect">
            <a:avLst/>
          </a:prstGeom>
        </p:spPr>
      </p:pic>
      <p:sp>
        <p:nvSpPr>
          <p:cNvPr id="5" name="Retângulo 4">
            <a:extLst>
              <a:ext uri="{FF2B5EF4-FFF2-40B4-BE49-F238E27FC236}">
                <a16:creationId xmlns:a16="http://schemas.microsoft.com/office/drawing/2014/main" id="{7DE4321F-ACDE-4870-8BE8-A295BFFF8464}"/>
              </a:ext>
            </a:extLst>
          </p:cNvPr>
          <p:cNvSpPr/>
          <p:nvPr userDrawn="1"/>
        </p:nvSpPr>
        <p:spPr>
          <a:xfrm>
            <a:off x="5940152" y="4149080"/>
            <a:ext cx="3096344" cy="2520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pt-BR" sz="15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 Dormitórios e Centro de Treinamento Missionário na Universidade do Chile em </a:t>
            </a:r>
            <a:r>
              <a:rPr lang="pt-BR" sz="15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Chillán,Chile</a:t>
            </a:r>
            <a:endParaRPr lang="pt-BR" sz="15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fontAlgn="auto">
              <a:spcBef>
                <a:spcPts val="0"/>
              </a:spcBef>
              <a:spcAft>
                <a:spcPts val="0"/>
              </a:spcAft>
            </a:pPr>
            <a:r>
              <a:rPr lang="pt-BR" sz="15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 Cem salas de Escola Sabatina para crianças em igrejas de regiões especiais de Missão, no Chile.</a:t>
            </a:r>
          </a:p>
          <a:p>
            <a:pPr fontAlgn="auto">
              <a:spcBef>
                <a:spcPts val="0"/>
              </a:spcBef>
              <a:spcAft>
                <a:spcPts val="0"/>
              </a:spcAft>
            </a:pPr>
            <a:r>
              <a:rPr lang="pt-BR" sz="15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 Igreja do Instituto Adventista Pernambucano de Ensino (IAPE) em Sairé (Pernambuco)</a:t>
            </a:r>
          </a:p>
        </p:txBody>
      </p:sp>
    </p:spTree>
    <p:extLst>
      <p:ext uri="{BB962C8B-B14F-4D97-AF65-F5344CB8AC3E}">
        <p14:creationId xmlns:p14="http://schemas.microsoft.com/office/powerpoint/2010/main" val="234898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C80D2776-4C41-401B-A7ED-1A0BC0EF6948}"/>
              </a:ext>
            </a:extLst>
          </p:cNvPr>
          <p:cNvSpPr/>
          <p:nvPr userDrawn="1"/>
        </p:nvSpPr>
        <p:spPr>
          <a:xfrm>
            <a:off x="9248" y="692876"/>
            <a:ext cx="9109075" cy="6165124"/>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sp>
        <p:nvSpPr>
          <p:cNvPr id="16" name="Retângulo 15">
            <a:extLst>
              <a:ext uri="{FF2B5EF4-FFF2-40B4-BE49-F238E27FC236}">
                <a16:creationId xmlns:a16="http://schemas.microsoft.com/office/drawing/2014/main" id="{49C02A9C-EC97-48F4-96BC-621B79453E1E}"/>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pic>
        <p:nvPicPr>
          <p:cNvPr id="8" name="Imagem 7">
            <a:extLst>
              <a:ext uri="{FF2B5EF4-FFF2-40B4-BE49-F238E27FC236}">
                <a16:creationId xmlns:a16="http://schemas.microsoft.com/office/drawing/2014/main" id="{F6C0D136-BBB1-4158-AE66-3A63489594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4808" y="1737429"/>
            <a:ext cx="3494116" cy="4297680"/>
          </a:xfrm>
          <a:prstGeom prst="rect">
            <a:avLst/>
          </a:prstGeom>
        </p:spPr>
      </p:pic>
      <p:sp>
        <p:nvSpPr>
          <p:cNvPr id="12" name="Retângulo 11">
            <a:extLst>
              <a:ext uri="{FF2B5EF4-FFF2-40B4-BE49-F238E27FC236}">
                <a16:creationId xmlns:a16="http://schemas.microsoft.com/office/drawing/2014/main" id="{19B7D715-C879-4B8E-84D0-F847AD87DBF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4" name="Espaço Reservado para Texto 8">
            <a:extLst>
              <a:ext uri="{FF2B5EF4-FFF2-40B4-BE49-F238E27FC236}">
                <a16:creationId xmlns:a16="http://schemas.microsoft.com/office/drawing/2014/main" id="{A2F1A39E-2A2D-4DFD-B384-4C8496CF939A}"/>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18" name="Espaço Reservado para Texto 2">
            <a:extLst>
              <a:ext uri="{FF2B5EF4-FFF2-40B4-BE49-F238E27FC236}">
                <a16:creationId xmlns:a16="http://schemas.microsoft.com/office/drawing/2014/main" id="{C1F9B76E-4B1A-4EB0-A3FF-955595CF6B2C}"/>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0" name="Espaço Reservado para Imagem 17">
            <a:extLst>
              <a:ext uri="{FF2B5EF4-FFF2-40B4-BE49-F238E27FC236}">
                <a16:creationId xmlns:a16="http://schemas.microsoft.com/office/drawing/2014/main" id="{7D0CB816-BE66-401C-8064-957A5D52EA3E}"/>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22" name="Espaço Reservado para Imagem 19">
            <a:extLst>
              <a:ext uri="{FF2B5EF4-FFF2-40B4-BE49-F238E27FC236}">
                <a16:creationId xmlns:a16="http://schemas.microsoft.com/office/drawing/2014/main" id="{077DD9D9-5667-415D-9AE1-F800DE7A380D}"/>
              </a:ext>
            </a:extLst>
          </p:cNvPr>
          <p:cNvSpPr>
            <a:spLocks noGrp="1"/>
          </p:cNvSpPr>
          <p:nvPr>
            <p:ph type="pic" sz="quarter" idx="14" hasCustomPrompt="1"/>
          </p:nvPr>
        </p:nvSpPr>
        <p:spPr>
          <a:xfrm>
            <a:off x="107009" y="1842119"/>
            <a:ext cx="3672903" cy="3603105"/>
          </a:xfrm>
          <a:prstGeom prst="rect">
            <a:avLst/>
          </a:prstGeom>
          <a:ln w="12700">
            <a:solidFill>
              <a:schemeClr val="tx1"/>
            </a:solidFill>
          </a:ln>
        </p:spPr>
        <p:txBody>
          <a:bodyPr/>
          <a:lstStyle>
            <a:lvl1pPr marL="0" indent="0">
              <a:buNone/>
              <a:defRPr sz="2000"/>
            </a:lvl1pPr>
          </a:lstStyle>
          <a:p>
            <a:r>
              <a:rPr lang="pt-BR" dirty="0"/>
              <a:t>Imagem Pessoa</a:t>
            </a:r>
          </a:p>
        </p:txBody>
      </p:sp>
      <p:sp>
        <p:nvSpPr>
          <p:cNvPr id="23" name="Espaço Reservado para Texto 21">
            <a:extLst>
              <a:ext uri="{FF2B5EF4-FFF2-40B4-BE49-F238E27FC236}">
                <a16:creationId xmlns:a16="http://schemas.microsoft.com/office/drawing/2014/main" id="{E8EC2046-C85A-4C97-89CB-A052965A85F1}"/>
              </a:ext>
            </a:extLst>
          </p:cNvPr>
          <p:cNvSpPr>
            <a:spLocks noGrp="1"/>
          </p:cNvSpPr>
          <p:nvPr>
            <p:ph type="body" sz="quarter" idx="15" hasCustomPrompt="1"/>
          </p:nvPr>
        </p:nvSpPr>
        <p:spPr>
          <a:xfrm>
            <a:off x="107009" y="5764301"/>
            <a:ext cx="3444785"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24" name="Espaço Reservado para Texto 23">
            <a:extLst>
              <a:ext uri="{FF2B5EF4-FFF2-40B4-BE49-F238E27FC236}">
                <a16:creationId xmlns:a16="http://schemas.microsoft.com/office/drawing/2014/main" id="{89016258-7870-4C04-A223-9D685443508C}"/>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4" name="Retângulo 3">
            <a:extLst>
              <a:ext uri="{FF2B5EF4-FFF2-40B4-BE49-F238E27FC236}">
                <a16:creationId xmlns:a16="http://schemas.microsoft.com/office/drawing/2014/main" id="{28097B0B-7F45-4EBA-86ED-A4943FAF2761}"/>
              </a:ext>
            </a:extLst>
          </p:cNvPr>
          <p:cNvSpPr/>
          <p:nvPr userDrawn="1"/>
        </p:nvSpPr>
        <p:spPr>
          <a:xfrm>
            <a:off x="3806900" y="1700387"/>
            <a:ext cx="1697968" cy="4016041"/>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spcBef>
                <a:spcPts val="0"/>
              </a:spcBef>
              <a:spcAft>
                <a:spcPts val="0"/>
              </a:spcAft>
              <a:buNone/>
            </a:pPr>
            <a:r>
              <a:rPr lang="pt-BR" sz="1200" b="1" dirty="0">
                <a:solidFill>
                  <a:schemeClr val="tx1"/>
                </a:solidFill>
              </a:rPr>
              <a:t>Dormitórios e Centro de Treinamento Missionário na Universidade Adventista do Chile, em Chillán, Chile.</a:t>
            </a:r>
          </a:p>
          <a:p>
            <a:pPr marL="0" indent="0" algn="l" fontAlgn="auto">
              <a:spcBef>
                <a:spcPts val="0"/>
              </a:spcBef>
              <a:spcAft>
                <a:spcPts val="0"/>
              </a:spcAft>
              <a:buNone/>
            </a:pPr>
            <a:endParaRPr lang="pt-BR" sz="1200" b="1" dirty="0">
              <a:solidFill>
                <a:schemeClr val="tx1"/>
              </a:solidFill>
            </a:endParaRPr>
          </a:p>
          <a:p>
            <a:pPr marL="0" indent="0" algn="l" fontAlgn="auto">
              <a:spcBef>
                <a:spcPts val="0"/>
              </a:spcBef>
              <a:spcAft>
                <a:spcPts val="0"/>
              </a:spcAft>
              <a:buNone/>
            </a:pPr>
            <a:endParaRPr lang="pt-BR" sz="1200" b="1" dirty="0">
              <a:solidFill>
                <a:schemeClr val="tx1"/>
              </a:solidFill>
            </a:endParaRPr>
          </a:p>
          <a:p>
            <a:pPr marL="0" indent="0" algn="l" fontAlgn="auto">
              <a:spcBef>
                <a:spcPts val="0"/>
              </a:spcBef>
              <a:spcAft>
                <a:spcPts val="0"/>
              </a:spcAft>
              <a:buNone/>
            </a:pPr>
            <a:r>
              <a:rPr lang="pt-BR" sz="1200" b="1" dirty="0">
                <a:solidFill>
                  <a:schemeClr val="tx1"/>
                </a:solidFill>
              </a:rPr>
              <a:t>Cem salas de Escola Sabatina para crianças em igrejas de regiões especiais de missão no Chile.</a:t>
            </a:r>
          </a:p>
          <a:p>
            <a:pPr marL="0" indent="0" algn="l" fontAlgn="auto">
              <a:spcBef>
                <a:spcPts val="0"/>
              </a:spcBef>
              <a:spcAft>
                <a:spcPts val="0"/>
              </a:spcAft>
              <a:buNone/>
            </a:pPr>
            <a:endParaRPr lang="pt-BR" sz="1200" b="1" dirty="0">
              <a:solidFill>
                <a:schemeClr val="tx1"/>
              </a:solidFill>
            </a:endParaRPr>
          </a:p>
          <a:p>
            <a:pPr marL="0" indent="0" algn="l" fontAlgn="auto">
              <a:spcBef>
                <a:spcPts val="0"/>
              </a:spcBef>
              <a:spcAft>
                <a:spcPts val="0"/>
              </a:spcAft>
              <a:buNone/>
            </a:pPr>
            <a:endParaRPr lang="pt-BR" sz="1200" b="1" dirty="0">
              <a:solidFill>
                <a:schemeClr val="tx1"/>
              </a:solidFill>
            </a:endParaRPr>
          </a:p>
          <a:p>
            <a:pPr marL="0" indent="0" algn="l" fontAlgn="auto">
              <a:spcBef>
                <a:spcPts val="0"/>
              </a:spcBef>
              <a:spcAft>
                <a:spcPts val="0"/>
              </a:spcAft>
              <a:buNone/>
            </a:pPr>
            <a:r>
              <a:rPr lang="pt-BR" sz="1200" b="1" dirty="0">
                <a:solidFill>
                  <a:schemeClr val="tx1"/>
                </a:solidFill>
              </a:rPr>
              <a:t>Igreja no instituto Adventista Pernambucano de Ensino (IAPE) em Sairé, Pernambuco, Brasil. </a:t>
            </a:r>
          </a:p>
        </p:txBody>
      </p:sp>
      <p:sp>
        <p:nvSpPr>
          <p:cNvPr id="6" name="Elipse 5">
            <a:extLst>
              <a:ext uri="{FF2B5EF4-FFF2-40B4-BE49-F238E27FC236}">
                <a16:creationId xmlns:a16="http://schemas.microsoft.com/office/drawing/2014/main" id="{498B32C5-6AA3-43DE-8200-C9A3233886E6}"/>
              </a:ext>
            </a:extLst>
          </p:cNvPr>
          <p:cNvSpPr/>
          <p:nvPr userDrawn="1"/>
        </p:nvSpPr>
        <p:spPr>
          <a:xfrm flipH="1">
            <a:off x="5287900" y="1807310"/>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19" name="Elipse 18">
            <a:extLst>
              <a:ext uri="{FF2B5EF4-FFF2-40B4-BE49-F238E27FC236}">
                <a16:creationId xmlns:a16="http://schemas.microsoft.com/office/drawing/2014/main" id="{317ABDC9-B540-47C9-9FD5-8B65A1016BEE}"/>
              </a:ext>
            </a:extLst>
          </p:cNvPr>
          <p:cNvSpPr/>
          <p:nvPr userDrawn="1"/>
        </p:nvSpPr>
        <p:spPr>
          <a:xfrm flipH="1">
            <a:off x="5287900" y="325087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21" name="Elipse 20">
            <a:extLst>
              <a:ext uri="{FF2B5EF4-FFF2-40B4-BE49-F238E27FC236}">
                <a16:creationId xmlns:a16="http://schemas.microsoft.com/office/drawing/2014/main" id="{0427E0A2-11B5-4627-9D90-6534049FD8DE}"/>
              </a:ext>
            </a:extLst>
          </p:cNvPr>
          <p:cNvSpPr/>
          <p:nvPr userDrawn="1"/>
        </p:nvSpPr>
        <p:spPr>
          <a:xfrm flipH="1">
            <a:off x="5287900" y="4545144"/>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cxnSp>
        <p:nvCxnSpPr>
          <p:cNvPr id="9" name="Conector reto 8">
            <a:extLst>
              <a:ext uri="{FF2B5EF4-FFF2-40B4-BE49-F238E27FC236}">
                <a16:creationId xmlns:a16="http://schemas.microsoft.com/office/drawing/2014/main" id="{4F61D7BC-765D-43D1-9AE1-06259EE1FB69}"/>
              </a:ext>
            </a:extLst>
          </p:cNvPr>
          <p:cNvCxnSpPr>
            <a:cxnSpLocks/>
          </p:cNvCxnSpPr>
          <p:nvPr userDrawn="1"/>
        </p:nvCxnSpPr>
        <p:spPr>
          <a:xfrm>
            <a:off x="3837803" y="3140968"/>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a16="http://schemas.microsoft.com/office/drawing/2014/main" id="{94711BB6-9C57-44CE-AA86-AAF6C3C72632}"/>
              </a:ext>
            </a:extLst>
          </p:cNvPr>
          <p:cNvCxnSpPr>
            <a:cxnSpLocks/>
          </p:cNvCxnSpPr>
          <p:nvPr userDrawn="1"/>
        </p:nvCxnSpPr>
        <p:spPr>
          <a:xfrm>
            <a:off x="3837803" y="4437112"/>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7C601881-0619-41AD-97CD-D31B764CD0C1}"/>
              </a:ext>
            </a:extLst>
          </p:cNvPr>
          <p:cNvSpPr txBox="1"/>
          <p:nvPr userDrawn="1"/>
        </p:nvSpPr>
        <p:spPr>
          <a:xfrm>
            <a:off x="5500052" y="169243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4° trimestre 2025</a:t>
            </a:r>
            <a:endParaRPr lang="pt-BR" sz="1000" b="1" dirty="0">
              <a:solidFill>
                <a:schemeClr val="tx1"/>
              </a:solidFill>
            </a:endParaRPr>
          </a:p>
        </p:txBody>
      </p:sp>
      <p:sp>
        <p:nvSpPr>
          <p:cNvPr id="32" name="CaixaDeTexto 31">
            <a:extLst>
              <a:ext uri="{FF2B5EF4-FFF2-40B4-BE49-F238E27FC236}">
                <a16:creationId xmlns:a16="http://schemas.microsoft.com/office/drawing/2014/main" id="{04C0DE2F-605F-48D8-B01E-3FB135DD9E1B}"/>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Divisão  Sul Americana</a:t>
            </a:r>
            <a:endParaRPr lang="pt-BR" sz="1000" b="1" dirty="0">
              <a:solidFill>
                <a:schemeClr val="tx1"/>
              </a:solidFill>
            </a:endParaRPr>
          </a:p>
        </p:txBody>
      </p:sp>
    </p:spTree>
    <p:extLst>
      <p:ext uri="{BB962C8B-B14F-4D97-AF65-F5344CB8AC3E}">
        <p14:creationId xmlns:p14="http://schemas.microsoft.com/office/powerpoint/2010/main" val="404257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riosidad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3" name="Espaço Reservado para Texto 2">
            <a:extLst>
              <a:ext uri="{FF2B5EF4-FFF2-40B4-BE49-F238E27FC236}">
                <a16:creationId xmlns:a16="http://schemas.microsoft.com/office/drawing/2014/main" id="{41BD80D8-3761-4900-B3A7-1F0AC121B4FB}"/>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atin typeface="+mn-lt"/>
              </a:defRPr>
            </a:lvl1pPr>
            <a:lvl2pPr>
              <a:defRPr sz="1800"/>
            </a:lvl2pPr>
            <a:lvl3pPr>
              <a:defRPr sz="1800"/>
            </a:lvl3pPr>
            <a:lvl4pPr>
              <a:defRPr sz="1800"/>
            </a:lvl4pPr>
            <a:lvl5pPr>
              <a:defRPr sz="1800"/>
            </a:lvl5pPr>
          </a:lstStyle>
          <a:p>
            <a:pPr lvl="0"/>
            <a:r>
              <a:rPr lang="pt-BR" dirty="0"/>
              <a:t>Texto sobre Curiosidade ...</a:t>
            </a:r>
          </a:p>
        </p:txBody>
      </p:sp>
      <p:sp>
        <p:nvSpPr>
          <p:cNvPr id="6" name="Retângulo 5">
            <a:extLst>
              <a:ext uri="{FF2B5EF4-FFF2-40B4-BE49-F238E27FC236}">
                <a16:creationId xmlns:a16="http://schemas.microsoft.com/office/drawing/2014/main" id="{CADEA7F4-A15E-4148-A2A1-B288C4F38054}"/>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Sul Americana</a:t>
            </a:r>
            <a:endParaRPr lang="pt-BR" sz="3600" b="1" dirty="0">
              <a:ln>
                <a:solidFill>
                  <a:schemeClr val="tx1"/>
                </a:solidFill>
              </a:ln>
              <a:solidFill>
                <a:srgbClr val="FF0000"/>
              </a:solidFill>
            </a:endParaRPr>
          </a:p>
        </p:txBody>
      </p:sp>
    </p:spTree>
    <p:extLst>
      <p:ext uri="{BB962C8B-B14F-4D97-AF65-F5344CB8AC3E}">
        <p14:creationId xmlns:p14="http://schemas.microsoft.com/office/powerpoint/2010/main" val="132780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riosidades_2">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Sul Americana</a:t>
            </a:r>
            <a:endParaRPr lang="pt-BR" sz="3600" b="1" dirty="0">
              <a:ln>
                <a:solidFill>
                  <a:schemeClr val="tx1"/>
                </a:solidFill>
              </a:ln>
              <a:solidFill>
                <a:srgbClr val="FF0000"/>
              </a:solidFill>
            </a:endParaRPr>
          </a:p>
        </p:txBody>
      </p:sp>
      <p:sp>
        <p:nvSpPr>
          <p:cNvPr id="6" name="Espaço Reservado para Texto 2">
            <a:extLst>
              <a:ext uri="{FF2B5EF4-FFF2-40B4-BE49-F238E27FC236}">
                <a16:creationId xmlns:a16="http://schemas.microsoft.com/office/drawing/2014/main" id="{A15B693B-9305-49AD-BC5A-A438EE330DB7}"/>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atin typeface="+mn-lt"/>
              </a:defRPr>
            </a:lvl1pPr>
            <a:lvl2pPr>
              <a:defRPr sz="1800"/>
            </a:lvl2pPr>
            <a:lvl3pPr>
              <a:defRPr sz="1800"/>
            </a:lvl3pPr>
            <a:lvl4pPr>
              <a:defRPr sz="1800"/>
            </a:lvl4pPr>
            <a:lvl5pPr>
              <a:defRPr sz="1800"/>
            </a:lvl5pPr>
          </a:lstStyle>
          <a:p>
            <a:pPr lvl="0"/>
            <a:r>
              <a:rPr lang="pt-BR" dirty="0"/>
              <a:t>Texto sobre Animais</a:t>
            </a:r>
          </a:p>
        </p:txBody>
      </p:sp>
    </p:spTree>
    <p:extLst>
      <p:ext uri="{BB962C8B-B14F-4D97-AF65-F5344CB8AC3E}">
        <p14:creationId xmlns:p14="http://schemas.microsoft.com/office/powerpoint/2010/main" val="225842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7737" y="685695"/>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2" name="Imagem 11">
            <a:extLst>
              <a:ext uri="{FF2B5EF4-FFF2-40B4-BE49-F238E27FC236}">
                <a16:creationId xmlns:a16="http://schemas.microsoft.com/office/drawing/2014/main" id="{81B69F14-57C9-4522-A8E6-55B10BFD9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0543" y="2418926"/>
            <a:ext cx="1885950" cy="1257300"/>
          </a:xfrm>
          <a:prstGeom prst="rect">
            <a:avLst/>
          </a:prstGeom>
          <a:ln w="12700">
            <a:solidFill>
              <a:schemeClr val="tx1"/>
            </a:solidFill>
          </a:ln>
        </p:spPr>
      </p:pic>
      <p:pic>
        <p:nvPicPr>
          <p:cNvPr id="10" name="Imagem 9">
            <a:extLst>
              <a:ext uri="{FF2B5EF4-FFF2-40B4-BE49-F238E27FC236}">
                <a16:creationId xmlns:a16="http://schemas.microsoft.com/office/drawing/2014/main" id="{15E3B90B-0646-4E69-B0CF-66CFF7047E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3688" y="2416844"/>
            <a:ext cx="1886400" cy="1260000"/>
          </a:xfrm>
          <a:prstGeom prst="rect">
            <a:avLst/>
          </a:prstGeom>
          <a:ln w="12700">
            <a:solidFill>
              <a:schemeClr val="tx1"/>
            </a:solidFill>
          </a:ln>
        </p:spPr>
      </p:pic>
      <p:sp>
        <p:nvSpPr>
          <p:cNvPr id="6" name="Retângulo 5">
            <a:extLst>
              <a:ext uri="{FF2B5EF4-FFF2-40B4-BE49-F238E27FC236}">
                <a16:creationId xmlns:a16="http://schemas.microsoft.com/office/drawing/2014/main" id="{83031C4F-6308-48D1-AE9D-A3E3CDBF91F7}"/>
              </a:ext>
            </a:extLst>
          </p:cNvPr>
          <p:cNvSpPr/>
          <p:nvPr userDrawn="1"/>
        </p:nvSpPr>
        <p:spPr>
          <a:xfrm>
            <a:off x="7924"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Sul Americana</a:t>
            </a:r>
            <a:endParaRPr lang="pt-BR" sz="3600" b="1" dirty="0">
              <a:ln>
                <a:solidFill>
                  <a:schemeClr val="tx1"/>
                </a:solidFill>
              </a:ln>
              <a:solidFill>
                <a:srgbClr val="FF0000"/>
              </a:solidFill>
            </a:endParaRPr>
          </a:p>
        </p:txBody>
      </p:sp>
      <p:sp>
        <p:nvSpPr>
          <p:cNvPr id="26" name="Retângulo 25">
            <a:extLst>
              <a:ext uri="{FF2B5EF4-FFF2-40B4-BE49-F238E27FC236}">
                <a16:creationId xmlns:a16="http://schemas.microsoft.com/office/drawing/2014/main" id="{E085CBFE-8BE7-4920-9E91-6CBD7ED1B345}"/>
              </a:ext>
            </a:extLst>
          </p:cNvPr>
          <p:cNvSpPr/>
          <p:nvPr userDrawn="1"/>
        </p:nvSpPr>
        <p:spPr>
          <a:xfrm>
            <a:off x="37738" y="886069"/>
            <a:ext cx="9068525" cy="558979"/>
          </a:xfrm>
          <a:prstGeom prst="rect">
            <a:avLst/>
          </a:prstGeom>
          <a:ln>
            <a:noFill/>
          </a:ln>
        </p:spPr>
        <p:txBody>
          <a:bodyPr/>
          <a:lstStyle/>
          <a:p>
            <a:pPr marL="0" lvl="0" indent="0" algn="ctr" defTabSz="685800" rtl="0" eaLnBrk="1" fontAlgn="base" latinLnBrk="0" hangingPunct="1">
              <a:spcBef>
                <a:spcPct val="20000"/>
              </a:spcBef>
              <a:spcAft>
                <a:spcPct val="0"/>
              </a:spcAft>
              <a:buFont typeface="Arial" panose="020B0604020202020204" pitchFamily="34" charset="0"/>
              <a:buNone/>
            </a:pPr>
            <a:r>
              <a:rPr lang="pt-BR" sz="28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rPr>
              <a:t>As histórias deste trimestre vem de</a:t>
            </a:r>
          </a:p>
        </p:txBody>
      </p:sp>
      <p:sp>
        <p:nvSpPr>
          <p:cNvPr id="28" name="CaixaDeTexto 3">
            <a:extLst>
              <a:ext uri="{FF2B5EF4-FFF2-40B4-BE49-F238E27FC236}">
                <a16:creationId xmlns:a16="http://schemas.microsoft.com/office/drawing/2014/main" id="{4D15C1BD-F6D5-4FCE-B1D1-518913B30E68}"/>
              </a:ext>
            </a:extLst>
          </p:cNvPr>
          <p:cNvSpPr txBox="1">
            <a:spLocks noChangeArrowheads="1"/>
          </p:cNvSpPr>
          <p:nvPr userDrawn="1"/>
        </p:nvSpPr>
        <p:spPr bwMode="auto">
          <a:xfrm>
            <a:off x="4591521" y="1587541"/>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dirty="0">
                <a:solidFill>
                  <a:srgbClr val="FF0000"/>
                </a:solidFill>
              </a:rPr>
              <a:t>Chile</a:t>
            </a:r>
          </a:p>
        </p:txBody>
      </p:sp>
      <p:sp>
        <p:nvSpPr>
          <p:cNvPr id="29" name="CaixaDeTexto 3">
            <a:extLst>
              <a:ext uri="{FF2B5EF4-FFF2-40B4-BE49-F238E27FC236}">
                <a16:creationId xmlns:a16="http://schemas.microsoft.com/office/drawing/2014/main" id="{9D3A05AA-C460-4FB8-97AA-97DB81726DC2}"/>
              </a:ext>
            </a:extLst>
          </p:cNvPr>
          <p:cNvSpPr txBox="1">
            <a:spLocks noChangeArrowheads="1"/>
          </p:cNvSpPr>
          <p:nvPr userDrawn="1"/>
        </p:nvSpPr>
        <p:spPr bwMode="auto">
          <a:xfrm>
            <a:off x="2325659" y="1587541"/>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dirty="0">
                <a:solidFill>
                  <a:srgbClr val="FF0000"/>
                </a:solidFill>
              </a:rPr>
              <a:t>Brasil</a:t>
            </a:r>
          </a:p>
        </p:txBody>
      </p:sp>
      <p:sp>
        <p:nvSpPr>
          <p:cNvPr id="30" name="Retângulo 29">
            <a:extLst>
              <a:ext uri="{FF2B5EF4-FFF2-40B4-BE49-F238E27FC236}">
                <a16:creationId xmlns:a16="http://schemas.microsoft.com/office/drawing/2014/main" id="{092C7C82-604E-4B12-B611-9483F2A687CC}"/>
              </a:ext>
            </a:extLst>
          </p:cNvPr>
          <p:cNvSpPr/>
          <p:nvPr userDrawn="1"/>
        </p:nvSpPr>
        <p:spPr>
          <a:xfrm>
            <a:off x="1204424" y="3844463"/>
            <a:ext cx="6801394" cy="558979"/>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30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ofertas vão para</a:t>
            </a:r>
          </a:p>
        </p:txBody>
      </p:sp>
      <p:sp>
        <p:nvSpPr>
          <p:cNvPr id="31" name="CaixaDeTexto 3">
            <a:extLst>
              <a:ext uri="{FF2B5EF4-FFF2-40B4-BE49-F238E27FC236}">
                <a16:creationId xmlns:a16="http://schemas.microsoft.com/office/drawing/2014/main" id="{D8F99FAC-14BF-43E5-9E44-75C4537BB912}"/>
              </a:ext>
            </a:extLst>
          </p:cNvPr>
          <p:cNvSpPr txBox="1">
            <a:spLocks noChangeArrowheads="1"/>
          </p:cNvSpPr>
          <p:nvPr userDrawn="1"/>
        </p:nvSpPr>
        <p:spPr bwMode="auto">
          <a:xfrm>
            <a:off x="4596702" y="4434595"/>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dirty="0">
                <a:solidFill>
                  <a:srgbClr val="FF0000"/>
                </a:solidFill>
              </a:rPr>
              <a:t>Chile</a:t>
            </a:r>
          </a:p>
        </p:txBody>
      </p:sp>
      <p:sp>
        <p:nvSpPr>
          <p:cNvPr id="32" name="CaixaDeTexto 3">
            <a:extLst>
              <a:ext uri="{FF2B5EF4-FFF2-40B4-BE49-F238E27FC236}">
                <a16:creationId xmlns:a16="http://schemas.microsoft.com/office/drawing/2014/main" id="{38458F17-F2A9-4564-82F5-057A2E96D736}"/>
              </a:ext>
            </a:extLst>
          </p:cNvPr>
          <p:cNvSpPr txBox="1">
            <a:spLocks noChangeArrowheads="1"/>
          </p:cNvSpPr>
          <p:nvPr userDrawn="1"/>
        </p:nvSpPr>
        <p:spPr bwMode="auto">
          <a:xfrm>
            <a:off x="2330840" y="4434595"/>
            <a:ext cx="2278800" cy="52322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800" b="1" dirty="0">
                <a:solidFill>
                  <a:srgbClr val="FF0000"/>
                </a:solidFill>
              </a:rPr>
              <a:t>Brasil</a:t>
            </a:r>
          </a:p>
        </p:txBody>
      </p:sp>
      <p:pic>
        <p:nvPicPr>
          <p:cNvPr id="25" name="Imagem 24">
            <a:extLst>
              <a:ext uri="{FF2B5EF4-FFF2-40B4-BE49-F238E27FC236}">
                <a16:creationId xmlns:a16="http://schemas.microsoft.com/office/drawing/2014/main" id="{B01A482B-5DA7-4416-A995-D3C51C925C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0543" y="5270459"/>
            <a:ext cx="1885950" cy="1257300"/>
          </a:xfrm>
          <a:prstGeom prst="rect">
            <a:avLst/>
          </a:prstGeom>
          <a:ln w="12700">
            <a:solidFill>
              <a:schemeClr val="tx1"/>
            </a:solidFill>
          </a:ln>
        </p:spPr>
      </p:pic>
      <p:pic>
        <p:nvPicPr>
          <p:cNvPr id="36" name="Imagem 35">
            <a:extLst>
              <a:ext uri="{FF2B5EF4-FFF2-40B4-BE49-F238E27FC236}">
                <a16:creationId xmlns:a16="http://schemas.microsoft.com/office/drawing/2014/main" id="{CA0901E8-CBE9-474B-85D4-BEA712CFF6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3688" y="5268377"/>
            <a:ext cx="1886400" cy="1260000"/>
          </a:xfrm>
          <a:prstGeom prst="rect">
            <a:avLst/>
          </a:prstGeom>
          <a:ln w="12700">
            <a:solidFill>
              <a:schemeClr val="tx1"/>
            </a:solidFill>
          </a:ln>
        </p:spPr>
      </p:pic>
    </p:spTree>
    <p:extLst>
      <p:ext uri="{BB962C8B-B14F-4D97-AF65-F5344CB8AC3E}">
        <p14:creationId xmlns:p14="http://schemas.microsoft.com/office/powerpoint/2010/main" val="330012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100"/>
                                        <p:tgtEl>
                                          <p:spTgt spid="28"/>
                                        </p:tgtEl>
                                      </p:cBhvr>
                                    </p:animEffect>
                                    <p:anim calcmode="lin" valueType="num">
                                      <p:cBhvr>
                                        <p:cTn id="8" dur="1100" fill="hold"/>
                                        <p:tgtEl>
                                          <p:spTgt spid="28"/>
                                        </p:tgtEl>
                                        <p:attrNameLst>
                                          <p:attrName>style.rotation</p:attrName>
                                        </p:attrNameLst>
                                      </p:cBhvr>
                                      <p:tavLst>
                                        <p:tav tm="0">
                                          <p:val>
                                            <p:fltVal val="720"/>
                                          </p:val>
                                        </p:tav>
                                        <p:tav tm="100000">
                                          <p:val>
                                            <p:fltVal val="0"/>
                                          </p:val>
                                        </p:tav>
                                      </p:tavLst>
                                    </p:anim>
                                    <p:anim calcmode="lin" valueType="num">
                                      <p:cBhvr>
                                        <p:cTn id="9" dur="1100" fill="hold"/>
                                        <p:tgtEl>
                                          <p:spTgt spid="28"/>
                                        </p:tgtEl>
                                        <p:attrNameLst>
                                          <p:attrName>ppt_h</p:attrName>
                                        </p:attrNameLst>
                                      </p:cBhvr>
                                      <p:tavLst>
                                        <p:tav tm="0">
                                          <p:val>
                                            <p:fltVal val="0"/>
                                          </p:val>
                                        </p:tav>
                                        <p:tav tm="100000">
                                          <p:val>
                                            <p:strVal val="#ppt_h"/>
                                          </p:val>
                                        </p:tav>
                                      </p:tavLst>
                                    </p:anim>
                                    <p:anim calcmode="lin" valueType="num">
                                      <p:cBhvr>
                                        <p:cTn id="10" dur="1100" fill="hold"/>
                                        <p:tgtEl>
                                          <p:spTgt spid="28"/>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100"/>
                                        <p:tgtEl>
                                          <p:spTgt spid="29"/>
                                        </p:tgtEl>
                                      </p:cBhvr>
                                    </p:animEffect>
                                    <p:anim calcmode="lin" valueType="num">
                                      <p:cBhvr>
                                        <p:cTn id="14" dur="1100" fill="hold"/>
                                        <p:tgtEl>
                                          <p:spTgt spid="29"/>
                                        </p:tgtEl>
                                        <p:attrNameLst>
                                          <p:attrName>style.rotation</p:attrName>
                                        </p:attrNameLst>
                                      </p:cBhvr>
                                      <p:tavLst>
                                        <p:tav tm="0">
                                          <p:val>
                                            <p:fltVal val="720"/>
                                          </p:val>
                                        </p:tav>
                                        <p:tav tm="100000">
                                          <p:val>
                                            <p:fltVal val="0"/>
                                          </p:val>
                                        </p:tav>
                                      </p:tavLst>
                                    </p:anim>
                                    <p:anim calcmode="lin" valueType="num">
                                      <p:cBhvr>
                                        <p:cTn id="15" dur="1100" fill="hold"/>
                                        <p:tgtEl>
                                          <p:spTgt spid="29"/>
                                        </p:tgtEl>
                                        <p:attrNameLst>
                                          <p:attrName>ppt_h</p:attrName>
                                        </p:attrNameLst>
                                      </p:cBhvr>
                                      <p:tavLst>
                                        <p:tav tm="0">
                                          <p:val>
                                            <p:fltVal val="0"/>
                                          </p:val>
                                        </p:tav>
                                        <p:tav tm="100000">
                                          <p:val>
                                            <p:strVal val="#ppt_h"/>
                                          </p:val>
                                        </p:tav>
                                      </p:tavLst>
                                    </p:anim>
                                    <p:anim calcmode="lin" valueType="num">
                                      <p:cBhvr>
                                        <p:cTn id="16" dur="1100" fill="hold"/>
                                        <p:tgtEl>
                                          <p:spTgt spid="29"/>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100"/>
                                        <p:tgtEl>
                                          <p:spTgt spid="31"/>
                                        </p:tgtEl>
                                      </p:cBhvr>
                                    </p:animEffect>
                                    <p:anim calcmode="lin" valueType="num">
                                      <p:cBhvr>
                                        <p:cTn id="20" dur="1100" fill="hold"/>
                                        <p:tgtEl>
                                          <p:spTgt spid="31"/>
                                        </p:tgtEl>
                                        <p:attrNameLst>
                                          <p:attrName>style.rotation</p:attrName>
                                        </p:attrNameLst>
                                      </p:cBhvr>
                                      <p:tavLst>
                                        <p:tav tm="0">
                                          <p:val>
                                            <p:fltVal val="720"/>
                                          </p:val>
                                        </p:tav>
                                        <p:tav tm="100000">
                                          <p:val>
                                            <p:fltVal val="0"/>
                                          </p:val>
                                        </p:tav>
                                      </p:tavLst>
                                    </p:anim>
                                    <p:anim calcmode="lin" valueType="num">
                                      <p:cBhvr>
                                        <p:cTn id="21" dur="1100" fill="hold"/>
                                        <p:tgtEl>
                                          <p:spTgt spid="31"/>
                                        </p:tgtEl>
                                        <p:attrNameLst>
                                          <p:attrName>ppt_h</p:attrName>
                                        </p:attrNameLst>
                                      </p:cBhvr>
                                      <p:tavLst>
                                        <p:tav tm="0">
                                          <p:val>
                                            <p:fltVal val="0"/>
                                          </p:val>
                                        </p:tav>
                                        <p:tav tm="100000">
                                          <p:val>
                                            <p:strVal val="#ppt_h"/>
                                          </p:val>
                                        </p:tav>
                                      </p:tavLst>
                                    </p:anim>
                                    <p:anim calcmode="lin" valueType="num">
                                      <p:cBhvr>
                                        <p:cTn id="22" dur="1100" fill="hold"/>
                                        <p:tgtEl>
                                          <p:spTgt spid="31"/>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100"/>
                                        <p:tgtEl>
                                          <p:spTgt spid="32"/>
                                        </p:tgtEl>
                                      </p:cBhvr>
                                    </p:animEffect>
                                    <p:anim calcmode="lin" valueType="num">
                                      <p:cBhvr>
                                        <p:cTn id="26" dur="1100" fill="hold"/>
                                        <p:tgtEl>
                                          <p:spTgt spid="32"/>
                                        </p:tgtEl>
                                        <p:attrNameLst>
                                          <p:attrName>style.rotation</p:attrName>
                                        </p:attrNameLst>
                                      </p:cBhvr>
                                      <p:tavLst>
                                        <p:tav tm="0">
                                          <p:val>
                                            <p:fltVal val="720"/>
                                          </p:val>
                                        </p:tav>
                                        <p:tav tm="100000">
                                          <p:val>
                                            <p:fltVal val="0"/>
                                          </p:val>
                                        </p:tav>
                                      </p:tavLst>
                                    </p:anim>
                                    <p:anim calcmode="lin" valueType="num">
                                      <p:cBhvr>
                                        <p:cTn id="27" dur="1100" fill="hold"/>
                                        <p:tgtEl>
                                          <p:spTgt spid="32"/>
                                        </p:tgtEl>
                                        <p:attrNameLst>
                                          <p:attrName>ppt_h</p:attrName>
                                        </p:attrNameLst>
                                      </p:cBhvr>
                                      <p:tavLst>
                                        <p:tav tm="0">
                                          <p:val>
                                            <p:fltVal val="0"/>
                                          </p:val>
                                        </p:tav>
                                        <p:tav tm="100000">
                                          <p:val>
                                            <p:strVal val="#ppt_h"/>
                                          </p:val>
                                        </p:tav>
                                      </p:tavLst>
                                    </p:anim>
                                    <p:anim calcmode="lin" valueType="num">
                                      <p:cBhvr>
                                        <p:cTn id="28" dur="1100" fill="hold"/>
                                        <p:tgtEl>
                                          <p:spTgt spid="3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P spid="3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ientaçõ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BFCC3EF9-EFE1-42F6-AF89-C307108FF02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Orientação aos Professores</a:t>
            </a:r>
          </a:p>
        </p:txBody>
      </p:sp>
      <p:sp>
        <p:nvSpPr>
          <p:cNvPr id="7" name="CaixaDeTexto 6">
            <a:extLst>
              <a:ext uri="{FF2B5EF4-FFF2-40B4-BE49-F238E27FC236}">
                <a16:creationId xmlns:a16="http://schemas.microsoft.com/office/drawing/2014/main" id="{A44857A5-1D10-4BFC-8C69-E0241B0C4CC3}"/>
              </a:ext>
            </a:extLst>
          </p:cNvPr>
          <p:cNvSpPr txBox="1"/>
          <p:nvPr userDrawn="1"/>
        </p:nvSpPr>
        <p:spPr>
          <a:xfrm>
            <a:off x="55055" y="666750"/>
            <a:ext cx="9054020" cy="532903"/>
          </a:xfrm>
          <a:prstGeom prst="rect">
            <a:avLst/>
          </a:prstGeom>
          <a:noFill/>
        </p:spPr>
        <p:txBody>
          <a:bodyPr wrap="square">
            <a:spAutoFit/>
          </a:bodyPr>
          <a:lstStyle/>
          <a:p>
            <a:pPr marR="101600" algn="ctr">
              <a:lnSpc>
                <a:spcPct val="107000"/>
              </a:lnSpc>
              <a:spcAft>
                <a:spcPts val="0"/>
              </a:spcAft>
            </a:pPr>
            <a:r>
              <a:rPr lang="pt-BR" sz="2800" b="1" i="1" dirty="0">
                <a:solidFill>
                  <a:srgbClr val="FF0000"/>
                </a:solidFill>
              </a:rPr>
              <a:t>Dicas da história </a:t>
            </a:r>
          </a:p>
        </p:txBody>
      </p:sp>
    </p:spTree>
    <p:extLst>
      <p:ext uri="{BB962C8B-B14F-4D97-AF65-F5344CB8AC3E}">
        <p14:creationId xmlns:p14="http://schemas.microsoft.com/office/powerpoint/2010/main" val="2805412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sões no Mund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9F7A317-04DB-406C-AA6E-EB39E08D1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459" y="620688"/>
            <a:ext cx="7733884" cy="6081667"/>
          </a:xfrm>
          <a:prstGeom prst="rect">
            <a:avLst/>
          </a:prstGeom>
        </p:spPr>
      </p:pic>
      <p:sp>
        <p:nvSpPr>
          <p:cNvPr id="4" name="CaixaDeTexto 3">
            <a:extLst>
              <a:ext uri="{FF2B5EF4-FFF2-40B4-BE49-F238E27FC236}">
                <a16:creationId xmlns:a16="http://schemas.microsoft.com/office/drawing/2014/main" id="{69002AFE-889F-4D14-A8A3-F88B46A73AE4}"/>
              </a:ext>
            </a:extLst>
          </p:cNvPr>
          <p:cNvSpPr txBox="1"/>
          <p:nvPr userDrawn="1"/>
        </p:nvSpPr>
        <p:spPr>
          <a:xfrm>
            <a:off x="1304113" y="55094"/>
            <a:ext cx="7733884" cy="646331"/>
          </a:xfrm>
          <a:prstGeom prst="rect">
            <a:avLst/>
          </a:prstGeom>
          <a:noFill/>
        </p:spPr>
        <p:txBody>
          <a:bodyPr wrap="square" rtlCol="0">
            <a:spAutoFit/>
          </a:bodyPr>
          <a:lstStyle/>
          <a:p>
            <a:r>
              <a:rPr lang="pt-BR" sz="3600" b="1" dirty="0">
                <a:ln>
                  <a:solidFill>
                    <a:schemeClr val="tx1"/>
                  </a:solidFill>
                </a:ln>
                <a:solidFill>
                  <a:schemeClr val="bg1"/>
                </a:solidFill>
              </a:rPr>
              <a:t>Divisões da Igreja Adventista no mundo</a:t>
            </a:r>
          </a:p>
        </p:txBody>
      </p:sp>
      <p:sp>
        <p:nvSpPr>
          <p:cNvPr id="2" name="Retângulo: Cantos Arredondados 1">
            <a:extLst>
              <a:ext uri="{FF2B5EF4-FFF2-40B4-BE49-F238E27FC236}">
                <a16:creationId xmlns:a16="http://schemas.microsoft.com/office/drawing/2014/main" id="{EFD460E0-A66A-4EFF-83B4-D872D91F38A9}"/>
              </a:ext>
            </a:extLst>
          </p:cNvPr>
          <p:cNvSpPr/>
          <p:nvPr userDrawn="1"/>
        </p:nvSpPr>
        <p:spPr>
          <a:xfrm>
            <a:off x="1364459" y="620688"/>
            <a:ext cx="7733884" cy="413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600" b="1" dirty="0">
                <a:solidFill>
                  <a:srgbClr val="FF0000"/>
                </a:solidFill>
              </a:rPr>
              <a:t>Conferência Geral</a:t>
            </a:r>
          </a:p>
        </p:txBody>
      </p:sp>
      <p:sp>
        <p:nvSpPr>
          <p:cNvPr id="5" name="CaixaDeTexto 4">
            <a:extLst>
              <a:ext uri="{FF2B5EF4-FFF2-40B4-BE49-F238E27FC236}">
                <a16:creationId xmlns:a16="http://schemas.microsoft.com/office/drawing/2014/main" id="{1D877F83-E5D6-4F8E-907D-4BA9F142A14E}"/>
              </a:ext>
            </a:extLst>
          </p:cNvPr>
          <p:cNvSpPr txBox="1"/>
          <p:nvPr userDrawn="1"/>
        </p:nvSpPr>
        <p:spPr>
          <a:xfrm>
            <a:off x="1835696" y="5597640"/>
            <a:ext cx="1695144" cy="646331"/>
          </a:xfrm>
          <a:prstGeom prst="rect">
            <a:avLst/>
          </a:prstGeom>
          <a:solidFill>
            <a:schemeClr val="bg1"/>
          </a:solidFill>
        </p:spPr>
        <p:txBody>
          <a:bodyPr wrap="none" rtlCol="0">
            <a:spAutoFit/>
          </a:bodyPr>
          <a:lstStyle/>
          <a:p>
            <a:r>
              <a:rPr lang="pt-BR" sz="1200" b="1" dirty="0"/>
              <a:t>Norte Americana (NAD)</a:t>
            </a:r>
          </a:p>
          <a:p>
            <a:r>
              <a:rPr lang="pt-BR" sz="1200" b="1" dirty="0"/>
              <a:t>Interamericana (IAD)</a:t>
            </a:r>
          </a:p>
          <a:p>
            <a:r>
              <a:rPr lang="pt-BR" sz="1200" b="1" dirty="0"/>
              <a:t>Sul Americana (SAD)</a:t>
            </a:r>
          </a:p>
        </p:txBody>
      </p:sp>
      <p:sp>
        <p:nvSpPr>
          <p:cNvPr id="6" name="CaixaDeTexto 5">
            <a:extLst>
              <a:ext uri="{FF2B5EF4-FFF2-40B4-BE49-F238E27FC236}">
                <a16:creationId xmlns:a16="http://schemas.microsoft.com/office/drawing/2014/main" id="{70B8DD16-7EA1-47D0-BE16-5B35C97E74C4}"/>
              </a:ext>
            </a:extLst>
          </p:cNvPr>
          <p:cNvSpPr txBox="1"/>
          <p:nvPr userDrawn="1"/>
        </p:nvSpPr>
        <p:spPr>
          <a:xfrm>
            <a:off x="4211960" y="5228307"/>
            <a:ext cx="2448272" cy="1384995"/>
          </a:xfrm>
          <a:prstGeom prst="rect">
            <a:avLst/>
          </a:prstGeom>
          <a:solidFill>
            <a:schemeClr val="bg1"/>
          </a:solidFill>
        </p:spPr>
        <p:txBody>
          <a:bodyPr wrap="square" rtlCol="0">
            <a:spAutoFit/>
          </a:bodyPr>
          <a:lstStyle/>
          <a:p>
            <a:r>
              <a:rPr lang="pt-BR" sz="1200" b="1" dirty="0"/>
              <a:t>Transeuropeia (TED) </a:t>
            </a:r>
          </a:p>
          <a:p>
            <a:r>
              <a:rPr lang="pt-BR" sz="1200" b="1" dirty="0"/>
              <a:t>Intereuropeia (EUD)</a:t>
            </a:r>
          </a:p>
          <a:p>
            <a:r>
              <a:rPr lang="pt-BR" sz="1200" b="1" dirty="0"/>
              <a:t>Oriente Médio/Norte África(MENA)</a:t>
            </a:r>
          </a:p>
          <a:p>
            <a:r>
              <a:rPr lang="pt-BR" sz="1200" b="1" dirty="0"/>
              <a:t>Campo de Israel (IF)</a:t>
            </a:r>
          </a:p>
          <a:p>
            <a:r>
              <a:rPr lang="pt-BR" sz="1200" b="1" dirty="0"/>
              <a:t>Centro Oeste Africana (WAD)</a:t>
            </a:r>
          </a:p>
          <a:p>
            <a:r>
              <a:rPr lang="pt-BR" sz="1200" b="1" dirty="0"/>
              <a:t>Centro Leste Africana (ECD)</a:t>
            </a:r>
          </a:p>
          <a:p>
            <a:r>
              <a:rPr lang="pt-BR" sz="1200" b="1" i="0" dirty="0"/>
              <a:t>Sul-Africana Oceano </a:t>
            </a:r>
            <a:r>
              <a:rPr lang="pt-BR" sz="1100" b="1" dirty="0"/>
              <a:t>Índico (SID)</a:t>
            </a:r>
          </a:p>
        </p:txBody>
      </p:sp>
      <p:sp>
        <p:nvSpPr>
          <p:cNvPr id="7" name="CaixaDeTexto 6">
            <a:extLst>
              <a:ext uri="{FF2B5EF4-FFF2-40B4-BE49-F238E27FC236}">
                <a16:creationId xmlns:a16="http://schemas.microsoft.com/office/drawing/2014/main" id="{65AAA76E-B543-4D9E-8A95-B102DC517481}"/>
              </a:ext>
            </a:extLst>
          </p:cNvPr>
          <p:cNvSpPr txBox="1"/>
          <p:nvPr userDrawn="1"/>
        </p:nvSpPr>
        <p:spPr>
          <a:xfrm>
            <a:off x="6866095" y="5214476"/>
            <a:ext cx="2232248" cy="1015663"/>
          </a:xfrm>
          <a:prstGeom prst="rect">
            <a:avLst/>
          </a:prstGeom>
          <a:solidFill>
            <a:schemeClr val="bg1"/>
          </a:solidFill>
        </p:spPr>
        <p:txBody>
          <a:bodyPr wrap="square" rtlCol="0">
            <a:spAutoFit/>
          </a:bodyPr>
          <a:lstStyle/>
          <a:p>
            <a:r>
              <a:rPr lang="pt-BR" sz="1200" b="1" dirty="0"/>
              <a:t>Euroasiática (ESD)</a:t>
            </a:r>
          </a:p>
          <a:p>
            <a:r>
              <a:rPr lang="pt-BR" sz="1200" b="1" dirty="0"/>
              <a:t>Pacífico Norte Asiático (NSD) Pacífico Sul Asiático (SSD) </a:t>
            </a:r>
          </a:p>
          <a:p>
            <a:r>
              <a:rPr lang="pt-BR" sz="1200" b="1" dirty="0"/>
              <a:t>Sul Asiático (SUD)</a:t>
            </a:r>
          </a:p>
          <a:p>
            <a:r>
              <a:rPr lang="pt-BR" sz="1200" b="1" dirty="0"/>
              <a:t>Sul do Pacífico (SPD)</a:t>
            </a:r>
            <a:endParaRPr lang="pt-BR" sz="1100" b="1" dirty="0"/>
          </a:p>
        </p:txBody>
      </p:sp>
    </p:spTree>
    <p:extLst>
      <p:ext uri="{BB962C8B-B14F-4D97-AF65-F5344CB8AC3E}">
        <p14:creationId xmlns:p14="http://schemas.microsoft.com/office/powerpoint/2010/main" val="864524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2.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5E5280-0888-478A-92DC-756B8F7A7FA8}"/>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3" name="Retângulo 2">
            <a:extLst>
              <a:ext uri="{FF2B5EF4-FFF2-40B4-BE49-F238E27FC236}">
                <a16:creationId xmlns:a16="http://schemas.microsoft.com/office/drawing/2014/main" id="{B3171E86-687F-4AD5-833A-26E8D95A1805}"/>
              </a:ext>
            </a:extLst>
          </p:cNvPr>
          <p:cNvSpPr/>
          <p:nvPr userDrawn="1"/>
        </p:nvSpPr>
        <p:spPr>
          <a:xfrm>
            <a:off x="0" y="0"/>
            <a:ext cx="1306513" cy="6858000"/>
          </a:xfrm>
          <a:prstGeom prst="rect">
            <a:avLst/>
          </a:prstGeom>
          <a:gradFill>
            <a:gsLst>
              <a:gs pos="0">
                <a:schemeClr val="tx1"/>
              </a:gs>
              <a:gs pos="35000">
                <a:schemeClr val="bg2">
                  <a:lumMod val="25000"/>
                </a:schemeClr>
              </a:gs>
              <a:gs pos="69000">
                <a:schemeClr val="accent3">
                  <a:lumMod val="50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100"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4" name="Retângulo 3">
            <a:extLst>
              <a:ext uri="{FF2B5EF4-FFF2-40B4-BE49-F238E27FC236}">
                <a16:creationId xmlns:a16="http://schemas.microsoft.com/office/drawing/2014/main" id="{FAB6CA49-FA97-4265-B31C-24F45B20780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E018BB23-1503-40FD-9E09-8C9CB18EF74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6" name="Retângulo 5">
            <a:extLst>
              <a:ext uri="{FF2B5EF4-FFF2-40B4-BE49-F238E27FC236}">
                <a16:creationId xmlns:a16="http://schemas.microsoft.com/office/drawing/2014/main" id="{09322C02-A10F-411C-B88A-8CABA1BE2F1E}"/>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7" name="Retângulo 6">
            <a:extLst>
              <a:ext uri="{FF2B5EF4-FFF2-40B4-BE49-F238E27FC236}">
                <a16:creationId xmlns:a16="http://schemas.microsoft.com/office/drawing/2014/main" id="{12230A02-5254-4E1B-8161-4C7CA500D0C6}"/>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1DF5EDFA-337F-4C37-B148-72322770314E}"/>
              </a:ext>
            </a:extLst>
          </p:cNvPr>
          <p:cNvSpPr/>
          <p:nvPr userDrawn="1"/>
        </p:nvSpPr>
        <p:spPr>
          <a:xfrm>
            <a:off x="6519863" y="0"/>
            <a:ext cx="1308100" cy="6858000"/>
          </a:xfrm>
          <a:prstGeom prst="rect">
            <a:avLst/>
          </a:prstGeom>
          <a:gradFill>
            <a:gsLst>
              <a:gs pos="0">
                <a:srgbClr val="C8DDAB"/>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9" name="Seta para a direita 14">
            <a:extLst>
              <a:ext uri="{FF2B5EF4-FFF2-40B4-BE49-F238E27FC236}">
                <a16:creationId xmlns:a16="http://schemas.microsoft.com/office/drawing/2014/main" id="{13E3794A-39B9-4F11-9A65-AC2566BBFC9F}"/>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0" name="Seta para a direita 15">
            <a:extLst>
              <a:ext uri="{FF2B5EF4-FFF2-40B4-BE49-F238E27FC236}">
                <a16:creationId xmlns:a16="http://schemas.microsoft.com/office/drawing/2014/main" id="{DFB7F4FA-087C-404C-B195-50699B26695F}"/>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1" name="Seta para a direita 16">
            <a:extLst>
              <a:ext uri="{FF2B5EF4-FFF2-40B4-BE49-F238E27FC236}">
                <a16:creationId xmlns:a16="http://schemas.microsoft.com/office/drawing/2014/main" id="{5E88BB1A-AC3F-4CD1-A010-5AA2B37E13C5}"/>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2" name="Seta para a direita 17">
            <a:extLst>
              <a:ext uri="{FF2B5EF4-FFF2-40B4-BE49-F238E27FC236}">
                <a16:creationId xmlns:a16="http://schemas.microsoft.com/office/drawing/2014/main" id="{36A8CDFF-E5D3-445F-A807-E5E0A899467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4" name="Retângulo 13">
            <a:extLst>
              <a:ext uri="{FF2B5EF4-FFF2-40B4-BE49-F238E27FC236}">
                <a16:creationId xmlns:a16="http://schemas.microsoft.com/office/drawing/2014/main" id="{4BF2629F-D774-4FB0-872E-9E4F21426014}"/>
              </a:ext>
            </a:extLst>
          </p:cNvPr>
          <p:cNvSpPr/>
          <p:nvPr userDrawn="1"/>
        </p:nvSpPr>
        <p:spPr>
          <a:xfrm>
            <a:off x="1331913" y="550118"/>
            <a:ext cx="7799387" cy="6263258"/>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5" name="Picture 3">
            <a:extLst>
              <a:ext uri="{FF2B5EF4-FFF2-40B4-BE49-F238E27FC236}">
                <a16:creationId xmlns:a16="http://schemas.microsoft.com/office/drawing/2014/main" id="{D9099EE3-ED9B-4A5A-98AE-233EE12133F1}"/>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57494" y="5247095"/>
            <a:ext cx="1206000" cy="127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07209"/>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734" r:id="rId3"/>
    <p:sldLayoutId id="2147483697" r:id="rId4"/>
    <p:sldLayoutId id="2147483705" r:id="rId5"/>
    <p:sldLayoutId id="2147483707" r:id="rId6"/>
    <p:sldLayoutId id="2147483687" r:id="rId7"/>
    <p:sldLayoutId id="2147483685" r:id="rId8"/>
    <p:sldLayoutId id="2147483703" r:id="rId9"/>
    <p:sldLayoutId id="2147483689" r:id="rId10"/>
    <p:sldLayoutId id="2147483691" r:id="rId11"/>
    <p:sldLayoutId id="2147483674" r:id="rId12"/>
    <p:sldLayoutId id="214748373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24B87A5-3DAF-4277-B480-480D5446E788}"/>
              </a:ext>
            </a:extLst>
          </p:cNvPr>
          <p:cNvSpPr/>
          <p:nvPr/>
        </p:nvSpPr>
        <p:spPr>
          <a:xfrm>
            <a:off x="7824789" y="0"/>
            <a:ext cx="1319212" cy="6858000"/>
          </a:xfrm>
          <a:prstGeom prst="rect">
            <a:avLst/>
          </a:prstGeom>
          <a:gradFill>
            <a:gsLst>
              <a:gs pos="0">
                <a:srgbClr val="FFD4A1"/>
              </a:gs>
              <a:gs pos="35000">
                <a:srgbClr val="FFFFCC"/>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4" name="Retângulo 3">
            <a:extLst>
              <a:ext uri="{FF2B5EF4-FFF2-40B4-BE49-F238E27FC236}">
                <a16:creationId xmlns:a16="http://schemas.microsoft.com/office/drawing/2014/main" id="{BE51CDAE-0541-41A8-A2D0-AD1597095D4F}"/>
              </a:ext>
            </a:extLst>
          </p:cNvPr>
          <p:cNvSpPr/>
          <p:nvPr/>
        </p:nvSpPr>
        <p:spPr>
          <a:xfrm>
            <a:off x="1" y="0"/>
            <a:ext cx="1306513" cy="6858000"/>
          </a:xfrm>
          <a:prstGeom prst="rect">
            <a:avLst/>
          </a:prstGeom>
          <a:gradFill>
            <a:gsLst>
              <a:gs pos="0">
                <a:schemeClr val="tx1"/>
              </a:gs>
              <a:gs pos="35000">
                <a:schemeClr val="bg2">
                  <a:lumMod val="25000"/>
                </a:schemeClr>
              </a:gs>
              <a:gs pos="69000">
                <a:srgbClr val="C00000"/>
              </a:gs>
              <a:gs pos="100000">
                <a:srgbClr val="FF00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181"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5" name="Retângulo 4">
            <a:extLst>
              <a:ext uri="{FF2B5EF4-FFF2-40B4-BE49-F238E27FC236}">
                <a16:creationId xmlns:a16="http://schemas.microsoft.com/office/drawing/2014/main" id="{826DB88B-0E87-4FB4-9C56-82B8FF124EFB}"/>
              </a:ext>
            </a:extLst>
          </p:cNvPr>
          <p:cNvSpPr/>
          <p:nvPr/>
        </p:nvSpPr>
        <p:spPr>
          <a:xfrm>
            <a:off x="1303339" y="0"/>
            <a:ext cx="1308100" cy="6858000"/>
          </a:xfrm>
          <a:prstGeom prst="rect">
            <a:avLst/>
          </a:prstGeom>
          <a:gradFill>
            <a:gsLst>
              <a:gs pos="0">
                <a:schemeClr val="bg2">
                  <a:lumMod val="25000"/>
                </a:schemeClr>
              </a:gs>
              <a:gs pos="35000">
                <a:srgbClr val="C00000"/>
              </a:gs>
              <a:gs pos="69000">
                <a:srgbClr val="FF0000"/>
              </a:gs>
              <a:gs pos="100000">
                <a:srgbClr val="FF66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6" name="Retângulo 5">
            <a:extLst>
              <a:ext uri="{FF2B5EF4-FFF2-40B4-BE49-F238E27FC236}">
                <a16:creationId xmlns:a16="http://schemas.microsoft.com/office/drawing/2014/main" id="{191E4B8C-E39F-403F-A3BA-9E0045B125DC}"/>
              </a:ext>
            </a:extLst>
          </p:cNvPr>
          <p:cNvSpPr/>
          <p:nvPr/>
        </p:nvSpPr>
        <p:spPr>
          <a:xfrm>
            <a:off x="2606677" y="0"/>
            <a:ext cx="1306513" cy="6858000"/>
          </a:xfrm>
          <a:prstGeom prst="rect">
            <a:avLst/>
          </a:prstGeom>
          <a:gradFill>
            <a:gsLst>
              <a:gs pos="0">
                <a:srgbClr val="C00000"/>
              </a:gs>
              <a:gs pos="35000">
                <a:srgbClr val="FF0000"/>
              </a:gs>
              <a:gs pos="69000">
                <a:srgbClr val="FF6600"/>
              </a:gs>
              <a:gs pos="100000">
                <a:srgbClr val="FF99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7" name="Retângulo 6">
            <a:extLst>
              <a:ext uri="{FF2B5EF4-FFF2-40B4-BE49-F238E27FC236}">
                <a16:creationId xmlns:a16="http://schemas.microsoft.com/office/drawing/2014/main" id="{284BB08C-198A-42C3-B3D4-B2C8FD40221F}"/>
              </a:ext>
            </a:extLst>
          </p:cNvPr>
          <p:cNvSpPr/>
          <p:nvPr/>
        </p:nvSpPr>
        <p:spPr>
          <a:xfrm>
            <a:off x="3911601" y="0"/>
            <a:ext cx="1308100" cy="6858000"/>
          </a:xfrm>
          <a:prstGeom prst="rect">
            <a:avLst/>
          </a:prstGeom>
          <a:gradFill>
            <a:gsLst>
              <a:gs pos="0">
                <a:srgbClr val="FF0000"/>
              </a:gs>
              <a:gs pos="35000">
                <a:srgbClr val="FF6600"/>
              </a:gs>
              <a:gs pos="69000">
                <a:srgbClr val="FF9966"/>
              </a:gs>
              <a:gs pos="100000">
                <a:srgbClr val="FFCC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8" name="Retângulo 7">
            <a:extLst>
              <a:ext uri="{FF2B5EF4-FFF2-40B4-BE49-F238E27FC236}">
                <a16:creationId xmlns:a16="http://schemas.microsoft.com/office/drawing/2014/main" id="{81EE96A5-E06B-49C3-A351-1DE4EE1789FF}"/>
              </a:ext>
            </a:extLst>
          </p:cNvPr>
          <p:cNvSpPr/>
          <p:nvPr/>
        </p:nvSpPr>
        <p:spPr>
          <a:xfrm>
            <a:off x="5216526" y="0"/>
            <a:ext cx="1306513" cy="6858000"/>
          </a:xfrm>
          <a:prstGeom prst="rect">
            <a:avLst/>
          </a:prstGeom>
          <a:gradFill>
            <a:gsLst>
              <a:gs pos="0">
                <a:srgbClr val="FF6600"/>
              </a:gs>
              <a:gs pos="35000">
                <a:srgbClr val="FF9966"/>
              </a:gs>
              <a:gs pos="69000">
                <a:srgbClr val="FFCC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9" name="Retângulo 8">
            <a:extLst>
              <a:ext uri="{FF2B5EF4-FFF2-40B4-BE49-F238E27FC236}">
                <a16:creationId xmlns:a16="http://schemas.microsoft.com/office/drawing/2014/main" id="{51BFBAA4-DFD7-4D83-B2A8-1F66FA4ACD99}"/>
              </a:ext>
            </a:extLst>
          </p:cNvPr>
          <p:cNvSpPr/>
          <p:nvPr/>
        </p:nvSpPr>
        <p:spPr>
          <a:xfrm>
            <a:off x="6519863" y="0"/>
            <a:ext cx="1308100" cy="6858000"/>
          </a:xfrm>
          <a:prstGeom prst="rect">
            <a:avLst/>
          </a:prstGeom>
          <a:gradFill>
            <a:gsLst>
              <a:gs pos="0">
                <a:srgbClr val="FF9966"/>
              </a:gs>
              <a:gs pos="35000">
                <a:srgbClr val="FFCC99"/>
              </a:gs>
              <a:gs pos="69000">
                <a:srgbClr val="FFFFCC"/>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pic>
        <p:nvPicPr>
          <p:cNvPr id="1033" name="Imagem 13" descr="Uma imagem contendo texto&#10;&#10;Descrição gerada com alta confiança">
            <a:extLst>
              <a:ext uri="{FF2B5EF4-FFF2-40B4-BE49-F238E27FC236}">
                <a16:creationId xmlns:a16="http://schemas.microsoft.com/office/drawing/2014/main" id="{230AC7D3-8905-46F2-B30E-2FD1519F2A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974" b="20526"/>
          <a:stretch>
            <a:fillRect/>
          </a:stretch>
        </p:blipFill>
        <p:spPr bwMode="auto">
          <a:xfrm>
            <a:off x="52388" y="5473701"/>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eta para a direita 14">
            <a:extLst>
              <a:ext uri="{FF2B5EF4-FFF2-40B4-BE49-F238E27FC236}">
                <a16:creationId xmlns:a16="http://schemas.microsoft.com/office/drawing/2014/main" id="{E12C8014-E732-46CB-B341-FCBF9A1B4E4E}"/>
              </a:ext>
            </a:extLst>
          </p:cNvPr>
          <p:cNvSpPr/>
          <p:nvPr/>
        </p:nvSpPr>
        <p:spPr>
          <a:xfrm rot="5400000">
            <a:off x="400051" y="2657475"/>
            <a:ext cx="485775" cy="3238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solidFill>
                <a:srgbClr val="FF0000"/>
              </a:solidFill>
            </a:endParaRPr>
          </a:p>
        </p:txBody>
      </p:sp>
      <p:sp>
        <p:nvSpPr>
          <p:cNvPr id="16" name="Seta para a direita 15">
            <a:extLst>
              <a:ext uri="{FF2B5EF4-FFF2-40B4-BE49-F238E27FC236}">
                <a16:creationId xmlns:a16="http://schemas.microsoft.com/office/drawing/2014/main" id="{61AC3A09-F49C-481B-A79A-CB92C8BDBA31}"/>
              </a:ext>
            </a:extLst>
          </p:cNvPr>
          <p:cNvSpPr/>
          <p:nvPr/>
        </p:nvSpPr>
        <p:spPr>
          <a:xfrm>
            <a:off x="95251"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7" name="Seta para a direita 16">
            <a:extLst>
              <a:ext uri="{FF2B5EF4-FFF2-40B4-BE49-F238E27FC236}">
                <a16:creationId xmlns:a16="http://schemas.microsoft.com/office/drawing/2014/main" id="{F2A528E7-89B3-4CD5-80C1-92D191CACD36}"/>
              </a:ext>
            </a:extLst>
          </p:cNvPr>
          <p:cNvSpPr/>
          <p:nvPr/>
        </p:nvSpPr>
        <p:spPr>
          <a:xfrm rot="16200000">
            <a:off x="395287" y="3197226"/>
            <a:ext cx="485775" cy="32385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8" name="Seta para a direita 17">
            <a:extLst>
              <a:ext uri="{FF2B5EF4-FFF2-40B4-BE49-F238E27FC236}">
                <a16:creationId xmlns:a16="http://schemas.microsoft.com/office/drawing/2014/main" id="{3D8244CB-36DC-4DAB-A260-FF7D1A1B91A5}"/>
              </a:ext>
            </a:extLst>
          </p:cNvPr>
          <p:cNvSpPr/>
          <p:nvPr/>
        </p:nvSpPr>
        <p:spPr>
          <a:xfrm>
            <a:off x="742951"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26" name="Retângulo 25">
            <a:extLst>
              <a:ext uri="{FF2B5EF4-FFF2-40B4-BE49-F238E27FC236}">
                <a16:creationId xmlns:a16="http://schemas.microsoft.com/office/drawing/2014/main" id="{7A26F6E2-CD21-4DFB-BAF0-257E26BF3835}"/>
              </a:ext>
            </a:extLst>
          </p:cNvPr>
          <p:cNvSpPr/>
          <p:nvPr/>
        </p:nvSpPr>
        <p:spPr>
          <a:xfrm>
            <a:off x="1322389" y="666751"/>
            <a:ext cx="7796212" cy="6175375"/>
          </a:xfrm>
          <a:prstGeom prst="rect">
            <a:avLst/>
          </a:prstGeom>
          <a:gradFill>
            <a:gsLst>
              <a:gs pos="0">
                <a:schemeClr val="accent2">
                  <a:lumMod val="40000"/>
                  <a:lumOff val="60000"/>
                </a:schemeClr>
              </a:gs>
              <a:gs pos="0">
                <a:srgbClr val="F3DFDE"/>
              </a:gs>
              <a:gs pos="100000">
                <a:schemeClr val="bg1"/>
              </a:gs>
              <a:gs pos="100000">
                <a:schemeClr val="bg1">
                  <a:lumMod val="95000"/>
                </a:schemeClr>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spTree>
    <p:extLst>
      <p:ext uri="{BB962C8B-B14F-4D97-AF65-F5344CB8AC3E}">
        <p14:creationId xmlns:p14="http://schemas.microsoft.com/office/powerpoint/2010/main" val="210210644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pt-B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EBD79E-F4FE-473F-BB45-DBED94ADD610}"/>
              </a:ext>
            </a:extLst>
          </p:cNvPr>
          <p:cNvSpPr/>
          <p:nvPr/>
        </p:nvSpPr>
        <p:spPr>
          <a:xfrm>
            <a:off x="7824788" y="0"/>
            <a:ext cx="1306512" cy="6858000"/>
          </a:xfrm>
          <a:prstGeom prst="rect">
            <a:avLst/>
          </a:prstGeom>
          <a:gradFill>
            <a:gsLst>
              <a:gs pos="0">
                <a:schemeClr val="accent1">
                  <a:lumMod val="40000"/>
                  <a:lumOff val="60000"/>
                </a:schemeClr>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3" name="Retângulo 2">
            <a:extLst>
              <a:ext uri="{FF2B5EF4-FFF2-40B4-BE49-F238E27FC236}">
                <a16:creationId xmlns:a16="http://schemas.microsoft.com/office/drawing/2014/main" id="{1C621DF1-3157-4213-B603-0BF109A27570}"/>
              </a:ext>
            </a:extLst>
          </p:cNvPr>
          <p:cNvSpPr/>
          <p:nvPr/>
        </p:nvSpPr>
        <p:spPr>
          <a:xfrm>
            <a:off x="1" y="0"/>
            <a:ext cx="1306513" cy="6858000"/>
          </a:xfrm>
          <a:prstGeom prst="rect">
            <a:avLst/>
          </a:prstGeom>
          <a:gradFill>
            <a:gsLst>
              <a:gs pos="0">
                <a:schemeClr val="tx1"/>
              </a:gs>
              <a:gs pos="35000">
                <a:schemeClr val="bg2">
                  <a:lumMod val="25000"/>
                </a:schemeClr>
              </a:gs>
              <a:gs pos="69000">
                <a:schemeClr val="accent1">
                  <a:lumMod val="50000"/>
                </a:schemeClr>
              </a:gs>
              <a:gs pos="100000">
                <a:schemeClr val="accent1">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4" name="Retângulo 3">
            <a:extLst>
              <a:ext uri="{FF2B5EF4-FFF2-40B4-BE49-F238E27FC236}">
                <a16:creationId xmlns:a16="http://schemas.microsoft.com/office/drawing/2014/main" id="{64724E76-C396-4FF1-8CBC-AAC91E98EFEC}"/>
              </a:ext>
            </a:extLst>
          </p:cNvPr>
          <p:cNvSpPr/>
          <p:nvPr/>
        </p:nvSpPr>
        <p:spPr>
          <a:xfrm>
            <a:off x="1303339" y="0"/>
            <a:ext cx="1308100" cy="6858000"/>
          </a:xfrm>
          <a:prstGeom prst="rect">
            <a:avLst/>
          </a:prstGeom>
          <a:gradFill>
            <a:gsLst>
              <a:gs pos="0">
                <a:schemeClr val="bg2">
                  <a:lumMod val="25000"/>
                </a:schemeClr>
              </a:gs>
              <a:gs pos="35000">
                <a:schemeClr val="accent1">
                  <a:lumMod val="50000"/>
                </a:schemeClr>
              </a:gs>
              <a:gs pos="69000">
                <a:schemeClr val="accent1">
                  <a:lumMod val="75000"/>
                </a:schemeClr>
              </a:gs>
              <a:gs pos="100000">
                <a:schemeClr val="accent1">
                  <a:lumMod val="60000"/>
                  <a:lumOff val="4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5" name="Retângulo 4">
            <a:extLst>
              <a:ext uri="{FF2B5EF4-FFF2-40B4-BE49-F238E27FC236}">
                <a16:creationId xmlns:a16="http://schemas.microsoft.com/office/drawing/2014/main" id="{8FD3C457-7D70-41A6-9B85-0A06717DE4A8}"/>
              </a:ext>
            </a:extLst>
          </p:cNvPr>
          <p:cNvSpPr/>
          <p:nvPr/>
        </p:nvSpPr>
        <p:spPr>
          <a:xfrm>
            <a:off x="2606677" y="0"/>
            <a:ext cx="1306513" cy="6858000"/>
          </a:xfrm>
          <a:prstGeom prst="rect">
            <a:avLst/>
          </a:prstGeom>
          <a:gradFill>
            <a:gsLst>
              <a:gs pos="0">
                <a:schemeClr val="accent1">
                  <a:lumMod val="50000"/>
                </a:schemeClr>
              </a:gs>
              <a:gs pos="35000">
                <a:schemeClr val="accent1">
                  <a:lumMod val="75000"/>
                </a:schemeClr>
              </a:gs>
              <a:gs pos="69000">
                <a:schemeClr val="accent1">
                  <a:lumMod val="60000"/>
                  <a:lumOff val="40000"/>
                </a:schemeClr>
              </a:gs>
              <a:gs pos="100000">
                <a:schemeClr val="accent1">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6" name="Retângulo 5">
            <a:extLst>
              <a:ext uri="{FF2B5EF4-FFF2-40B4-BE49-F238E27FC236}">
                <a16:creationId xmlns:a16="http://schemas.microsoft.com/office/drawing/2014/main" id="{1B2C22C2-522A-4265-AAA3-88E51F8821CF}"/>
              </a:ext>
            </a:extLst>
          </p:cNvPr>
          <p:cNvSpPr/>
          <p:nvPr/>
        </p:nvSpPr>
        <p:spPr>
          <a:xfrm>
            <a:off x="3911601" y="0"/>
            <a:ext cx="1308100" cy="6858000"/>
          </a:xfrm>
          <a:prstGeom prst="rect">
            <a:avLst/>
          </a:prstGeom>
          <a:gradFill>
            <a:gsLst>
              <a:gs pos="0">
                <a:schemeClr val="accent1">
                  <a:lumMod val="75000"/>
                </a:schemeClr>
              </a:gs>
              <a:gs pos="35000">
                <a:schemeClr val="accent1">
                  <a:lumMod val="60000"/>
                  <a:lumOff val="40000"/>
                </a:schemeClr>
              </a:gs>
              <a:gs pos="69000">
                <a:schemeClr val="accent1">
                  <a:lumMod val="40000"/>
                  <a:lumOff val="60000"/>
                </a:schemeClr>
              </a:gs>
              <a:gs pos="100000">
                <a:schemeClr val="accent1">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7" name="Retângulo 6">
            <a:extLst>
              <a:ext uri="{FF2B5EF4-FFF2-40B4-BE49-F238E27FC236}">
                <a16:creationId xmlns:a16="http://schemas.microsoft.com/office/drawing/2014/main" id="{0B8D449F-4F0D-4711-A17F-B4EC66E4495A}"/>
              </a:ext>
            </a:extLst>
          </p:cNvPr>
          <p:cNvSpPr/>
          <p:nvPr/>
        </p:nvSpPr>
        <p:spPr>
          <a:xfrm>
            <a:off x="5216526" y="0"/>
            <a:ext cx="1306513" cy="6858000"/>
          </a:xfrm>
          <a:prstGeom prst="rect">
            <a:avLst/>
          </a:prstGeom>
          <a:gradFill>
            <a:gsLst>
              <a:gs pos="0">
                <a:schemeClr val="accent1">
                  <a:lumMod val="60000"/>
                  <a:lumOff val="40000"/>
                </a:schemeClr>
              </a:gs>
              <a:gs pos="35000">
                <a:schemeClr val="accent1">
                  <a:lumMod val="40000"/>
                  <a:lumOff val="60000"/>
                </a:schemeClr>
              </a:gs>
              <a:gs pos="69000">
                <a:schemeClr val="accent1">
                  <a:lumMod val="20000"/>
                  <a:lumOff val="80000"/>
                </a:schemeClr>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8" name="Retângulo 7">
            <a:extLst>
              <a:ext uri="{FF2B5EF4-FFF2-40B4-BE49-F238E27FC236}">
                <a16:creationId xmlns:a16="http://schemas.microsoft.com/office/drawing/2014/main" id="{55F4F29C-140E-4775-84C8-75344BA10EE6}"/>
              </a:ext>
            </a:extLst>
          </p:cNvPr>
          <p:cNvSpPr/>
          <p:nvPr/>
        </p:nvSpPr>
        <p:spPr>
          <a:xfrm>
            <a:off x="6519863" y="0"/>
            <a:ext cx="1308100" cy="6858000"/>
          </a:xfrm>
          <a:prstGeom prst="rect">
            <a:avLst/>
          </a:prstGeom>
          <a:gradFill>
            <a:gsLst>
              <a:gs pos="0">
                <a:schemeClr val="accent1">
                  <a:lumMod val="40000"/>
                  <a:lumOff val="60000"/>
                </a:schemeClr>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9" name="Seta para a direita 14">
            <a:extLst>
              <a:ext uri="{FF2B5EF4-FFF2-40B4-BE49-F238E27FC236}">
                <a16:creationId xmlns:a16="http://schemas.microsoft.com/office/drawing/2014/main" id="{CE6173EE-774F-4773-87AB-1CF7DC5A0F4B}"/>
              </a:ext>
            </a:extLst>
          </p:cNvPr>
          <p:cNvSpPr/>
          <p:nvPr/>
        </p:nvSpPr>
        <p:spPr>
          <a:xfrm rot="5400000">
            <a:off x="400051" y="2657475"/>
            <a:ext cx="485775" cy="3238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solidFill>
                <a:srgbClr val="FF0000"/>
              </a:solidFill>
            </a:endParaRPr>
          </a:p>
        </p:txBody>
      </p:sp>
      <p:sp>
        <p:nvSpPr>
          <p:cNvPr id="10" name="Seta para a direita 15">
            <a:extLst>
              <a:ext uri="{FF2B5EF4-FFF2-40B4-BE49-F238E27FC236}">
                <a16:creationId xmlns:a16="http://schemas.microsoft.com/office/drawing/2014/main" id="{66EE9BDD-9BCA-419C-876D-3D8F1527DD53}"/>
              </a:ext>
            </a:extLst>
          </p:cNvPr>
          <p:cNvSpPr/>
          <p:nvPr/>
        </p:nvSpPr>
        <p:spPr>
          <a:xfrm>
            <a:off x="95251"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1" name="Seta para a direita 16">
            <a:extLst>
              <a:ext uri="{FF2B5EF4-FFF2-40B4-BE49-F238E27FC236}">
                <a16:creationId xmlns:a16="http://schemas.microsoft.com/office/drawing/2014/main" id="{A1D1B358-3FF3-4E33-B0A3-3AF4701262A4}"/>
              </a:ext>
            </a:extLst>
          </p:cNvPr>
          <p:cNvSpPr/>
          <p:nvPr/>
        </p:nvSpPr>
        <p:spPr>
          <a:xfrm rot="16200000">
            <a:off x="395287" y="3197226"/>
            <a:ext cx="485775" cy="32385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2" name="Seta para a direita 17">
            <a:extLst>
              <a:ext uri="{FF2B5EF4-FFF2-40B4-BE49-F238E27FC236}">
                <a16:creationId xmlns:a16="http://schemas.microsoft.com/office/drawing/2014/main" id="{28D6E500-5CFE-431A-B1DA-30C25869C04F}"/>
              </a:ext>
            </a:extLst>
          </p:cNvPr>
          <p:cNvSpPr/>
          <p:nvPr/>
        </p:nvSpPr>
        <p:spPr>
          <a:xfrm>
            <a:off x="742951"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pic>
        <p:nvPicPr>
          <p:cNvPr id="2061" name="Imagem 13" descr="Uma imagem contendo texto&#10;&#10;Descrição gerada com alta confiança">
            <a:extLst>
              <a:ext uri="{FF2B5EF4-FFF2-40B4-BE49-F238E27FC236}">
                <a16:creationId xmlns:a16="http://schemas.microsoft.com/office/drawing/2014/main" id="{1F037C55-632E-42BE-A310-23E2468F1F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974" b="20526"/>
          <a:stretch>
            <a:fillRect/>
          </a:stretch>
        </p:blipFill>
        <p:spPr bwMode="auto">
          <a:xfrm>
            <a:off x="52388" y="5473701"/>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ângulo 13">
            <a:extLst>
              <a:ext uri="{FF2B5EF4-FFF2-40B4-BE49-F238E27FC236}">
                <a16:creationId xmlns:a16="http://schemas.microsoft.com/office/drawing/2014/main" id="{109CEFD2-F181-4E59-A088-9E2F93E24ABF}"/>
              </a:ext>
            </a:extLst>
          </p:cNvPr>
          <p:cNvSpPr>
            <a:spLocks noChangeAspect="1"/>
          </p:cNvSpPr>
          <p:nvPr/>
        </p:nvSpPr>
        <p:spPr>
          <a:xfrm>
            <a:off x="1320800" y="666750"/>
            <a:ext cx="7797800" cy="6173788"/>
          </a:xfrm>
          <a:prstGeom prst="rect">
            <a:avLst/>
          </a:prstGeom>
          <a:gradFill>
            <a:gsLst>
              <a:gs pos="0">
                <a:schemeClr val="accent1">
                  <a:lumMod val="20000"/>
                  <a:lumOff val="80000"/>
                </a:schemeClr>
              </a:gs>
              <a:gs pos="0">
                <a:schemeClr val="accent1">
                  <a:lumMod val="40000"/>
                  <a:lumOff val="60000"/>
                </a:schemeClr>
              </a:gs>
              <a:gs pos="100000">
                <a:schemeClr val="bg1"/>
              </a:gs>
              <a:gs pos="100000">
                <a:schemeClr val="bg1"/>
              </a:gs>
            </a:gsLst>
            <a:lin ang="5400000" scaled="1"/>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spTree>
    <p:extLst>
      <p:ext uri="{BB962C8B-B14F-4D97-AF65-F5344CB8AC3E}">
        <p14:creationId xmlns:p14="http://schemas.microsoft.com/office/powerpoint/2010/main" val="129125750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lgn="ctr" rtl="0" eaLnBrk="0" fontAlgn="base" hangingPunct="0">
        <a:spcBef>
          <a:spcPct val="0"/>
        </a:spcBef>
        <a:spcAft>
          <a:spcPct val="0"/>
        </a:spcAft>
        <a:defRPr sz="2475" kern="1200">
          <a:solidFill>
            <a:schemeClr val="bg1"/>
          </a:solidFill>
          <a:latin typeface="+mj-lt"/>
          <a:ea typeface="+mj-ea"/>
          <a:cs typeface="+mj-cs"/>
        </a:defRPr>
      </a:lvl1pPr>
      <a:lvl2pPr algn="ctr" rtl="0" eaLnBrk="0" fontAlgn="base" hangingPunct="0">
        <a:spcBef>
          <a:spcPct val="0"/>
        </a:spcBef>
        <a:spcAft>
          <a:spcPct val="0"/>
        </a:spcAft>
        <a:defRPr sz="2475">
          <a:solidFill>
            <a:schemeClr val="bg1"/>
          </a:solidFill>
          <a:latin typeface="Calibri" pitchFamily="34" charset="0"/>
        </a:defRPr>
      </a:lvl2pPr>
      <a:lvl3pPr algn="ctr" rtl="0" eaLnBrk="0" fontAlgn="base" hangingPunct="0">
        <a:spcBef>
          <a:spcPct val="0"/>
        </a:spcBef>
        <a:spcAft>
          <a:spcPct val="0"/>
        </a:spcAft>
        <a:defRPr sz="2475">
          <a:solidFill>
            <a:schemeClr val="bg1"/>
          </a:solidFill>
          <a:latin typeface="Calibri" pitchFamily="34" charset="0"/>
        </a:defRPr>
      </a:lvl3pPr>
      <a:lvl4pPr algn="ctr" rtl="0" eaLnBrk="0" fontAlgn="base" hangingPunct="0">
        <a:spcBef>
          <a:spcPct val="0"/>
        </a:spcBef>
        <a:spcAft>
          <a:spcPct val="0"/>
        </a:spcAft>
        <a:defRPr sz="2475">
          <a:solidFill>
            <a:schemeClr val="bg1"/>
          </a:solidFill>
          <a:latin typeface="Calibri" pitchFamily="34" charset="0"/>
        </a:defRPr>
      </a:lvl4pPr>
      <a:lvl5pPr algn="ctr" rtl="0" eaLnBrk="0" fontAlgn="base" hangingPunct="0">
        <a:spcBef>
          <a:spcPct val="0"/>
        </a:spcBef>
        <a:spcAft>
          <a:spcPct val="0"/>
        </a:spcAft>
        <a:defRPr sz="2475">
          <a:solidFill>
            <a:schemeClr val="bg1"/>
          </a:solidFill>
          <a:latin typeface="Calibri" pitchFamily="34" charset="0"/>
        </a:defRPr>
      </a:lvl5pPr>
      <a:lvl6pPr marL="257175" algn="ctr" rtl="0" eaLnBrk="1" fontAlgn="base" hangingPunct="1">
        <a:spcBef>
          <a:spcPct val="0"/>
        </a:spcBef>
        <a:spcAft>
          <a:spcPct val="0"/>
        </a:spcAft>
        <a:defRPr sz="2475">
          <a:solidFill>
            <a:schemeClr val="tx1"/>
          </a:solidFill>
          <a:latin typeface="Calibri" pitchFamily="34" charset="0"/>
        </a:defRPr>
      </a:lvl6pPr>
      <a:lvl7pPr marL="514350" algn="ctr" rtl="0" eaLnBrk="1" fontAlgn="base" hangingPunct="1">
        <a:spcBef>
          <a:spcPct val="0"/>
        </a:spcBef>
        <a:spcAft>
          <a:spcPct val="0"/>
        </a:spcAft>
        <a:defRPr sz="2475">
          <a:solidFill>
            <a:schemeClr val="tx1"/>
          </a:solidFill>
          <a:latin typeface="Calibri" pitchFamily="34" charset="0"/>
        </a:defRPr>
      </a:lvl7pPr>
      <a:lvl8pPr marL="771525" algn="ctr" rtl="0" eaLnBrk="1" fontAlgn="base" hangingPunct="1">
        <a:spcBef>
          <a:spcPct val="0"/>
        </a:spcBef>
        <a:spcAft>
          <a:spcPct val="0"/>
        </a:spcAft>
        <a:defRPr sz="2475">
          <a:solidFill>
            <a:schemeClr val="tx1"/>
          </a:solidFill>
          <a:latin typeface="Calibri" pitchFamily="34" charset="0"/>
        </a:defRPr>
      </a:lvl8pPr>
      <a:lvl9pPr marL="1028700" algn="ctr" rtl="0" eaLnBrk="1" fontAlgn="base" hangingPunct="1">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pt-B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49D792-FF50-46C3-B99E-1FFD7A62B0D2}"/>
              </a:ext>
            </a:extLst>
          </p:cNvPr>
          <p:cNvSpPr/>
          <p:nvPr/>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3" name="Retângulo 2">
            <a:extLst>
              <a:ext uri="{FF2B5EF4-FFF2-40B4-BE49-F238E27FC236}">
                <a16:creationId xmlns:a16="http://schemas.microsoft.com/office/drawing/2014/main" id="{A4091148-46CF-4C2F-9893-4FD90646583D}"/>
              </a:ext>
            </a:extLst>
          </p:cNvPr>
          <p:cNvSpPr/>
          <p:nvPr/>
        </p:nvSpPr>
        <p:spPr>
          <a:xfrm>
            <a:off x="1"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4" name="Retângulo 3">
            <a:extLst>
              <a:ext uri="{FF2B5EF4-FFF2-40B4-BE49-F238E27FC236}">
                <a16:creationId xmlns:a16="http://schemas.microsoft.com/office/drawing/2014/main" id="{04F878A8-CB32-416C-99F4-CB44CED0AFA5}"/>
              </a:ext>
            </a:extLst>
          </p:cNvPr>
          <p:cNvSpPr/>
          <p:nvPr/>
        </p:nvSpPr>
        <p:spPr>
          <a:xfrm>
            <a:off x="1303339"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5" name="Retângulo 4">
            <a:extLst>
              <a:ext uri="{FF2B5EF4-FFF2-40B4-BE49-F238E27FC236}">
                <a16:creationId xmlns:a16="http://schemas.microsoft.com/office/drawing/2014/main" id="{07E0E060-FE17-4AF4-8BD3-CCC7D0CE15CA}"/>
              </a:ext>
            </a:extLst>
          </p:cNvPr>
          <p:cNvSpPr/>
          <p:nvPr/>
        </p:nvSpPr>
        <p:spPr>
          <a:xfrm>
            <a:off x="2606677"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6" name="Retângulo 5">
            <a:extLst>
              <a:ext uri="{FF2B5EF4-FFF2-40B4-BE49-F238E27FC236}">
                <a16:creationId xmlns:a16="http://schemas.microsoft.com/office/drawing/2014/main" id="{810BFC46-6C8D-420C-B296-B612BE901CBE}"/>
              </a:ext>
            </a:extLst>
          </p:cNvPr>
          <p:cNvSpPr/>
          <p:nvPr/>
        </p:nvSpPr>
        <p:spPr>
          <a:xfrm>
            <a:off x="3911601"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7" name="Retângulo 6">
            <a:extLst>
              <a:ext uri="{FF2B5EF4-FFF2-40B4-BE49-F238E27FC236}">
                <a16:creationId xmlns:a16="http://schemas.microsoft.com/office/drawing/2014/main" id="{8A734109-F311-400B-AEA9-3DFCB54B5F1C}"/>
              </a:ext>
            </a:extLst>
          </p:cNvPr>
          <p:cNvSpPr/>
          <p:nvPr/>
        </p:nvSpPr>
        <p:spPr>
          <a:xfrm>
            <a:off x="5216526"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8" name="Retângulo 7">
            <a:extLst>
              <a:ext uri="{FF2B5EF4-FFF2-40B4-BE49-F238E27FC236}">
                <a16:creationId xmlns:a16="http://schemas.microsoft.com/office/drawing/2014/main" id="{F1AF1CCD-5DFF-474E-A2EF-A008A3A3E47C}"/>
              </a:ext>
            </a:extLst>
          </p:cNvPr>
          <p:cNvSpPr/>
          <p:nvPr/>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9" name="Seta para a direita 14">
            <a:extLst>
              <a:ext uri="{FF2B5EF4-FFF2-40B4-BE49-F238E27FC236}">
                <a16:creationId xmlns:a16="http://schemas.microsoft.com/office/drawing/2014/main" id="{00CF1C06-5A7C-4A21-B7A3-F45EA25BF693}"/>
              </a:ext>
            </a:extLst>
          </p:cNvPr>
          <p:cNvSpPr/>
          <p:nvPr/>
        </p:nvSpPr>
        <p:spPr>
          <a:xfrm rot="5400000">
            <a:off x="400051" y="2657475"/>
            <a:ext cx="485775" cy="3238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solidFill>
                <a:srgbClr val="FF0000"/>
              </a:solidFill>
            </a:endParaRPr>
          </a:p>
        </p:txBody>
      </p:sp>
      <p:sp>
        <p:nvSpPr>
          <p:cNvPr id="10" name="Seta para a direita 15">
            <a:extLst>
              <a:ext uri="{FF2B5EF4-FFF2-40B4-BE49-F238E27FC236}">
                <a16:creationId xmlns:a16="http://schemas.microsoft.com/office/drawing/2014/main" id="{A05431B9-98A0-40A3-98CF-76DDDDD18BD2}"/>
              </a:ext>
            </a:extLst>
          </p:cNvPr>
          <p:cNvSpPr/>
          <p:nvPr/>
        </p:nvSpPr>
        <p:spPr>
          <a:xfrm>
            <a:off x="95251"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1" name="Seta para a direita 16">
            <a:extLst>
              <a:ext uri="{FF2B5EF4-FFF2-40B4-BE49-F238E27FC236}">
                <a16:creationId xmlns:a16="http://schemas.microsoft.com/office/drawing/2014/main" id="{F414EB73-585D-4D82-82B0-34FA1109C31A}"/>
              </a:ext>
            </a:extLst>
          </p:cNvPr>
          <p:cNvSpPr/>
          <p:nvPr/>
        </p:nvSpPr>
        <p:spPr>
          <a:xfrm rot="16200000">
            <a:off x="395287" y="3197226"/>
            <a:ext cx="485775" cy="32385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2" name="Seta para a direita 17">
            <a:extLst>
              <a:ext uri="{FF2B5EF4-FFF2-40B4-BE49-F238E27FC236}">
                <a16:creationId xmlns:a16="http://schemas.microsoft.com/office/drawing/2014/main" id="{9ED04254-46D8-4CAE-B02C-3B916F8DB788}"/>
              </a:ext>
            </a:extLst>
          </p:cNvPr>
          <p:cNvSpPr/>
          <p:nvPr/>
        </p:nvSpPr>
        <p:spPr>
          <a:xfrm>
            <a:off x="742951"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pic>
        <p:nvPicPr>
          <p:cNvPr id="4109" name="Imagem 13" descr="Uma imagem contendo texto&#10;&#10;Descrição gerada com alta confiança">
            <a:extLst>
              <a:ext uri="{FF2B5EF4-FFF2-40B4-BE49-F238E27FC236}">
                <a16:creationId xmlns:a16="http://schemas.microsoft.com/office/drawing/2014/main" id="{E5FDA8F4-3AAB-402B-8FE6-77D6464D0F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974" b="20526"/>
          <a:stretch>
            <a:fillRect/>
          </a:stretch>
        </p:blipFill>
        <p:spPr bwMode="auto">
          <a:xfrm>
            <a:off x="52388" y="5473701"/>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ângulo 13">
            <a:extLst>
              <a:ext uri="{FF2B5EF4-FFF2-40B4-BE49-F238E27FC236}">
                <a16:creationId xmlns:a16="http://schemas.microsoft.com/office/drawing/2014/main" id="{720536C1-1B3F-4960-A032-63CAD1C8BA98}"/>
              </a:ext>
            </a:extLst>
          </p:cNvPr>
          <p:cNvSpPr>
            <a:spLocks noChangeAspect="1"/>
          </p:cNvSpPr>
          <p:nvPr/>
        </p:nvSpPr>
        <p:spPr>
          <a:xfrm>
            <a:off x="1320800" y="666750"/>
            <a:ext cx="7797800" cy="6173788"/>
          </a:xfrm>
          <a:prstGeom prst="rect">
            <a:avLst/>
          </a:prstGeom>
          <a:gradFill>
            <a:gsLst>
              <a:gs pos="0">
                <a:srgbClr val="FFFFCC"/>
              </a:gs>
              <a:gs pos="0">
                <a:srgbClr val="FFFF99"/>
              </a:gs>
              <a:gs pos="100000">
                <a:schemeClr val="bg1"/>
              </a:gs>
              <a:gs pos="100000">
                <a:schemeClr val="bg1"/>
              </a:gs>
            </a:gsLst>
            <a:lin ang="54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spTree>
    <p:extLst>
      <p:ext uri="{BB962C8B-B14F-4D97-AF65-F5344CB8AC3E}">
        <p14:creationId xmlns:p14="http://schemas.microsoft.com/office/powerpoint/2010/main" val="23672300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pt-B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6.jp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 Id="rId6" Type="http://schemas.openxmlformats.org/officeDocument/2006/relationships/image" Target="../media/image51.jpg"/><Relationship Id="rId5" Type="http://schemas.openxmlformats.org/officeDocument/2006/relationships/image" Target="../media/image9.jp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4.jpg"/><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g"/><Relationship Id="rId2" Type="http://schemas.openxmlformats.org/officeDocument/2006/relationships/image" Target="../media/image65.jpg"/><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3.jp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5.xml"/><Relationship Id="rId6" Type="http://schemas.openxmlformats.org/officeDocument/2006/relationships/image" Target="../media/image78.jpeg"/><Relationship Id="rId5" Type="http://schemas.openxmlformats.org/officeDocument/2006/relationships/image" Target="../media/image10.jp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81.jpg"/><Relationship Id="rId4" Type="http://schemas.openxmlformats.org/officeDocument/2006/relationships/image" Target="../media/image8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2.jpg"/></Relationships>
</file>

<file path=ppt/slides/_rels/slide3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jpg"/><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jp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89.jp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95.jpg"/><Relationship Id="rId4" Type="http://schemas.openxmlformats.org/officeDocument/2006/relationships/image" Target="../media/image94.jpg"/></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96.jp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02.jpg"/><Relationship Id="rId4" Type="http://schemas.openxmlformats.org/officeDocument/2006/relationships/image" Target="../media/image101.jpg"/></Relationships>
</file>

<file path=ppt/slides/_rels/slide3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5.xml"/><Relationship Id="rId4" Type="http://schemas.openxmlformats.org/officeDocument/2006/relationships/image" Target="../media/image106.jpeg"/></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09.jpg"/><Relationship Id="rId4" Type="http://schemas.openxmlformats.org/officeDocument/2006/relationships/image" Target="../media/image108.jpg"/></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10.jpg"/></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g"/><Relationship Id="rId1" Type="http://schemas.openxmlformats.org/officeDocument/2006/relationships/slideLayout" Target="../slideLayouts/slideLayout5.xml"/><Relationship Id="rId4" Type="http://schemas.openxmlformats.org/officeDocument/2006/relationships/image" Target="../media/image113.jpeg"/></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39.xml"/><Relationship Id="rId3" Type="http://schemas.openxmlformats.org/officeDocument/2006/relationships/slide" Target="slide9.xml"/><Relationship Id="rId7" Type="http://schemas.openxmlformats.org/officeDocument/2006/relationships/slide" Target="slide21.xml"/><Relationship Id="rId12" Type="http://schemas.openxmlformats.org/officeDocument/2006/relationships/slide" Target="slide36.xml"/><Relationship Id="rId2" Type="http://schemas.openxmlformats.org/officeDocument/2006/relationships/slide" Target="slide6.xml"/><Relationship Id="rId1" Type="http://schemas.openxmlformats.org/officeDocument/2006/relationships/slideLayout" Target="../slideLayouts/slideLayout12.xml"/><Relationship Id="rId6" Type="http://schemas.openxmlformats.org/officeDocument/2006/relationships/slide" Target="slide18.xml"/><Relationship Id="rId11" Type="http://schemas.openxmlformats.org/officeDocument/2006/relationships/slide" Target="slide33.xml"/><Relationship Id="rId5" Type="http://schemas.openxmlformats.org/officeDocument/2006/relationships/slide" Target="slide15.xml"/><Relationship Id="rId10" Type="http://schemas.openxmlformats.org/officeDocument/2006/relationships/slide" Target="slide30.xml"/><Relationship Id="rId4" Type="http://schemas.openxmlformats.org/officeDocument/2006/relationships/slide" Target="slide12.xml"/><Relationship Id="rId9" Type="http://schemas.openxmlformats.org/officeDocument/2006/relationships/slide" Target="slide27.xml"/><Relationship Id="rId14" Type="http://schemas.openxmlformats.org/officeDocument/2006/relationships/slide" Target="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3D7891B-1221-4365-A4EF-5B47686381FE}"/>
              </a:ext>
            </a:extLst>
          </p:cNvPr>
          <p:cNvSpPr>
            <a:spLocks noGrp="1"/>
          </p:cNvSpPr>
          <p:nvPr>
            <p:ph type="body" sz="quarter" idx="10"/>
          </p:nvPr>
        </p:nvSpPr>
        <p:spPr/>
        <p:txBody>
          <a:bodyPr/>
          <a:lstStyle/>
          <a:p>
            <a:pPr algn="ctr"/>
            <a:r>
              <a:rPr lang="pt-BR" sz="6000" b="1" dirty="0"/>
              <a:t>4°</a:t>
            </a:r>
          </a:p>
        </p:txBody>
      </p:sp>
    </p:spTree>
    <p:extLst>
      <p:ext uri="{BB962C8B-B14F-4D97-AF65-F5344CB8AC3E}">
        <p14:creationId xmlns:p14="http://schemas.microsoft.com/office/powerpoint/2010/main" val="249825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734B13A-9FA3-494C-A78E-E1A64E212944}"/>
              </a:ext>
            </a:extLst>
          </p:cNvPr>
          <p:cNvSpPr>
            <a:spLocks noGrp="1"/>
          </p:cNvSpPr>
          <p:nvPr>
            <p:ph type="body" sz="quarter" idx="10"/>
          </p:nvPr>
        </p:nvSpPr>
        <p:spPr>
          <a:xfrm>
            <a:off x="71996" y="679578"/>
            <a:ext cx="2959200" cy="5053678"/>
          </a:xfrm>
        </p:spPr>
        <p:txBody>
          <a:bodyPr/>
          <a:lstStyle/>
          <a:p>
            <a:pPr marL="285750" indent="-285750">
              <a:buFont typeface="Wingdings" panose="05000000000000000000" pitchFamily="2" charset="2"/>
              <a:buChar char="Ø"/>
            </a:pPr>
            <a:r>
              <a:rPr lang="pt-BR" dirty="0">
                <a:solidFill>
                  <a:srgbClr val="1F1F1F"/>
                </a:solidFill>
                <a:latin typeface="inherit"/>
              </a:rPr>
              <a:t>Localizada a 3.540 km a oeste do Chile, encontra-se a Ilha de Páscoa (também conhecida como Rapa </a:t>
            </a:r>
            <a:r>
              <a:rPr lang="pt-BR" dirty="0" err="1">
                <a:solidFill>
                  <a:srgbClr val="1F1F1F"/>
                </a:solidFill>
                <a:latin typeface="inherit"/>
              </a:rPr>
              <a:t>Nui</a:t>
            </a:r>
            <a:r>
              <a:rPr lang="pt-BR" dirty="0">
                <a:solidFill>
                  <a:srgbClr val="1F1F1F"/>
                </a:solidFill>
                <a:latin typeface="inherit"/>
              </a:rPr>
              <a:t>). Ela tem o formato de um triângulo com 23 km de comprimento por 11 km de largura e uma área de 163 km².</a:t>
            </a:r>
            <a:endParaRPr lang="pt-PT" altLang="pt-BR" dirty="0">
              <a:solidFill>
                <a:srgbClr val="1F1F1F"/>
              </a:solidFill>
              <a:latin typeface="inherit"/>
            </a:endParaRPr>
          </a:p>
          <a:p>
            <a:pPr marL="285750" indent="-285750">
              <a:buFont typeface="Wingdings" panose="05000000000000000000" pitchFamily="2" charset="2"/>
              <a:buChar char="Ø"/>
            </a:pPr>
            <a:r>
              <a:rPr kumimoji="0" lang="pt-PT" altLang="pt-BR" sz="1800" i="0" u="none" strike="noStrike" cap="none" normalizeH="0" baseline="0" dirty="0">
                <a:ln>
                  <a:noFill/>
                </a:ln>
                <a:solidFill>
                  <a:srgbClr val="1F1F1F"/>
                </a:solidFill>
                <a:effectLst/>
                <a:latin typeface="inherit"/>
              </a:rPr>
              <a:t>A Ilha de Páscoa é famosa por suas mais de 600 cabeças de pedra gigantes (moais), erguidas entre 1050 e 1680 d.C. As estátuas têm cerca de 3 a 6 metros de altura, mas a maior estátua ainda de pé tem cerca de 11 metros de altura.</a:t>
            </a:r>
            <a:r>
              <a:rPr kumimoji="0" lang="pt-PT" altLang="pt-BR" sz="600" i="0" u="none" strike="noStrike" cap="none" normalizeH="0" baseline="0" dirty="0">
                <a:ln>
                  <a:noFill/>
                </a:ln>
                <a:solidFill>
                  <a:schemeClr val="tx1"/>
                </a:solidFill>
                <a:effectLst/>
              </a:rPr>
              <a:t> </a:t>
            </a:r>
          </a:p>
          <a:p>
            <a:pPr marL="285750" indent="-285750">
              <a:buFont typeface="Wingdings" panose="05000000000000000000" pitchFamily="2" charset="2"/>
              <a:buChar char="Ø"/>
            </a:pPr>
            <a:endParaRPr kumimoji="0" lang="pt-PT" altLang="pt-BR" sz="1400" i="0" u="none" strike="noStrike" cap="none" normalizeH="0" baseline="0" dirty="0">
              <a:ln>
                <a:noFill/>
              </a:ln>
              <a:solidFill>
                <a:schemeClr val="tx1"/>
              </a:solidFill>
              <a:effectLst/>
              <a:latin typeface="Arial" panose="020B0604020202020204" pitchFamily="34" charset="0"/>
            </a:endParaRPr>
          </a:p>
          <a:p>
            <a:endParaRPr lang="pt-BR" dirty="0"/>
          </a:p>
        </p:txBody>
      </p:sp>
      <p:pic>
        <p:nvPicPr>
          <p:cNvPr id="7" name="Imagem 6">
            <a:extLst>
              <a:ext uri="{FF2B5EF4-FFF2-40B4-BE49-F238E27FC236}">
                <a16:creationId xmlns:a16="http://schemas.microsoft.com/office/drawing/2014/main" id="{25096E26-9284-435C-A8CA-BB2185B5A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084" y="667113"/>
            <a:ext cx="2853298" cy="1898740"/>
          </a:xfrm>
          <a:prstGeom prst="rect">
            <a:avLst/>
          </a:prstGeom>
        </p:spPr>
      </p:pic>
      <p:pic>
        <p:nvPicPr>
          <p:cNvPr id="9" name="Imagem 8">
            <a:extLst>
              <a:ext uri="{FF2B5EF4-FFF2-40B4-BE49-F238E27FC236}">
                <a16:creationId xmlns:a16="http://schemas.microsoft.com/office/drawing/2014/main" id="{14458CB1-A95E-45F0-9A58-B84149B20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605" y="1314236"/>
            <a:ext cx="2959201" cy="1898740"/>
          </a:xfrm>
          <a:prstGeom prst="rect">
            <a:avLst/>
          </a:prstGeom>
        </p:spPr>
      </p:pic>
      <p:pic>
        <p:nvPicPr>
          <p:cNvPr id="2050" name="Picture 2" descr="IGLESIA ADVENTISTA RAPA NUI y NUEVO TIEMPO con TRANSMISIONES LOCALES -  Revista Nuevo Tiempo 21mar/25">
            <a:extLst>
              <a:ext uri="{FF2B5EF4-FFF2-40B4-BE49-F238E27FC236}">
                <a16:creationId xmlns:a16="http://schemas.microsoft.com/office/drawing/2014/main" id="{2859C6B8-AB47-4CDC-AD0E-2C811EF707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3645024"/>
            <a:ext cx="5220072" cy="2936291"/>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6203B2AA-E76F-4F35-A801-C4A910F62352}"/>
              </a:ext>
            </a:extLst>
          </p:cNvPr>
          <p:cNvSpPr txBox="1"/>
          <p:nvPr/>
        </p:nvSpPr>
        <p:spPr>
          <a:xfrm>
            <a:off x="3347863" y="6190887"/>
            <a:ext cx="5220072" cy="369332"/>
          </a:xfrm>
          <a:prstGeom prst="rect">
            <a:avLst/>
          </a:prstGeom>
          <a:solidFill>
            <a:schemeClr val="bg1">
              <a:alpha val="50000"/>
            </a:schemeClr>
          </a:solidFill>
        </p:spPr>
        <p:txBody>
          <a:bodyPr wrap="square">
            <a:spAutoFit/>
          </a:bodyPr>
          <a:lstStyle/>
          <a:p>
            <a:pPr algn="ctr"/>
            <a:r>
              <a:rPr kumimoji="0" lang="pt-PT" altLang="pt-BR" sz="1800" b="1" i="0" u="none" strike="noStrike" cap="none" normalizeH="0" baseline="0" dirty="0">
                <a:ln>
                  <a:noFill/>
                </a:ln>
                <a:solidFill>
                  <a:srgbClr val="1F1F1F"/>
                </a:solidFill>
                <a:effectLst/>
                <a:latin typeface="inherit"/>
              </a:rPr>
              <a:t>Igreja Adventista na Ilha de Páscoa</a:t>
            </a:r>
            <a:endParaRPr lang="pt-BR" b="1" dirty="0"/>
          </a:p>
        </p:txBody>
      </p:sp>
    </p:spTree>
    <p:extLst>
      <p:ext uri="{BB962C8B-B14F-4D97-AF65-F5344CB8AC3E}">
        <p14:creationId xmlns:p14="http://schemas.microsoft.com/office/powerpoint/2010/main" val="3655576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0FD10203-A933-461A-AEAF-7E6D557F8458}"/>
              </a:ext>
            </a:extLst>
          </p:cNvPr>
          <p:cNvSpPr txBox="1">
            <a:spLocks noChangeArrowheads="1"/>
          </p:cNvSpPr>
          <p:nvPr/>
        </p:nvSpPr>
        <p:spPr bwMode="auto">
          <a:xfrm>
            <a:off x="377607" y="3567379"/>
            <a:ext cx="4176464" cy="32932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Anaconda (sucuri)</a:t>
            </a:r>
          </a:p>
          <a:p>
            <a:r>
              <a:rPr lang="pt-BR" sz="1600" b="1" dirty="0"/>
              <a:t>É a maior cobra do mundo, chegando a medir 6 a 9 metros de comprimento.</a:t>
            </a:r>
          </a:p>
          <a:p>
            <a:r>
              <a:rPr lang="en-US" sz="1600" b="1" dirty="0"/>
              <a:t>As </a:t>
            </a:r>
            <a:r>
              <a:rPr lang="en-US" sz="1600" b="1" dirty="0" err="1"/>
              <a:t>sucuris</a:t>
            </a:r>
            <a:r>
              <a:rPr lang="en-US" sz="1600" b="1" dirty="0"/>
              <a:t> </a:t>
            </a:r>
            <a:r>
              <a:rPr lang="en-US" sz="1600" b="1" dirty="0" err="1"/>
              <a:t>são</a:t>
            </a:r>
            <a:r>
              <a:rPr lang="en-US" sz="1600" b="1" dirty="0"/>
              <a:t> </a:t>
            </a:r>
            <a:r>
              <a:rPr lang="en-US" sz="1600" b="1" dirty="0" err="1"/>
              <a:t>aquáticas</a:t>
            </a:r>
            <a:r>
              <a:rPr lang="en-US" sz="1600" b="1" dirty="0"/>
              <a:t>. </a:t>
            </a:r>
            <a:r>
              <a:rPr lang="pt-BR" sz="1600" b="1" dirty="0"/>
              <a:t>Elas não são venenosas, mas matam suas presas se enroscando nelas e apertando-as até a morte. Uma anaconda tem dentes e podem morder, mas a mordida cicatriza rapidamente. Raramente ataca qualquer coisa maior do que pássaros e pequenos mamíferos.</a:t>
            </a:r>
          </a:p>
          <a:p>
            <a:r>
              <a:rPr lang="pt-BR" sz="1600" b="1" dirty="0"/>
              <a:t>É preciso dois homens para lidar </a:t>
            </a:r>
            <a:r>
              <a:rPr lang="en-US" sz="1600" b="1" dirty="0"/>
              <a:t>com </a:t>
            </a:r>
            <a:r>
              <a:rPr lang="en-US" sz="1600" b="1" dirty="0" err="1"/>
              <a:t>uma</a:t>
            </a:r>
            <a:r>
              <a:rPr lang="en-US" sz="1600" b="1" dirty="0"/>
              <a:t> </a:t>
            </a:r>
            <a:r>
              <a:rPr lang="en-US" sz="1600" b="1" dirty="0" err="1"/>
              <a:t>dessas</a:t>
            </a:r>
            <a:r>
              <a:rPr lang="en-US" sz="1600" b="1" dirty="0"/>
              <a:t> cobras.</a:t>
            </a:r>
            <a:endParaRPr lang="pt-BR" sz="1600" b="1" i="1" dirty="0"/>
          </a:p>
        </p:txBody>
      </p:sp>
      <p:pic>
        <p:nvPicPr>
          <p:cNvPr id="3" name="Imagem 2">
            <a:extLst>
              <a:ext uri="{FF2B5EF4-FFF2-40B4-BE49-F238E27FC236}">
                <a16:creationId xmlns:a16="http://schemas.microsoft.com/office/drawing/2014/main" id="{4107D3D2-09D6-4DC2-9609-9972F17D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38" y="698335"/>
            <a:ext cx="4166833" cy="2777888"/>
          </a:xfrm>
          <a:prstGeom prst="rect">
            <a:avLst/>
          </a:prstGeom>
        </p:spPr>
      </p:pic>
      <p:pic>
        <p:nvPicPr>
          <p:cNvPr id="4" name="Imagem 3">
            <a:extLst>
              <a:ext uri="{FF2B5EF4-FFF2-40B4-BE49-F238E27FC236}">
                <a16:creationId xmlns:a16="http://schemas.microsoft.com/office/drawing/2014/main" id="{6332893D-C231-40DC-9657-2083D4F13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095" y="2097604"/>
            <a:ext cx="3491880" cy="4767176"/>
          </a:xfrm>
          <a:prstGeom prst="rect">
            <a:avLst/>
          </a:prstGeom>
        </p:spPr>
      </p:pic>
      <p:pic>
        <p:nvPicPr>
          <p:cNvPr id="5" name="Imagem 4">
            <a:extLst>
              <a:ext uri="{FF2B5EF4-FFF2-40B4-BE49-F238E27FC236}">
                <a16:creationId xmlns:a16="http://schemas.microsoft.com/office/drawing/2014/main" id="{2EF8A0BB-3C22-46E3-A7B9-DAADC072E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1527" y="698334"/>
            <a:ext cx="2466975" cy="1847850"/>
          </a:xfrm>
          <a:prstGeom prst="rect">
            <a:avLst/>
          </a:prstGeom>
        </p:spPr>
      </p:pic>
    </p:spTree>
    <p:extLst>
      <p:ext uri="{BB962C8B-B14F-4D97-AF65-F5344CB8AC3E}">
        <p14:creationId xmlns:p14="http://schemas.microsoft.com/office/powerpoint/2010/main" val="2392029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S03 – Missões – 18 de outubro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Frigideira desaparecida</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err="1"/>
              <a:t>Kala</a:t>
            </a:r>
            <a:endParaRPr lang="pt-BR" dirty="0"/>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Chile</a:t>
            </a:r>
          </a:p>
        </p:txBody>
      </p:sp>
      <p:pic>
        <p:nvPicPr>
          <p:cNvPr id="4" name="Espaço Reservado para Imagem 3">
            <a:extLst>
              <a:ext uri="{FF2B5EF4-FFF2-40B4-BE49-F238E27FC236}">
                <a16:creationId xmlns:a16="http://schemas.microsoft.com/office/drawing/2014/main" id="{6052C884-B610-450D-A112-693491B2230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88" r="2288"/>
          <a:stretch>
            <a:fillRect/>
          </a:stretch>
        </p:blipFill>
        <p:spPr/>
      </p:pic>
      <p:pic>
        <p:nvPicPr>
          <p:cNvPr id="6" name="Espaço Reservado para Imagem 5">
            <a:extLst>
              <a:ext uri="{FF2B5EF4-FFF2-40B4-BE49-F238E27FC236}">
                <a16:creationId xmlns:a16="http://schemas.microsoft.com/office/drawing/2014/main" id="{043EF155-4EB7-4754-935E-7A6B71C49A3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673" b="8673"/>
          <a:stretch>
            <a:fillRect/>
          </a:stretch>
        </p:blipFill>
        <p:spPr/>
      </p:pic>
    </p:spTree>
    <p:extLst>
      <p:ext uri="{BB962C8B-B14F-4D97-AF65-F5344CB8AC3E}">
        <p14:creationId xmlns:p14="http://schemas.microsoft.com/office/powerpoint/2010/main" val="206856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2EF5F6A-4C72-4A23-BFF9-53CBFA6883AD}"/>
              </a:ext>
            </a:extLst>
          </p:cNvPr>
          <p:cNvSpPr>
            <a:spLocks noGrp="1"/>
          </p:cNvSpPr>
          <p:nvPr>
            <p:ph type="body" sz="quarter" idx="10"/>
          </p:nvPr>
        </p:nvSpPr>
        <p:spPr>
          <a:xfrm>
            <a:off x="71996" y="679578"/>
            <a:ext cx="3851932" cy="4333598"/>
          </a:xfrm>
        </p:spPr>
        <p:txBody>
          <a:bodyPr/>
          <a:lstStyle/>
          <a:p>
            <a:pPr marL="285750" indent="-285750" algn="l">
              <a:buFont typeface="Wingdings" panose="05000000000000000000" pitchFamily="2" charset="2"/>
              <a:buChar char="Ø"/>
            </a:pPr>
            <a:r>
              <a:rPr kumimoji="0" lang="pt-PT" altLang="pt-BR" b="0" i="0" u="none" strike="noStrike" cap="none" normalizeH="0" baseline="0" dirty="0">
                <a:ln>
                  <a:noFill/>
                </a:ln>
                <a:solidFill>
                  <a:srgbClr val="1F1F1F"/>
                </a:solidFill>
                <a:effectLst/>
                <a:latin typeface="inherit"/>
              </a:rPr>
              <a:t>O </a:t>
            </a:r>
            <a:r>
              <a:rPr kumimoji="0" lang="pt-PT" altLang="pt-BR" i="0" u="none" strike="noStrike" cap="none" normalizeH="0" baseline="0" dirty="0">
                <a:ln>
                  <a:noFill/>
                </a:ln>
                <a:solidFill>
                  <a:srgbClr val="1F1F1F"/>
                </a:solidFill>
                <a:effectLst/>
                <a:latin typeface="inherit"/>
              </a:rPr>
              <a:t>rodeio chileno é o esporte nacional do Chile. Dois peões, trajando trajes tradicionais, tentam deter um touro jovem, investindo contra ele com o peito dos cavalos. O regulamento estabelece que apenas cavalos chilenos podem ser montados no rodeio.</a:t>
            </a:r>
            <a:r>
              <a:rPr kumimoji="0" lang="pt-PT" altLang="pt-BR" i="0" u="none" strike="noStrike" cap="none" normalizeH="0" baseline="0" dirty="0">
                <a:ln>
                  <a:noFill/>
                </a:ln>
                <a:solidFill>
                  <a:schemeClr val="tx1"/>
                </a:solidFill>
                <a:effectLst/>
                <a:latin typeface="inherit"/>
              </a:rPr>
              <a:t> </a:t>
            </a:r>
          </a:p>
          <a:p>
            <a:pPr marL="285750" indent="-285750" algn="l">
              <a:buFont typeface="Wingdings" panose="05000000000000000000" pitchFamily="2" charset="2"/>
              <a:buChar char="Ø"/>
            </a:pPr>
            <a:r>
              <a:rPr lang="pt-BR" i="0" dirty="0">
                <a:effectLst/>
                <a:latin typeface="inherit"/>
              </a:rPr>
              <a:t>Os cavalos chilenos são em geral animais bastante ágeis e resistentes, mas não muito altos. Medem em média, 1,45m. A cavalo tem orelhas pequenas, com olhos bastante expressivos. Pescoço curto, mas muito grosso e firme. Crina e cauda são vastas, tornando um animal bastante elegante.</a:t>
            </a:r>
            <a:endParaRPr lang="pt-BR" dirty="0"/>
          </a:p>
        </p:txBody>
      </p:sp>
      <p:pic>
        <p:nvPicPr>
          <p:cNvPr id="7" name="Imagem 6">
            <a:extLst>
              <a:ext uri="{FF2B5EF4-FFF2-40B4-BE49-F238E27FC236}">
                <a16:creationId xmlns:a16="http://schemas.microsoft.com/office/drawing/2014/main" id="{C0C12187-E4F0-491F-8204-69EBE6883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3340726"/>
            <a:ext cx="3646760" cy="3344900"/>
          </a:xfrm>
          <a:prstGeom prst="rect">
            <a:avLst/>
          </a:prstGeom>
        </p:spPr>
      </p:pic>
      <p:pic>
        <p:nvPicPr>
          <p:cNvPr id="4098" name="Picture 2" descr="Cavalo Chileno é ágil, resistente e representa a cultura do País - Cavalus">
            <a:extLst>
              <a:ext uri="{FF2B5EF4-FFF2-40B4-BE49-F238E27FC236}">
                <a16:creationId xmlns:a16="http://schemas.microsoft.com/office/drawing/2014/main" id="{363601D1-5692-4CA0-903B-45E16BE1D6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789691"/>
            <a:ext cx="4426254" cy="244827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F27C9A9A-564C-44C7-98D9-FAA048C64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987" y="5301208"/>
            <a:ext cx="1885950" cy="1257300"/>
          </a:xfrm>
          <a:prstGeom prst="rect">
            <a:avLst/>
          </a:prstGeom>
          <a:ln>
            <a:solidFill>
              <a:schemeClr val="tx1"/>
            </a:solidFill>
          </a:ln>
        </p:spPr>
      </p:pic>
      <p:sp>
        <p:nvSpPr>
          <p:cNvPr id="8" name="CaixaDeTexto 7">
            <a:extLst>
              <a:ext uri="{FF2B5EF4-FFF2-40B4-BE49-F238E27FC236}">
                <a16:creationId xmlns:a16="http://schemas.microsoft.com/office/drawing/2014/main" id="{B660880F-4A25-48F9-B67B-9A35BEC9380D}"/>
              </a:ext>
            </a:extLst>
          </p:cNvPr>
          <p:cNvSpPr txBox="1"/>
          <p:nvPr/>
        </p:nvSpPr>
        <p:spPr>
          <a:xfrm>
            <a:off x="4572000" y="2855393"/>
            <a:ext cx="4426254" cy="382570"/>
          </a:xfrm>
          <a:prstGeom prst="rect">
            <a:avLst/>
          </a:prstGeom>
          <a:solidFill>
            <a:schemeClr val="bg1">
              <a:alpha val="50000"/>
            </a:schemeClr>
          </a:solidFill>
        </p:spPr>
        <p:txBody>
          <a:bodyPr wrap="square">
            <a:spAutoFit/>
          </a:bodyPr>
          <a:lstStyle/>
          <a:p>
            <a:pPr algn="ctr"/>
            <a:r>
              <a:rPr kumimoji="0" lang="pt-PT" altLang="pt-BR" b="1" i="0" u="none" strike="noStrike" cap="none" normalizeH="0" baseline="0" dirty="0">
                <a:ln>
                  <a:noFill/>
                </a:ln>
                <a:solidFill>
                  <a:srgbClr val="1F1F1F"/>
                </a:solidFill>
                <a:effectLst/>
                <a:latin typeface="inherit"/>
              </a:rPr>
              <a:t>cavalos chilenos </a:t>
            </a:r>
            <a:endParaRPr lang="pt-BR" b="1" dirty="0"/>
          </a:p>
        </p:txBody>
      </p:sp>
    </p:spTree>
    <p:extLst>
      <p:ext uri="{BB962C8B-B14F-4D97-AF65-F5344CB8AC3E}">
        <p14:creationId xmlns:p14="http://schemas.microsoft.com/office/powerpoint/2010/main" val="305976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09322438-BD47-44CC-8BF2-75A3D15E6A64}"/>
              </a:ext>
            </a:extLst>
          </p:cNvPr>
          <p:cNvSpPr txBox="1">
            <a:spLocks noChangeArrowheads="1"/>
          </p:cNvSpPr>
          <p:nvPr/>
        </p:nvSpPr>
        <p:spPr bwMode="auto">
          <a:xfrm>
            <a:off x="817712" y="4293096"/>
            <a:ext cx="3672408" cy="230832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dirty="0" err="1">
                <a:solidFill>
                  <a:srgbClr val="FF0000"/>
                </a:solidFill>
              </a:rPr>
              <a:t>Capivara</a:t>
            </a:r>
            <a:endParaRPr lang="en-US" b="1" dirty="0">
              <a:solidFill>
                <a:srgbClr val="FF0000"/>
              </a:solidFill>
            </a:endParaRPr>
          </a:p>
          <a:p>
            <a:r>
              <a:rPr lang="pt-BR" b="1" dirty="0"/>
              <a:t>A capivara é o maior roedor do mundo e se parece com um porquinho da índia. Ela pode pesar até 91 quilos. Tem pés de pato e é boa nadadora. Ela se alimenta de plantas aquáticas. É conhecida </a:t>
            </a:r>
            <a:r>
              <a:rPr lang="en-US" b="1" dirty="0" err="1"/>
              <a:t>como</a:t>
            </a:r>
            <a:r>
              <a:rPr lang="en-US" b="1" dirty="0"/>
              <a:t> </a:t>
            </a:r>
            <a:r>
              <a:rPr lang="en-US" b="1" dirty="0" err="1"/>
              <a:t>porco-água</a:t>
            </a:r>
            <a:r>
              <a:rPr lang="en-US" b="1" dirty="0"/>
              <a:t>.</a:t>
            </a:r>
            <a:endParaRPr lang="pt-BR" sz="1600" b="1" i="1" dirty="0"/>
          </a:p>
        </p:txBody>
      </p:sp>
      <p:pic>
        <p:nvPicPr>
          <p:cNvPr id="3" name="Imagem 2">
            <a:extLst>
              <a:ext uri="{FF2B5EF4-FFF2-40B4-BE49-F238E27FC236}">
                <a16:creationId xmlns:a16="http://schemas.microsoft.com/office/drawing/2014/main" id="{87ADFD11-E1CB-44D7-8681-EF52B381C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364" y="742472"/>
            <a:ext cx="4355339" cy="3262300"/>
          </a:xfrm>
          <a:prstGeom prst="rect">
            <a:avLst/>
          </a:prstGeom>
        </p:spPr>
      </p:pic>
      <p:pic>
        <p:nvPicPr>
          <p:cNvPr id="4" name="Imagem 3">
            <a:extLst>
              <a:ext uri="{FF2B5EF4-FFF2-40B4-BE49-F238E27FC236}">
                <a16:creationId xmlns:a16="http://schemas.microsoft.com/office/drawing/2014/main" id="{8D833549-024C-4BA1-8A11-85D22D1F5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4094275"/>
            <a:ext cx="3662536" cy="2746902"/>
          </a:xfrm>
          <a:prstGeom prst="rect">
            <a:avLst/>
          </a:prstGeom>
        </p:spPr>
      </p:pic>
      <p:pic>
        <p:nvPicPr>
          <p:cNvPr id="5" name="Imagem 4">
            <a:extLst>
              <a:ext uri="{FF2B5EF4-FFF2-40B4-BE49-F238E27FC236}">
                <a16:creationId xmlns:a16="http://schemas.microsoft.com/office/drawing/2014/main" id="{11568C83-B595-461D-AD8A-6BCB8BAA5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208" y="1124744"/>
            <a:ext cx="4458502" cy="2969531"/>
          </a:xfrm>
          <a:prstGeom prst="rect">
            <a:avLst/>
          </a:prstGeom>
        </p:spPr>
      </p:pic>
    </p:spTree>
    <p:extLst>
      <p:ext uri="{BB962C8B-B14F-4D97-AF65-F5344CB8AC3E}">
        <p14:creationId xmlns:p14="http://schemas.microsoft.com/office/powerpoint/2010/main" val="2210701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S04 – Missões – 25 de outubro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sz="4000" i="0" dirty="0"/>
              <a:t>Deus ouve</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Tane Tau</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Chile</a:t>
            </a:r>
          </a:p>
        </p:txBody>
      </p:sp>
      <p:pic>
        <p:nvPicPr>
          <p:cNvPr id="13" name="Espaço Reservado para Imagem 12">
            <a:extLst>
              <a:ext uri="{FF2B5EF4-FFF2-40B4-BE49-F238E27FC236}">
                <a16:creationId xmlns:a16="http://schemas.microsoft.com/office/drawing/2014/main" id="{1192EF49-25F1-4D73-92EA-7F3B666B2E6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673" b="8673"/>
          <a:stretch>
            <a:fillRect/>
          </a:stretch>
        </p:blipFill>
        <p:spPr/>
      </p:pic>
      <p:pic>
        <p:nvPicPr>
          <p:cNvPr id="5" name="Espaço Reservado para Imagem 4">
            <a:extLst>
              <a:ext uri="{FF2B5EF4-FFF2-40B4-BE49-F238E27FC236}">
                <a16:creationId xmlns:a16="http://schemas.microsoft.com/office/drawing/2014/main" id="{305777D4-D832-4AC6-96FB-9EFAEBD9D30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4912" b="4912"/>
          <a:stretch>
            <a:fillRect/>
          </a:stretch>
        </p:blipFill>
        <p:spPr/>
      </p:pic>
    </p:spTree>
    <p:extLst>
      <p:ext uri="{BB962C8B-B14F-4D97-AF65-F5344CB8AC3E}">
        <p14:creationId xmlns:p14="http://schemas.microsoft.com/office/powerpoint/2010/main" val="2367222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83B9EB9-4CBB-4EAD-82E2-52FA816DB7F3}"/>
              </a:ext>
            </a:extLst>
          </p:cNvPr>
          <p:cNvSpPr>
            <a:spLocks noGrp="1"/>
          </p:cNvSpPr>
          <p:nvPr>
            <p:ph type="body" sz="quarter" idx="10"/>
          </p:nvPr>
        </p:nvSpPr>
        <p:spPr>
          <a:xfrm>
            <a:off x="47469" y="764704"/>
            <a:ext cx="2959200" cy="2664296"/>
          </a:xfrm>
        </p:spPr>
        <p:txBody>
          <a:bodyPr/>
          <a:lstStyle/>
          <a:p>
            <a:pPr marL="285750" indent="-285750">
              <a:buFont typeface="Wingdings" panose="05000000000000000000" pitchFamily="2" charset="2"/>
              <a:buChar char="Ø"/>
            </a:pPr>
            <a:r>
              <a:rPr kumimoji="0" lang="pt-PT" altLang="pt-BR" sz="2000" i="0" u="none" strike="noStrike" cap="none" normalizeH="0" baseline="0" dirty="0">
                <a:ln>
                  <a:noFill/>
                </a:ln>
                <a:solidFill>
                  <a:srgbClr val="1F1F1F"/>
                </a:solidFill>
                <a:effectLst/>
                <a:latin typeface="inherit"/>
              </a:rPr>
              <a:t>No longo litoral do Chile, você pode ver pinguins, pelicanos e leões-marinhos, e na água, você pode ver baleias nadando de e para áreas de alimentação e reprodução.</a:t>
            </a:r>
            <a:r>
              <a:rPr kumimoji="0" lang="pt-PT" altLang="pt-BR" sz="2000" i="0" u="none" strike="noStrike" cap="none" normalizeH="0" baseline="0" dirty="0">
                <a:ln>
                  <a:noFill/>
                </a:ln>
                <a:solidFill>
                  <a:schemeClr val="tx1"/>
                </a:solidFill>
                <a:effectLst/>
              </a:rPr>
              <a:t> </a:t>
            </a:r>
            <a:endParaRPr kumimoji="0" lang="pt-PT" altLang="pt-BR" sz="2000" i="0" u="none" strike="noStrike" cap="none" normalizeH="0" baseline="0" dirty="0">
              <a:ln>
                <a:noFill/>
              </a:ln>
              <a:solidFill>
                <a:schemeClr val="tx1"/>
              </a:solidFill>
              <a:effectLst/>
              <a:latin typeface="Arial" panose="020B0604020202020204" pitchFamily="34" charset="0"/>
            </a:endParaRPr>
          </a:p>
          <a:p>
            <a:endParaRPr lang="pt-BR" sz="2000" dirty="0"/>
          </a:p>
        </p:txBody>
      </p:sp>
      <p:pic>
        <p:nvPicPr>
          <p:cNvPr id="7" name="Imagem 6">
            <a:extLst>
              <a:ext uri="{FF2B5EF4-FFF2-40B4-BE49-F238E27FC236}">
                <a16:creationId xmlns:a16="http://schemas.microsoft.com/office/drawing/2014/main" id="{63885861-D3DC-429C-8B91-CF78309A5B5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3848" y="764704"/>
            <a:ext cx="2514600" cy="2864581"/>
          </a:xfrm>
          <a:prstGeom prst="rect">
            <a:avLst/>
          </a:prstGeom>
        </p:spPr>
      </p:pic>
      <p:pic>
        <p:nvPicPr>
          <p:cNvPr id="5122" name="Picture 2" descr="Pelicano - AVES DE CHILE">
            <a:extLst>
              <a:ext uri="{FF2B5EF4-FFF2-40B4-BE49-F238E27FC236}">
                <a16:creationId xmlns:a16="http://schemas.microsoft.com/office/drawing/2014/main" id="{E071BCD8-A6DE-490E-B41C-29EE2EB25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06" y="874997"/>
            <a:ext cx="2053463" cy="28645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eão-marinho – Wikipédia, a enciclopédia livre">
            <a:extLst>
              <a:ext uri="{FF2B5EF4-FFF2-40B4-BE49-F238E27FC236}">
                <a16:creationId xmlns:a16="http://schemas.microsoft.com/office/drawing/2014/main" id="{0B70D217-0320-4ECC-B8EC-B64FB24BCD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9591" y="4149080"/>
            <a:ext cx="3599892" cy="23999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Os 7 melhores lugares para avistar baleias no Chile">
            <a:extLst>
              <a:ext uri="{FF2B5EF4-FFF2-40B4-BE49-F238E27FC236}">
                <a16:creationId xmlns:a16="http://schemas.microsoft.com/office/drawing/2014/main" id="{F2EC9EB9-0E26-4236-9C5E-474DB868E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774354"/>
            <a:ext cx="4144059" cy="286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685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9F27804D-AD08-4854-8E2D-48EF8AC4B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55" y="766373"/>
            <a:ext cx="3242612" cy="2376265"/>
          </a:xfrm>
          <a:prstGeom prst="rect">
            <a:avLst/>
          </a:prstGeom>
        </p:spPr>
      </p:pic>
      <p:sp>
        <p:nvSpPr>
          <p:cNvPr id="3" name="CaixaDeTexto 18">
            <a:extLst>
              <a:ext uri="{FF2B5EF4-FFF2-40B4-BE49-F238E27FC236}">
                <a16:creationId xmlns:a16="http://schemas.microsoft.com/office/drawing/2014/main" id="{FF470043-21BC-4B97-AE9D-AA7B4D81000A}"/>
              </a:ext>
            </a:extLst>
          </p:cNvPr>
          <p:cNvSpPr txBox="1">
            <a:spLocks noChangeArrowheads="1"/>
          </p:cNvSpPr>
          <p:nvPr/>
        </p:nvSpPr>
        <p:spPr bwMode="auto">
          <a:xfrm>
            <a:off x="112514" y="3166084"/>
            <a:ext cx="4536504" cy="36625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1600" b="1" dirty="0">
                <a:solidFill>
                  <a:srgbClr val="FF0000"/>
                </a:solidFill>
              </a:rPr>
              <a:t>Golfinho</a:t>
            </a:r>
          </a:p>
          <a:p>
            <a:r>
              <a:rPr lang="pt-BR" b="1" dirty="0"/>
              <a:t>O golfinho do rio Amazonas cresce até dois metros de comprimento e pode pesar de 67 a 90 kg. Ele localiza objetos sob a água através de um sistema sonar natural chamado </a:t>
            </a:r>
            <a:r>
              <a:rPr lang="pt-BR" b="1" dirty="0" err="1"/>
              <a:t>ecolocalização</a:t>
            </a:r>
            <a:r>
              <a:rPr lang="pt-BR" b="1" dirty="0"/>
              <a:t>. Muitos marinheiros acreditam que, ter golfinhos nadando em ao redor de seu navio, traz boa sorte. Os golfinhos podem alcançar a velocidade de 40 km por hora quando estão nadando. Essa é a mesma velocidade da corrida de um elefante! </a:t>
            </a:r>
            <a:endParaRPr lang="pt-BR" sz="1600" b="1" i="1" dirty="0"/>
          </a:p>
        </p:txBody>
      </p:sp>
      <p:pic>
        <p:nvPicPr>
          <p:cNvPr id="4" name="Imagem 3">
            <a:extLst>
              <a:ext uri="{FF2B5EF4-FFF2-40B4-BE49-F238E27FC236}">
                <a16:creationId xmlns:a16="http://schemas.microsoft.com/office/drawing/2014/main" id="{1F818811-AC7A-48FE-AC3B-28AE1CF92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507" y="3995197"/>
            <a:ext cx="3930437" cy="2880320"/>
          </a:xfrm>
          <a:prstGeom prst="rect">
            <a:avLst/>
          </a:prstGeom>
        </p:spPr>
      </p:pic>
      <p:pic>
        <p:nvPicPr>
          <p:cNvPr id="5" name="Imagem 4">
            <a:extLst>
              <a:ext uri="{FF2B5EF4-FFF2-40B4-BE49-F238E27FC236}">
                <a16:creationId xmlns:a16="http://schemas.microsoft.com/office/drawing/2014/main" id="{62FAE4C6-1BBA-449B-94C8-70FDE1618D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9017" y="713834"/>
            <a:ext cx="3990927" cy="2653966"/>
          </a:xfrm>
          <a:prstGeom prst="rect">
            <a:avLst/>
          </a:prstGeom>
        </p:spPr>
      </p:pic>
      <p:sp>
        <p:nvSpPr>
          <p:cNvPr id="6" name="CaixaDeTexto 5">
            <a:extLst>
              <a:ext uri="{FF2B5EF4-FFF2-40B4-BE49-F238E27FC236}">
                <a16:creationId xmlns:a16="http://schemas.microsoft.com/office/drawing/2014/main" id="{C75D760D-89BD-42F6-864A-7DE26D79D8B8}"/>
              </a:ext>
            </a:extLst>
          </p:cNvPr>
          <p:cNvSpPr txBox="1"/>
          <p:nvPr/>
        </p:nvSpPr>
        <p:spPr>
          <a:xfrm>
            <a:off x="4991345" y="3418250"/>
            <a:ext cx="3779912" cy="646331"/>
          </a:xfrm>
          <a:prstGeom prst="rect">
            <a:avLst/>
          </a:prstGeom>
          <a:noFill/>
        </p:spPr>
        <p:txBody>
          <a:bodyPr wrap="square" rtlCol="0">
            <a:spAutoFit/>
          </a:bodyPr>
          <a:lstStyle/>
          <a:p>
            <a:pPr algn="ctr"/>
            <a:r>
              <a:rPr lang="pt-BR" b="1" dirty="0"/>
              <a:t>Também chamado de </a:t>
            </a:r>
          </a:p>
          <a:p>
            <a:pPr algn="ctr"/>
            <a:r>
              <a:rPr lang="pt-BR" b="1" dirty="0"/>
              <a:t>boto cor-de-rosa</a:t>
            </a:r>
          </a:p>
        </p:txBody>
      </p:sp>
    </p:spTree>
    <p:extLst>
      <p:ext uri="{BB962C8B-B14F-4D97-AF65-F5344CB8AC3E}">
        <p14:creationId xmlns:p14="http://schemas.microsoft.com/office/powerpoint/2010/main" val="4180227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S05 – Missões – 1º de novembro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sz="4000" i="0" dirty="0"/>
              <a:t>Levando a família para a igreja</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Aninha</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Brasil</a:t>
            </a:r>
          </a:p>
        </p:txBody>
      </p:sp>
      <p:pic>
        <p:nvPicPr>
          <p:cNvPr id="6" name="Espaço Reservado para Imagem 5">
            <a:extLst>
              <a:ext uri="{FF2B5EF4-FFF2-40B4-BE49-F238E27FC236}">
                <a16:creationId xmlns:a16="http://schemas.microsoft.com/office/drawing/2014/main" id="{A73385C1-C228-46F5-88D3-5AF12C557A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465" b="8465"/>
          <a:stretch>
            <a:fillRect/>
          </a:stretch>
        </p:blipFill>
        <p:spPr/>
      </p:pic>
      <p:pic>
        <p:nvPicPr>
          <p:cNvPr id="5" name="Espaço Reservado para Imagem 4">
            <a:extLst>
              <a:ext uri="{FF2B5EF4-FFF2-40B4-BE49-F238E27FC236}">
                <a16:creationId xmlns:a16="http://schemas.microsoft.com/office/drawing/2014/main" id="{C6DB2523-FBF6-44B8-A101-0A9B14FFF38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600" r="2600"/>
          <a:stretch>
            <a:fillRect/>
          </a:stretch>
        </p:blipFill>
        <p:spPr/>
      </p:pic>
    </p:spTree>
    <p:extLst>
      <p:ext uri="{BB962C8B-B14F-4D97-AF65-F5344CB8AC3E}">
        <p14:creationId xmlns:p14="http://schemas.microsoft.com/office/powerpoint/2010/main" val="1609224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C442E01F-0F6E-4DC3-9F3A-848A858A6D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487" y="764731"/>
            <a:ext cx="3383280" cy="2147455"/>
          </a:xfrm>
          <a:prstGeom prst="rect">
            <a:avLst/>
          </a:prstGeom>
        </p:spPr>
      </p:pic>
      <p:sp>
        <p:nvSpPr>
          <p:cNvPr id="2" name="Espaço Reservado para Texto 1">
            <a:extLst>
              <a:ext uri="{FF2B5EF4-FFF2-40B4-BE49-F238E27FC236}">
                <a16:creationId xmlns:a16="http://schemas.microsoft.com/office/drawing/2014/main" id="{8B480413-9D64-4F01-A094-89F75340ECB9}"/>
              </a:ext>
            </a:extLst>
          </p:cNvPr>
          <p:cNvSpPr>
            <a:spLocks noGrp="1"/>
          </p:cNvSpPr>
          <p:nvPr>
            <p:ph type="body" sz="quarter" idx="10"/>
          </p:nvPr>
        </p:nvSpPr>
        <p:spPr>
          <a:xfrm>
            <a:off x="71995" y="679578"/>
            <a:ext cx="3145021" cy="6120000"/>
          </a:xfrm>
        </p:spPr>
        <p:txBody>
          <a:bodyPr/>
          <a:lstStyle/>
          <a:p>
            <a:pPr marL="285750" indent="-285750">
              <a:lnSpc>
                <a:spcPct val="100000"/>
              </a:lnSpc>
              <a:buFont typeface="Wingdings" panose="05000000000000000000" pitchFamily="2" charset="2"/>
              <a:buChar char="Ø"/>
            </a:pPr>
            <a:r>
              <a:rPr lang="pt-BR" dirty="0">
                <a:solidFill>
                  <a:srgbClr val="1F1F1F"/>
                </a:solidFill>
                <a:latin typeface="inherit"/>
              </a:rPr>
              <a:t>O primeiro acampamento de jovens no Chile foi realizado em 1941 no Colégio Adventista do Chile, atual Universidade Adventista do Chile.</a:t>
            </a:r>
          </a:p>
          <a:p>
            <a:pPr marL="285750" indent="-285750">
              <a:lnSpc>
                <a:spcPct val="100000"/>
              </a:lnSpc>
              <a:buFont typeface="Wingdings" panose="05000000000000000000" pitchFamily="2" charset="2"/>
              <a:buChar char="Ø"/>
            </a:pPr>
            <a:r>
              <a:rPr lang="pt-BR" dirty="0">
                <a:solidFill>
                  <a:srgbClr val="000000"/>
                </a:solidFill>
                <a:effectLst/>
                <a:latin typeface="inherit"/>
                <a:ea typeface="Times New Roman" panose="02020603050405020304" pitchFamily="18" charset="0"/>
              </a:rPr>
              <a:t>A moeda do Chile é o peso chileno.</a:t>
            </a:r>
          </a:p>
          <a:p>
            <a:pPr marL="285750" indent="-285750" algn="l" fontAlgn="base">
              <a:buFont typeface="Wingdings" panose="05000000000000000000" pitchFamily="2" charset="2"/>
              <a:buChar char="Ø"/>
            </a:pPr>
            <a:r>
              <a:rPr lang="pt-BR" i="0" dirty="0">
                <a:solidFill>
                  <a:srgbClr val="000000"/>
                </a:solidFill>
                <a:effectLst/>
                <a:latin typeface="inherit"/>
              </a:rPr>
              <a:t>O Deserto do Atacama é considerado o deserto mais seco e alto do nosso planeta. A aridez é resultado da altura elevada, não havendo praticamente chuvas na região. </a:t>
            </a:r>
          </a:p>
          <a:p>
            <a:pPr marL="285750" indent="-285750" algn="l" fontAlgn="base">
              <a:buFont typeface="Wingdings" panose="05000000000000000000" pitchFamily="2" charset="2"/>
              <a:buChar char="Ø"/>
            </a:pPr>
            <a:r>
              <a:rPr lang="pt-BR" i="0" dirty="0">
                <a:solidFill>
                  <a:srgbClr val="000000"/>
                </a:solidFill>
                <a:effectLst/>
                <a:latin typeface="inherit"/>
              </a:rPr>
              <a:t>As temperaturas também são bastante intensas. A depender da época do ano, durante a noite a temperatura pode ficar em torno de 0°C e durante o dia a máxima pode bater os 40°C.</a:t>
            </a:r>
          </a:p>
          <a:p>
            <a:pPr marL="285750" indent="-285750">
              <a:lnSpc>
                <a:spcPct val="100000"/>
              </a:lnSpc>
              <a:buFont typeface="Wingdings" panose="05000000000000000000" pitchFamily="2" charset="2"/>
              <a:buChar char="Ø"/>
            </a:pPr>
            <a:endParaRPr lang="pt-BR" dirty="0">
              <a:solidFill>
                <a:srgbClr val="1F1F1F"/>
              </a:solidFill>
              <a:latin typeface="inherit"/>
            </a:endParaRPr>
          </a:p>
          <a:p>
            <a:pPr marL="285750" indent="-285750">
              <a:lnSpc>
                <a:spcPct val="100000"/>
              </a:lnSpc>
              <a:spcBef>
                <a:spcPct val="0"/>
              </a:spcBef>
              <a:buFont typeface="Wingdings" panose="05000000000000000000" pitchFamily="2" charset="2"/>
              <a:buChar char="Ø"/>
            </a:pPr>
            <a:endParaRPr lang="pt-BR" dirty="0">
              <a:solidFill>
                <a:srgbClr val="1F1F1F"/>
              </a:solidFill>
              <a:latin typeface="inherit"/>
            </a:endParaRPr>
          </a:p>
        </p:txBody>
      </p:sp>
      <p:pic>
        <p:nvPicPr>
          <p:cNvPr id="1030" name="Picture 6" descr="Cotação do Peso Chileno em Guarulhos">
            <a:extLst>
              <a:ext uri="{FF2B5EF4-FFF2-40B4-BE49-F238E27FC236}">
                <a16:creationId xmlns:a16="http://schemas.microsoft.com/office/drawing/2014/main" id="{34ABFB47-582E-40CB-8A9D-BAFBBD83E3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11" b="7159"/>
          <a:stretch/>
        </p:blipFill>
        <p:spPr bwMode="auto">
          <a:xfrm>
            <a:off x="6859706" y="1132039"/>
            <a:ext cx="2195749" cy="1040901"/>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FCD34EF0-1358-4AF6-9999-04B1EA9B5D99}"/>
              </a:ext>
            </a:extLst>
          </p:cNvPr>
          <p:cNvSpPr txBox="1"/>
          <p:nvPr/>
        </p:nvSpPr>
        <p:spPr>
          <a:xfrm>
            <a:off x="3382358" y="2542854"/>
            <a:ext cx="3378505" cy="369332"/>
          </a:xfrm>
          <a:prstGeom prst="rect">
            <a:avLst/>
          </a:prstGeom>
          <a:solidFill>
            <a:schemeClr val="bg1">
              <a:alpha val="50000"/>
            </a:schemeClr>
          </a:solidFill>
        </p:spPr>
        <p:txBody>
          <a:bodyPr wrap="square">
            <a:spAutoFit/>
          </a:bodyPr>
          <a:lstStyle/>
          <a:p>
            <a:pPr algn="ctr"/>
            <a:r>
              <a:rPr lang="pt-BR" b="1" dirty="0">
                <a:solidFill>
                  <a:srgbClr val="1F1F1F"/>
                </a:solidFill>
                <a:latin typeface="inherit"/>
              </a:rPr>
              <a:t>Universidade Adventista do Chile</a:t>
            </a:r>
            <a:endParaRPr lang="pt-BR" b="1" dirty="0"/>
          </a:p>
        </p:txBody>
      </p:sp>
      <p:sp>
        <p:nvSpPr>
          <p:cNvPr id="12" name="CaixaDeTexto 11">
            <a:extLst>
              <a:ext uri="{FF2B5EF4-FFF2-40B4-BE49-F238E27FC236}">
                <a16:creationId xmlns:a16="http://schemas.microsoft.com/office/drawing/2014/main" id="{8FA2E11E-FBA0-41EC-A8DA-255F552BE46F}"/>
              </a:ext>
            </a:extLst>
          </p:cNvPr>
          <p:cNvSpPr txBox="1"/>
          <p:nvPr/>
        </p:nvSpPr>
        <p:spPr>
          <a:xfrm>
            <a:off x="6853835" y="2164737"/>
            <a:ext cx="2195749" cy="369332"/>
          </a:xfrm>
          <a:prstGeom prst="rect">
            <a:avLst/>
          </a:prstGeom>
          <a:noFill/>
        </p:spPr>
        <p:txBody>
          <a:bodyPr wrap="square">
            <a:spAutoFit/>
          </a:bodyPr>
          <a:lstStyle/>
          <a:p>
            <a:r>
              <a:rPr lang="pt-BR" b="1" dirty="0">
                <a:solidFill>
                  <a:srgbClr val="000000"/>
                </a:solidFill>
                <a:effectLst/>
                <a:latin typeface="inherit"/>
                <a:ea typeface="Times New Roman" panose="02020603050405020304" pitchFamily="18" charset="0"/>
              </a:rPr>
              <a:t>peso chileno</a:t>
            </a:r>
            <a:endParaRPr lang="pt-BR" b="1" dirty="0"/>
          </a:p>
        </p:txBody>
      </p:sp>
      <p:sp>
        <p:nvSpPr>
          <p:cNvPr id="13" name="CaixaDeTexto 12">
            <a:extLst>
              <a:ext uri="{FF2B5EF4-FFF2-40B4-BE49-F238E27FC236}">
                <a16:creationId xmlns:a16="http://schemas.microsoft.com/office/drawing/2014/main" id="{5B2BAE09-4BAE-4ABD-8E83-907B0D068D33}"/>
              </a:ext>
            </a:extLst>
          </p:cNvPr>
          <p:cNvSpPr txBox="1"/>
          <p:nvPr/>
        </p:nvSpPr>
        <p:spPr>
          <a:xfrm>
            <a:off x="3803711" y="4240159"/>
            <a:ext cx="2266473" cy="369332"/>
          </a:xfrm>
          <a:prstGeom prst="rect">
            <a:avLst/>
          </a:prstGeom>
          <a:solidFill>
            <a:schemeClr val="bg1">
              <a:alpha val="50000"/>
            </a:schemeClr>
          </a:solidFill>
        </p:spPr>
        <p:txBody>
          <a:bodyPr wrap="square">
            <a:spAutoFit/>
          </a:bodyPr>
          <a:lstStyle/>
          <a:p>
            <a:pPr algn="ctr"/>
            <a:r>
              <a:rPr lang="pt-BR" b="1" dirty="0">
                <a:solidFill>
                  <a:srgbClr val="1F1F1F"/>
                </a:solidFill>
                <a:latin typeface="inherit"/>
              </a:rPr>
              <a:t>Deserto do Atacama</a:t>
            </a:r>
            <a:endParaRPr lang="pt-BR" b="1" dirty="0"/>
          </a:p>
        </p:txBody>
      </p:sp>
      <p:pic>
        <p:nvPicPr>
          <p:cNvPr id="1034" name="Picture 10" descr="Santiago e Deserto de Atacama - Viajar Operadora">
            <a:extLst>
              <a:ext uri="{FF2B5EF4-FFF2-40B4-BE49-F238E27FC236}">
                <a16:creationId xmlns:a16="http://schemas.microsoft.com/office/drawing/2014/main" id="{170FD2D2-AF31-480C-8F65-3EC183958A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9874" y="2980332"/>
            <a:ext cx="2919710" cy="2064073"/>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4">
            <a:extLst>
              <a:ext uri="{FF2B5EF4-FFF2-40B4-BE49-F238E27FC236}">
                <a16:creationId xmlns:a16="http://schemas.microsoft.com/office/drawing/2014/main" id="{4954B2CD-D02D-49A9-93F4-CD9197B91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8734" y="5304919"/>
            <a:ext cx="1885950" cy="1257300"/>
          </a:xfrm>
          <a:prstGeom prst="rect">
            <a:avLst/>
          </a:prstGeom>
          <a:ln>
            <a:solidFill>
              <a:schemeClr val="tx1"/>
            </a:solidFill>
          </a:ln>
        </p:spPr>
      </p:pic>
      <p:pic>
        <p:nvPicPr>
          <p:cNvPr id="14" name="Imagem 13">
            <a:extLst>
              <a:ext uri="{FF2B5EF4-FFF2-40B4-BE49-F238E27FC236}">
                <a16:creationId xmlns:a16="http://schemas.microsoft.com/office/drawing/2014/main" id="{BFCF53A3-8FED-4E80-82D0-B45759B9E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5083" y="4609491"/>
            <a:ext cx="3390900" cy="2124075"/>
          </a:xfrm>
          <a:prstGeom prst="rect">
            <a:avLst/>
          </a:prstGeom>
        </p:spPr>
      </p:pic>
    </p:spTree>
    <p:extLst>
      <p:ext uri="{BB962C8B-B14F-4D97-AF65-F5344CB8AC3E}">
        <p14:creationId xmlns:p14="http://schemas.microsoft.com/office/powerpoint/2010/main" val="539919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a:extLst>
              <a:ext uri="{FF2B5EF4-FFF2-40B4-BE49-F238E27FC236}">
                <a16:creationId xmlns:a16="http://schemas.microsoft.com/office/drawing/2014/main" id="{BEC811FB-E80C-4A8B-9FB9-65F78132174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3357" b="23357"/>
          <a:stretch>
            <a:fillRect/>
          </a:stretch>
        </p:blipFill>
        <p:spPr/>
      </p:pic>
      <p:sp>
        <p:nvSpPr>
          <p:cNvPr id="3" name="Espaço Reservado para Conteúdo 2">
            <a:extLst>
              <a:ext uri="{FF2B5EF4-FFF2-40B4-BE49-F238E27FC236}">
                <a16:creationId xmlns:a16="http://schemas.microsoft.com/office/drawing/2014/main" id="{6D270B88-31CB-4062-949D-FB10E577525D}"/>
              </a:ext>
            </a:extLst>
          </p:cNvPr>
          <p:cNvSpPr>
            <a:spLocks noGrp="1"/>
          </p:cNvSpPr>
          <p:nvPr>
            <p:ph sz="quarter" idx="14"/>
          </p:nvPr>
        </p:nvSpPr>
        <p:spPr/>
        <p:txBody>
          <a:bodyPr/>
          <a:lstStyle/>
          <a:p>
            <a:pPr algn="ctr"/>
            <a:r>
              <a:rPr lang="pt-BR" dirty="0"/>
              <a:t>4º </a:t>
            </a:r>
            <a:r>
              <a:rPr lang="pt-BR" dirty="0" err="1"/>
              <a:t>Trim</a:t>
            </a:r>
            <a:r>
              <a:rPr lang="pt-BR" dirty="0"/>
              <a:t> 2025</a:t>
            </a:r>
          </a:p>
        </p:txBody>
      </p:sp>
    </p:spTree>
    <p:extLst>
      <p:ext uri="{BB962C8B-B14F-4D97-AF65-F5344CB8AC3E}">
        <p14:creationId xmlns:p14="http://schemas.microsoft.com/office/powerpoint/2010/main" val="2312213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F19E1E96-9A8E-497C-B794-6CE2ED1E324B}"/>
              </a:ext>
            </a:extLst>
          </p:cNvPr>
          <p:cNvSpPr txBox="1">
            <a:spLocks noChangeArrowheads="1"/>
          </p:cNvSpPr>
          <p:nvPr/>
        </p:nvSpPr>
        <p:spPr bwMode="auto">
          <a:xfrm>
            <a:off x="467544" y="3465709"/>
            <a:ext cx="4102059"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1600" b="1" dirty="0">
                <a:solidFill>
                  <a:srgbClr val="FF0000"/>
                </a:solidFill>
              </a:rPr>
              <a:t>Onça-pintada</a:t>
            </a:r>
          </a:p>
          <a:p>
            <a:r>
              <a:rPr lang="pt-BR" b="1" dirty="0"/>
              <a:t>A onça-pintada é o animal mais temido da floresta amazônica. Pode chegar a mais de 2 m de comprimento, incluindo 90 cm de cauda na fase adulta.</a:t>
            </a:r>
          </a:p>
          <a:p>
            <a:r>
              <a:rPr lang="pt-BR" b="1" dirty="0"/>
              <a:t>Ela pesa 130 quilos e tem um rugido grave e alto. Esconde-se nos galhos das árvores, esperando a presa: anta, capivara ou veado. É conhecida por matar os caçadores na selva. </a:t>
            </a:r>
            <a:endParaRPr lang="pt-BR" sz="1600" b="1" i="1" dirty="0"/>
          </a:p>
        </p:txBody>
      </p:sp>
      <p:sp>
        <p:nvSpPr>
          <p:cNvPr id="3" name="CaixaDeTexto 2">
            <a:extLst>
              <a:ext uri="{FF2B5EF4-FFF2-40B4-BE49-F238E27FC236}">
                <a16:creationId xmlns:a16="http://schemas.microsoft.com/office/drawing/2014/main" id="{FCBCCAF6-B4C4-4D25-AB76-C5FDC068ED4F}"/>
              </a:ext>
            </a:extLst>
          </p:cNvPr>
          <p:cNvSpPr txBox="1"/>
          <p:nvPr/>
        </p:nvSpPr>
        <p:spPr>
          <a:xfrm>
            <a:off x="4906387" y="3273204"/>
            <a:ext cx="4153977" cy="400110"/>
          </a:xfrm>
          <a:prstGeom prst="rect">
            <a:avLst/>
          </a:prstGeom>
          <a:noFill/>
        </p:spPr>
        <p:txBody>
          <a:bodyPr wrap="square" rtlCol="0">
            <a:spAutoFit/>
          </a:bodyPr>
          <a:lstStyle/>
          <a:p>
            <a:pPr algn="ctr"/>
            <a:r>
              <a:rPr lang="pt-BR" sz="2000" b="1" dirty="0"/>
              <a:t>Onça nadando</a:t>
            </a:r>
          </a:p>
        </p:txBody>
      </p:sp>
      <p:pic>
        <p:nvPicPr>
          <p:cNvPr id="4" name="Imagem 3">
            <a:extLst>
              <a:ext uri="{FF2B5EF4-FFF2-40B4-BE49-F238E27FC236}">
                <a16:creationId xmlns:a16="http://schemas.microsoft.com/office/drawing/2014/main" id="{F99286D6-99DA-48E8-A429-9951DEB81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645" y="761436"/>
            <a:ext cx="3893334" cy="2595556"/>
          </a:xfrm>
          <a:prstGeom prst="rect">
            <a:avLst/>
          </a:prstGeom>
        </p:spPr>
      </p:pic>
      <p:pic>
        <p:nvPicPr>
          <p:cNvPr id="5" name="Imagem 4">
            <a:extLst>
              <a:ext uri="{FF2B5EF4-FFF2-40B4-BE49-F238E27FC236}">
                <a16:creationId xmlns:a16="http://schemas.microsoft.com/office/drawing/2014/main" id="{B91AB4FF-F9B9-4026-A019-836F272AB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6007" y="3933056"/>
            <a:ext cx="4199972" cy="2784764"/>
          </a:xfrm>
          <a:prstGeom prst="rect">
            <a:avLst/>
          </a:prstGeom>
        </p:spPr>
      </p:pic>
      <p:pic>
        <p:nvPicPr>
          <p:cNvPr id="6" name="Imagem 5">
            <a:extLst>
              <a:ext uri="{FF2B5EF4-FFF2-40B4-BE49-F238E27FC236}">
                <a16:creationId xmlns:a16="http://schemas.microsoft.com/office/drawing/2014/main" id="{057DD9AF-CBD2-4984-A8E1-4C9E85A6F0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976891"/>
            <a:ext cx="4836096" cy="2418048"/>
          </a:xfrm>
          <a:prstGeom prst="rect">
            <a:avLst/>
          </a:prstGeom>
        </p:spPr>
      </p:pic>
    </p:spTree>
    <p:extLst>
      <p:ext uri="{BB962C8B-B14F-4D97-AF65-F5344CB8AC3E}">
        <p14:creationId xmlns:p14="http://schemas.microsoft.com/office/powerpoint/2010/main" val="2753077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S06 – Missões – 08 de novembro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sz="4000" i="0" dirty="0"/>
              <a:t>Palmas para Jesus</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Antônio</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Brasil</a:t>
            </a:r>
          </a:p>
        </p:txBody>
      </p:sp>
      <p:pic>
        <p:nvPicPr>
          <p:cNvPr id="7" name="Espaço Reservado para Imagem 6">
            <a:extLst>
              <a:ext uri="{FF2B5EF4-FFF2-40B4-BE49-F238E27FC236}">
                <a16:creationId xmlns:a16="http://schemas.microsoft.com/office/drawing/2014/main" id="{6290BD6E-9AAB-476E-A37F-973CBBCE1C2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465" b="8465"/>
          <a:stretch>
            <a:fillRect/>
          </a:stretch>
        </p:blipFill>
        <p:spPr/>
      </p:pic>
      <p:pic>
        <p:nvPicPr>
          <p:cNvPr id="3" name="Espaço Reservado para Imagem 2">
            <a:extLst>
              <a:ext uri="{FF2B5EF4-FFF2-40B4-BE49-F238E27FC236}">
                <a16:creationId xmlns:a16="http://schemas.microsoft.com/office/drawing/2014/main" id="{9902C5E9-3092-415A-A51C-3BF90682124F}"/>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4912" b="4912"/>
          <a:stretch>
            <a:fillRect/>
          </a:stretch>
        </p:blipFill>
        <p:spPr/>
      </p:pic>
    </p:spTree>
    <p:extLst>
      <p:ext uri="{BB962C8B-B14F-4D97-AF65-F5344CB8AC3E}">
        <p14:creationId xmlns:p14="http://schemas.microsoft.com/office/powerpoint/2010/main" val="3363318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DF3AE4C6-6269-4B42-BB3F-1274A29A2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823" y="753736"/>
            <a:ext cx="2371725" cy="3552825"/>
          </a:xfrm>
          <a:prstGeom prst="rect">
            <a:avLst/>
          </a:prstGeom>
        </p:spPr>
      </p:pic>
      <p:sp>
        <p:nvSpPr>
          <p:cNvPr id="2" name="Espaço Reservado para Texto 1">
            <a:extLst>
              <a:ext uri="{FF2B5EF4-FFF2-40B4-BE49-F238E27FC236}">
                <a16:creationId xmlns:a16="http://schemas.microsoft.com/office/drawing/2014/main" id="{C2F49251-BDC5-40E0-A465-D2C276589661}"/>
              </a:ext>
            </a:extLst>
          </p:cNvPr>
          <p:cNvSpPr>
            <a:spLocks noGrp="1"/>
          </p:cNvSpPr>
          <p:nvPr>
            <p:ph type="body" sz="quarter" idx="10"/>
          </p:nvPr>
        </p:nvSpPr>
        <p:spPr>
          <a:xfrm>
            <a:off x="71996" y="679578"/>
            <a:ext cx="2959200" cy="3637381"/>
          </a:xfrm>
        </p:spPr>
        <p:txBody>
          <a:bodyPr/>
          <a:lstStyle/>
          <a:p>
            <a:pPr marL="285750" indent="-285750">
              <a:buFont typeface="Wingdings" panose="05000000000000000000" pitchFamily="2" charset="2"/>
              <a:buChar char="Ø"/>
            </a:pPr>
            <a:r>
              <a:rPr kumimoji="0" lang="pt-PT" altLang="pt-BR" sz="1800" u="none" strike="noStrike" cap="none" normalizeH="0" baseline="0" dirty="0">
                <a:ln>
                  <a:noFill/>
                </a:ln>
                <a:solidFill>
                  <a:srgbClr val="1F1F1F"/>
                </a:solidFill>
                <a:effectLst/>
                <a:latin typeface="inherit"/>
              </a:rPr>
              <a:t>Além das praias, os pontos turísticos do Rio de Janeiro, Brasil, incluem a estátua gigante do Cristo Redentor, uma das Novas </a:t>
            </a:r>
            <a:r>
              <a:rPr lang="pt-PT" altLang="pt-BR" dirty="0">
                <a:solidFill>
                  <a:srgbClr val="1F1F1F"/>
                </a:solidFill>
                <a:latin typeface="inherit"/>
              </a:rPr>
              <a:t>Sete Maravilhas do Mundo, no topo do Morro do Corcovado. </a:t>
            </a:r>
          </a:p>
          <a:p>
            <a:pPr marL="285750" indent="-285750">
              <a:buFont typeface="Wingdings" panose="05000000000000000000" pitchFamily="2" charset="2"/>
              <a:buChar char="Ø"/>
            </a:pPr>
            <a:r>
              <a:rPr lang="pt-BR" dirty="0">
                <a:solidFill>
                  <a:srgbClr val="1F1F1F"/>
                </a:solidFill>
                <a:latin typeface="inherit"/>
              </a:rPr>
              <a:t>A capital do Brasil é Brasília, embora a maior cidade seja São Paulo.</a:t>
            </a:r>
          </a:p>
          <a:p>
            <a:pPr marL="285750" indent="-285750">
              <a:buFont typeface="Wingdings" panose="05000000000000000000" pitchFamily="2" charset="2"/>
              <a:buChar char="Ø"/>
            </a:pPr>
            <a:r>
              <a:rPr lang="pt-BR" altLang="pt-BR" dirty="0">
                <a:solidFill>
                  <a:srgbClr val="1F1F1F"/>
                </a:solidFill>
                <a:latin typeface="inherit"/>
              </a:rPr>
              <a:t>O chamado plano piloto de Brasília, tem o formato de um avião.</a:t>
            </a:r>
          </a:p>
          <a:p>
            <a:pPr marL="285750" indent="-285750">
              <a:buFont typeface="Wingdings" panose="05000000000000000000" pitchFamily="2" charset="2"/>
              <a:buChar char="Ø"/>
            </a:pPr>
            <a:endParaRPr lang="pt-PT" altLang="pt-BR" dirty="0">
              <a:solidFill>
                <a:srgbClr val="1F1F1F"/>
              </a:solidFill>
              <a:latin typeface="inherit"/>
            </a:endParaRPr>
          </a:p>
          <a:p>
            <a:pPr marL="285750" indent="-285750">
              <a:buFont typeface="Wingdings" panose="05000000000000000000" pitchFamily="2" charset="2"/>
              <a:buChar char="Ø"/>
            </a:pPr>
            <a:endParaRPr lang="pt-PT" altLang="pt-BR" dirty="0">
              <a:solidFill>
                <a:srgbClr val="1F1F1F"/>
              </a:solidFill>
              <a:latin typeface="inherit"/>
            </a:endParaRPr>
          </a:p>
          <a:p>
            <a:endParaRPr lang="pt-BR" dirty="0"/>
          </a:p>
        </p:txBody>
      </p:sp>
      <p:sp>
        <p:nvSpPr>
          <p:cNvPr id="7" name="CaixaDeTexto 6">
            <a:extLst>
              <a:ext uri="{FF2B5EF4-FFF2-40B4-BE49-F238E27FC236}">
                <a16:creationId xmlns:a16="http://schemas.microsoft.com/office/drawing/2014/main" id="{E27FBE5C-E24E-413F-89DD-A252F34D5F0C}"/>
              </a:ext>
            </a:extLst>
          </p:cNvPr>
          <p:cNvSpPr txBox="1"/>
          <p:nvPr/>
        </p:nvSpPr>
        <p:spPr>
          <a:xfrm>
            <a:off x="3115798" y="3947627"/>
            <a:ext cx="2376264" cy="369332"/>
          </a:xfrm>
          <a:prstGeom prst="rect">
            <a:avLst/>
          </a:prstGeom>
          <a:solidFill>
            <a:schemeClr val="bg1">
              <a:alpha val="50000"/>
            </a:schemeClr>
          </a:solidFill>
        </p:spPr>
        <p:txBody>
          <a:bodyPr wrap="square">
            <a:spAutoFit/>
          </a:bodyPr>
          <a:lstStyle/>
          <a:p>
            <a:pPr algn="ctr"/>
            <a:r>
              <a:rPr kumimoji="0" lang="pt-PT" altLang="pt-BR" sz="1800" b="1" i="0" u="none" strike="noStrike" cap="none" normalizeH="0" baseline="0" dirty="0">
                <a:ln>
                  <a:noFill/>
                </a:ln>
                <a:solidFill>
                  <a:srgbClr val="1F1F1F"/>
                </a:solidFill>
                <a:effectLst/>
                <a:latin typeface="inherit"/>
              </a:rPr>
              <a:t>Cristo Redentor</a:t>
            </a:r>
            <a:endParaRPr lang="pt-BR" b="1" dirty="0"/>
          </a:p>
        </p:txBody>
      </p:sp>
      <p:pic>
        <p:nvPicPr>
          <p:cNvPr id="6148" name="Picture 4" descr="Mapa do Plano Piloto, Brasília, formato de avião">
            <a:extLst>
              <a:ext uri="{FF2B5EF4-FFF2-40B4-BE49-F238E27FC236}">
                <a16:creationId xmlns:a16="http://schemas.microsoft.com/office/drawing/2014/main" id="{2D491BCF-9CFD-4C17-B06B-64ACF5D3EE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7789" y="774013"/>
            <a:ext cx="3535252" cy="2069595"/>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7BDAB877-2573-4864-9689-F870A5B0F9FC}"/>
              </a:ext>
            </a:extLst>
          </p:cNvPr>
          <p:cNvSpPr txBox="1"/>
          <p:nvPr/>
        </p:nvSpPr>
        <p:spPr>
          <a:xfrm>
            <a:off x="5506700" y="2780928"/>
            <a:ext cx="3535252" cy="369332"/>
          </a:xfrm>
          <a:prstGeom prst="rect">
            <a:avLst/>
          </a:prstGeom>
          <a:noFill/>
        </p:spPr>
        <p:txBody>
          <a:bodyPr wrap="square">
            <a:spAutoFit/>
          </a:bodyPr>
          <a:lstStyle/>
          <a:p>
            <a:pPr algn="ctr"/>
            <a:r>
              <a:rPr lang="pt-BR" altLang="pt-BR" b="1" dirty="0">
                <a:solidFill>
                  <a:srgbClr val="1F1F1F"/>
                </a:solidFill>
                <a:latin typeface="inherit"/>
              </a:rPr>
              <a:t>plano piloto de Brasília</a:t>
            </a:r>
            <a:endParaRPr lang="pt-BR" b="1" dirty="0"/>
          </a:p>
        </p:txBody>
      </p:sp>
      <p:pic>
        <p:nvPicPr>
          <p:cNvPr id="6150" name="Picture 6" descr="Monumentos de Brasília: o que conhecer na capital do Brasil?">
            <a:extLst>
              <a:ext uri="{FF2B5EF4-FFF2-40B4-BE49-F238E27FC236}">
                <a16:creationId xmlns:a16="http://schemas.microsoft.com/office/drawing/2014/main" id="{74D6AB30-A231-479D-B7EC-9C98C96A5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034" y="3181513"/>
            <a:ext cx="3439918" cy="192914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nício - Prefeitura de São Paulo - Prefeitura">
            <a:extLst>
              <a:ext uri="{FF2B5EF4-FFF2-40B4-BE49-F238E27FC236}">
                <a16:creationId xmlns:a16="http://schemas.microsoft.com/office/drawing/2014/main" id="{DB456120-A33E-4701-8457-8ADD8EC86C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0968" y="4397113"/>
            <a:ext cx="3600400" cy="2362763"/>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E826C73E-5EC0-4B4E-9452-6D02D63E5180}"/>
              </a:ext>
            </a:extLst>
          </p:cNvPr>
          <p:cNvSpPr txBox="1"/>
          <p:nvPr/>
        </p:nvSpPr>
        <p:spPr>
          <a:xfrm>
            <a:off x="5602034" y="5077864"/>
            <a:ext cx="3456758" cy="369332"/>
          </a:xfrm>
          <a:prstGeom prst="rect">
            <a:avLst/>
          </a:prstGeom>
          <a:noFill/>
        </p:spPr>
        <p:txBody>
          <a:bodyPr wrap="square">
            <a:spAutoFit/>
          </a:bodyPr>
          <a:lstStyle/>
          <a:p>
            <a:pPr algn="ctr"/>
            <a:r>
              <a:rPr lang="pt-BR" altLang="pt-BR" b="1" dirty="0">
                <a:solidFill>
                  <a:srgbClr val="1F1F1F"/>
                </a:solidFill>
                <a:latin typeface="inherit"/>
              </a:rPr>
              <a:t>Brasília</a:t>
            </a:r>
            <a:endParaRPr lang="pt-BR" dirty="0"/>
          </a:p>
        </p:txBody>
      </p:sp>
      <p:sp>
        <p:nvSpPr>
          <p:cNvPr id="17" name="CaixaDeTexto 16">
            <a:extLst>
              <a:ext uri="{FF2B5EF4-FFF2-40B4-BE49-F238E27FC236}">
                <a16:creationId xmlns:a16="http://schemas.microsoft.com/office/drawing/2014/main" id="{26826268-D14D-453D-910B-E9C9AA841357}"/>
              </a:ext>
            </a:extLst>
          </p:cNvPr>
          <p:cNvSpPr txBox="1"/>
          <p:nvPr/>
        </p:nvSpPr>
        <p:spPr>
          <a:xfrm>
            <a:off x="4989966" y="6390544"/>
            <a:ext cx="1224136" cy="369332"/>
          </a:xfrm>
          <a:prstGeom prst="rect">
            <a:avLst/>
          </a:prstGeom>
          <a:noFill/>
        </p:spPr>
        <p:txBody>
          <a:bodyPr wrap="square">
            <a:spAutoFit/>
          </a:bodyPr>
          <a:lstStyle/>
          <a:p>
            <a:pPr algn="ctr"/>
            <a:r>
              <a:rPr lang="pt-BR" altLang="pt-BR" b="1" dirty="0">
                <a:solidFill>
                  <a:srgbClr val="1F1F1F"/>
                </a:solidFill>
                <a:latin typeface="inherit"/>
              </a:rPr>
              <a:t>São Paulo</a:t>
            </a:r>
            <a:endParaRPr lang="pt-BR" dirty="0"/>
          </a:p>
        </p:txBody>
      </p:sp>
      <p:pic>
        <p:nvPicPr>
          <p:cNvPr id="18" name="Espaço Reservado para Imagem 6">
            <a:extLst>
              <a:ext uri="{FF2B5EF4-FFF2-40B4-BE49-F238E27FC236}">
                <a16:creationId xmlns:a16="http://schemas.microsoft.com/office/drawing/2014/main" id="{FB8645E2-A03F-49CC-B27D-AF1B522C4461}"/>
              </a:ext>
            </a:extLst>
          </p:cNvPr>
          <p:cNvPicPr>
            <a:picLocks noChangeAspect="1"/>
          </p:cNvPicPr>
          <p:nvPr/>
        </p:nvPicPr>
        <p:blipFill>
          <a:blip r:embed="rId6">
            <a:extLst>
              <a:ext uri="{28A0092B-C50C-407E-A947-70E740481C1C}">
                <a14:useLocalDpi xmlns:a14="http://schemas.microsoft.com/office/drawing/2010/main" val="0"/>
              </a:ext>
            </a:extLst>
          </a:blip>
          <a:srcRect t="8465" b="8465"/>
          <a:stretch>
            <a:fillRect/>
          </a:stretch>
        </p:blipFill>
        <p:spPr>
          <a:xfrm>
            <a:off x="6660232" y="5578494"/>
            <a:ext cx="1866911" cy="1028965"/>
          </a:xfrm>
          <a:prstGeom prst="rect">
            <a:avLst/>
          </a:prstGeom>
          <a:ln>
            <a:solidFill>
              <a:schemeClr val="tx1"/>
            </a:solidFill>
          </a:ln>
        </p:spPr>
      </p:pic>
    </p:spTree>
    <p:extLst>
      <p:ext uri="{BB962C8B-B14F-4D97-AF65-F5344CB8AC3E}">
        <p14:creationId xmlns:p14="http://schemas.microsoft.com/office/powerpoint/2010/main" val="1397694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92F7AE52-0FDD-4BF9-9F00-18D7375341BA}"/>
              </a:ext>
            </a:extLst>
          </p:cNvPr>
          <p:cNvSpPr txBox="1">
            <a:spLocks noChangeArrowheads="1"/>
          </p:cNvSpPr>
          <p:nvPr/>
        </p:nvSpPr>
        <p:spPr bwMode="auto">
          <a:xfrm>
            <a:off x="323528" y="4231447"/>
            <a:ext cx="4320480" cy="255454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1600" b="1" dirty="0">
                <a:solidFill>
                  <a:srgbClr val="FF0000"/>
                </a:solidFill>
              </a:rPr>
              <a:t>Peixe-boi </a:t>
            </a:r>
          </a:p>
          <a:p>
            <a:r>
              <a:rPr lang="pt-BR" b="1" dirty="0"/>
              <a:t>O peixe-boi, às vezes chamado de vaca-marinha, cresce até 4 m de</a:t>
            </a:r>
          </a:p>
          <a:p>
            <a:r>
              <a:rPr lang="pt-BR" b="1" dirty="0"/>
              <a:t>comprimento e pode pesar até 675 kg. Ele come plantas aquáticas no rio Amazonas. Seu lábio superior é dividido em duas metades, que ele usa para colher as plantas como um par de alicates.</a:t>
            </a:r>
          </a:p>
        </p:txBody>
      </p:sp>
      <p:pic>
        <p:nvPicPr>
          <p:cNvPr id="3" name="Imagem 2">
            <a:extLst>
              <a:ext uri="{FF2B5EF4-FFF2-40B4-BE49-F238E27FC236}">
                <a16:creationId xmlns:a16="http://schemas.microsoft.com/office/drawing/2014/main" id="{A70065FB-9B32-4485-9E7E-55F4E0FA4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47" y="764704"/>
            <a:ext cx="3300462" cy="2320479"/>
          </a:xfrm>
          <a:prstGeom prst="rect">
            <a:avLst/>
          </a:prstGeom>
        </p:spPr>
      </p:pic>
      <p:pic>
        <p:nvPicPr>
          <p:cNvPr id="4" name="Imagem 3">
            <a:extLst>
              <a:ext uri="{FF2B5EF4-FFF2-40B4-BE49-F238E27FC236}">
                <a16:creationId xmlns:a16="http://schemas.microsoft.com/office/drawing/2014/main" id="{E30D1814-5B09-48CD-A6D5-BC4A69EBB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031" y="1612924"/>
            <a:ext cx="3407993" cy="2552705"/>
          </a:xfrm>
          <a:prstGeom prst="rect">
            <a:avLst/>
          </a:prstGeom>
        </p:spPr>
      </p:pic>
      <p:pic>
        <p:nvPicPr>
          <p:cNvPr id="5" name="Imagem 4">
            <a:extLst>
              <a:ext uri="{FF2B5EF4-FFF2-40B4-BE49-F238E27FC236}">
                <a16:creationId xmlns:a16="http://schemas.microsoft.com/office/drawing/2014/main" id="{A13412B5-5047-4A61-94A5-2DDA6D99C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969" y="764704"/>
            <a:ext cx="2466975" cy="1847850"/>
          </a:xfrm>
          <a:prstGeom prst="rect">
            <a:avLst/>
          </a:prstGeom>
        </p:spPr>
      </p:pic>
      <p:pic>
        <p:nvPicPr>
          <p:cNvPr id="6" name="Imagem 5">
            <a:extLst>
              <a:ext uri="{FF2B5EF4-FFF2-40B4-BE49-F238E27FC236}">
                <a16:creationId xmlns:a16="http://schemas.microsoft.com/office/drawing/2014/main" id="{E5F22ABF-1989-4E9D-8365-8F17E1511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0935" y="4165629"/>
            <a:ext cx="3810000" cy="2543175"/>
          </a:xfrm>
          <a:prstGeom prst="rect">
            <a:avLst/>
          </a:prstGeom>
        </p:spPr>
      </p:pic>
    </p:spTree>
    <p:extLst>
      <p:ext uri="{BB962C8B-B14F-4D97-AF65-F5344CB8AC3E}">
        <p14:creationId xmlns:p14="http://schemas.microsoft.com/office/powerpoint/2010/main" val="2207044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S07 – Missões – 15 de novembro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sz="4000" i="0" dirty="0"/>
              <a:t>Reunião na garagem</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Dafne</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Brasil</a:t>
            </a:r>
          </a:p>
        </p:txBody>
      </p:sp>
      <p:pic>
        <p:nvPicPr>
          <p:cNvPr id="9" name="Espaço Reservado para Imagem 8">
            <a:extLst>
              <a:ext uri="{FF2B5EF4-FFF2-40B4-BE49-F238E27FC236}">
                <a16:creationId xmlns:a16="http://schemas.microsoft.com/office/drawing/2014/main" id="{836F553C-EF6E-4D8C-B7BA-C0177DE67F0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465" b="8465"/>
          <a:stretch>
            <a:fillRect/>
          </a:stretch>
        </p:blipFill>
        <p:spPr/>
      </p:pic>
      <p:pic>
        <p:nvPicPr>
          <p:cNvPr id="5" name="Espaço Reservado para Imagem 4">
            <a:extLst>
              <a:ext uri="{FF2B5EF4-FFF2-40B4-BE49-F238E27FC236}">
                <a16:creationId xmlns:a16="http://schemas.microsoft.com/office/drawing/2014/main" id="{97D7240B-B70E-4087-AC1E-33789458E6B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92" r="1692"/>
          <a:stretch>
            <a:fillRect/>
          </a:stretch>
        </p:blipFill>
        <p:spPr/>
      </p:pic>
    </p:spTree>
    <p:extLst>
      <p:ext uri="{BB962C8B-B14F-4D97-AF65-F5344CB8AC3E}">
        <p14:creationId xmlns:p14="http://schemas.microsoft.com/office/powerpoint/2010/main" val="3296174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6C6281B2-7CAF-4B4A-A3FC-314C177C4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815" y="761505"/>
            <a:ext cx="4661807" cy="2192942"/>
          </a:xfrm>
          <a:prstGeom prst="rect">
            <a:avLst/>
          </a:prstGeom>
        </p:spPr>
      </p:pic>
      <p:sp>
        <p:nvSpPr>
          <p:cNvPr id="2" name="Espaço Reservado para Texto 1">
            <a:extLst>
              <a:ext uri="{FF2B5EF4-FFF2-40B4-BE49-F238E27FC236}">
                <a16:creationId xmlns:a16="http://schemas.microsoft.com/office/drawing/2014/main" id="{8D7CB51D-DF10-4905-8945-3F9375B5F31F}"/>
              </a:ext>
            </a:extLst>
          </p:cNvPr>
          <p:cNvSpPr>
            <a:spLocks noGrp="1"/>
          </p:cNvSpPr>
          <p:nvPr>
            <p:ph type="body" sz="quarter" idx="10"/>
          </p:nvPr>
        </p:nvSpPr>
        <p:spPr>
          <a:xfrm>
            <a:off x="71996" y="679578"/>
            <a:ext cx="2959200" cy="2174074"/>
          </a:xfrm>
        </p:spPr>
        <p:txBody>
          <a:bodyPr/>
          <a:lstStyle/>
          <a:p>
            <a:pPr marL="285750" indent="-285750" algn="l">
              <a:buFont typeface="Wingdings" panose="05000000000000000000" pitchFamily="2" charset="2"/>
              <a:buChar char="Ø"/>
            </a:pPr>
            <a:r>
              <a:rPr lang="pt-BR" dirty="0">
                <a:latin typeface="inherit"/>
              </a:rPr>
              <a:t>Brasil contém 60% da floresta amazônica.</a:t>
            </a:r>
          </a:p>
          <a:p>
            <a:pPr marL="285750" indent="-285750">
              <a:buFont typeface="Wingdings" panose="05000000000000000000" pitchFamily="2" charset="2"/>
              <a:buChar char="Ø"/>
            </a:pPr>
            <a:r>
              <a:rPr lang="pt-BR" dirty="0">
                <a:latin typeface="inherit"/>
              </a:rPr>
              <a:t>O Brasil possui a maior biodiversidade do mundo, contendo mais de 70% (cerca de 4 milhões) de todas as espécies animais e vegetais conhecidas.</a:t>
            </a:r>
          </a:p>
          <a:p>
            <a:pPr marL="285750" indent="-285750" algn="l">
              <a:buFont typeface="Wingdings" panose="05000000000000000000" pitchFamily="2" charset="2"/>
              <a:buChar char="Ø"/>
            </a:pPr>
            <a:endParaRPr lang="pt-BR" dirty="0">
              <a:latin typeface="inherit"/>
            </a:endParaRPr>
          </a:p>
          <a:p>
            <a:pPr marL="285750" indent="-285750" algn="l">
              <a:buFont typeface="Wingdings" panose="05000000000000000000" pitchFamily="2" charset="2"/>
              <a:buChar char="Ø"/>
            </a:pPr>
            <a:endParaRPr lang="pt-BR" dirty="0">
              <a:latin typeface="inherit"/>
            </a:endParaRPr>
          </a:p>
          <a:p>
            <a:pPr algn="l"/>
            <a:endParaRPr lang="pt-BR" dirty="0">
              <a:latin typeface="NotoSerif-Light"/>
            </a:endParaRPr>
          </a:p>
        </p:txBody>
      </p:sp>
      <p:sp>
        <p:nvSpPr>
          <p:cNvPr id="4" name="CaixaDeTexto 3">
            <a:extLst>
              <a:ext uri="{FF2B5EF4-FFF2-40B4-BE49-F238E27FC236}">
                <a16:creationId xmlns:a16="http://schemas.microsoft.com/office/drawing/2014/main" id="{E707EF42-8EB3-48FD-AEAB-1D50625CA06E}"/>
              </a:ext>
            </a:extLst>
          </p:cNvPr>
          <p:cNvSpPr txBox="1"/>
          <p:nvPr/>
        </p:nvSpPr>
        <p:spPr>
          <a:xfrm>
            <a:off x="3107356" y="2904173"/>
            <a:ext cx="4593100" cy="246221"/>
          </a:xfrm>
          <a:prstGeom prst="rect">
            <a:avLst/>
          </a:prstGeom>
          <a:noFill/>
        </p:spPr>
        <p:txBody>
          <a:bodyPr wrap="square">
            <a:spAutoFit/>
          </a:bodyPr>
          <a:lstStyle/>
          <a:p>
            <a:pPr algn="l"/>
            <a:r>
              <a:rPr lang="pt-BR" sz="1000" b="1" i="0" u="none" strike="noStrike" baseline="0" dirty="0">
                <a:latin typeface="NotoSerif-Light"/>
              </a:rPr>
              <a:t>BigStockPhoto.com</a:t>
            </a:r>
            <a:endParaRPr lang="pt-BR" sz="1000" b="1" dirty="0">
              <a:latin typeface="NotoSerif-Light"/>
            </a:endParaRPr>
          </a:p>
        </p:txBody>
      </p:sp>
      <p:pic>
        <p:nvPicPr>
          <p:cNvPr id="7170" name="Picture 2" descr="Desmatamento na floresta Amazônica brasileira cai 68% em abril">
            <a:extLst>
              <a:ext uri="{FF2B5EF4-FFF2-40B4-BE49-F238E27FC236}">
                <a16:creationId xmlns:a16="http://schemas.microsoft.com/office/drawing/2014/main" id="{88846466-8A62-45E9-8A4C-345E18A588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6489" y="2710797"/>
            <a:ext cx="3168576" cy="21134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 fauna e a flora na Amazônia - Amazonia Wild Experience">
            <a:extLst>
              <a:ext uri="{FF2B5EF4-FFF2-40B4-BE49-F238E27FC236}">
                <a16:creationId xmlns:a16="http://schemas.microsoft.com/office/drawing/2014/main" id="{873CD324-E314-4796-B1E1-1688F5DFAB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019" y="3127075"/>
            <a:ext cx="3139971" cy="211348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17 Fascinating Amazon Rainforest Birds • I Heart Brazil">
            <a:extLst>
              <a:ext uri="{FF2B5EF4-FFF2-40B4-BE49-F238E27FC236}">
                <a16:creationId xmlns:a16="http://schemas.microsoft.com/office/drawing/2014/main" id="{02E8F69D-C4BA-4D55-B55C-40F91E4CDC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718" y="3393152"/>
            <a:ext cx="2318713" cy="154299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he Amazonian Royal Flycatcher: A flurry of feathers – Palm Oil Detectives">
            <a:extLst>
              <a:ext uri="{FF2B5EF4-FFF2-40B4-BE49-F238E27FC236}">
                <a16:creationId xmlns:a16="http://schemas.microsoft.com/office/drawing/2014/main" id="{8F9839A9-7F8C-42DA-9030-D5AAE136A5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906" y="506190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120A66E0-29FD-4E9D-9BBB-5884773F44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648" y="5277267"/>
            <a:ext cx="2743200" cy="1543050"/>
          </a:xfrm>
          <a:prstGeom prst="rect">
            <a:avLst/>
          </a:prstGeom>
        </p:spPr>
      </p:pic>
    </p:spTree>
    <p:extLst>
      <p:ext uri="{BB962C8B-B14F-4D97-AF65-F5344CB8AC3E}">
        <p14:creationId xmlns:p14="http://schemas.microsoft.com/office/powerpoint/2010/main" val="1612626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551EA0E3-58B9-4920-B562-F01D685EE8A5}"/>
              </a:ext>
            </a:extLst>
          </p:cNvPr>
          <p:cNvSpPr txBox="1">
            <a:spLocks noChangeArrowheads="1"/>
          </p:cNvSpPr>
          <p:nvPr/>
        </p:nvSpPr>
        <p:spPr bwMode="auto">
          <a:xfrm>
            <a:off x="551925" y="3465709"/>
            <a:ext cx="3528392"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Sagui</a:t>
            </a:r>
            <a:endParaRPr lang="pt-BR" altLang="pt-BR" sz="1600" b="1" dirty="0"/>
          </a:p>
          <a:p>
            <a:r>
              <a:rPr lang="pt-BR" b="1" dirty="0"/>
              <a:t>O sagui é um dos menores macacos do mundo. Seu corpo mede menos que 30 cm de comprimento, e pesa menos de 500 g. Às vezes, ele pesa menos que 85 a 113 g. Sua cauda</a:t>
            </a:r>
          </a:p>
          <a:p>
            <a:r>
              <a:rPr lang="pt-BR" b="1" dirty="0"/>
              <a:t>é geralmente mais longa que o corpo.</a:t>
            </a:r>
          </a:p>
          <a:p>
            <a:r>
              <a:rPr lang="pt-BR" b="1" dirty="0"/>
              <a:t>O sagui macho carrega os saguis bebês nas costas.</a:t>
            </a:r>
          </a:p>
        </p:txBody>
      </p:sp>
      <p:pic>
        <p:nvPicPr>
          <p:cNvPr id="3" name="Imagem 2">
            <a:extLst>
              <a:ext uri="{FF2B5EF4-FFF2-40B4-BE49-F238E27FC236}">
                <a16:creationId xmlns:a16="http://schemas.microsoft.com/office/drawing/2014/main" id="{17742CED-6CDD-4A9C-822B-45A212E03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881905"/>
            <a:ext cx="3462680" cy="2304256"/>
          </a:xfrm>
          <a:prstGeom prst="rect">
            <a:avLst/>
          </a:prstGeom>
        </p:spPr>
      </p:pic>
      <p:pic>
        <p:nvPicPr>
          <p:cNvPr id="4" name="Imagem 3">
            <a:extLst>
              <a:ext uri="{FF2B5EF4-FFF2-40B4-BE49-F238E27FC236}">
                <a16:creationId xmlns:a16="http://schemas.microsoft.com/office/drawing/2014/main" id="{30B37ACE-B78A-4227-B446-4752FB50BCF1}"/>
              </a:ext>
            </a:extLst>
          </p:cNvPr>
          <p:cNvPicPr>
            <a:picLocks noChangeAspect="1"/>
          </p:cNvPicPr>
          <p:nvPr/>
        </p:nvPicPr>
        <p:blipFill rotWithShape="1">
          <a:blip r:embed="rId4">
            <a:extLst>
              <a:ext uri="{28A0092B-C50C-407E-A947-70E740481C1C}">
                <a14:useLocalDpi xmlns:a14="http://schemas.microsoft.com/office/drawing/2010/main" val="0"/>
              </a:ext>
            </a:extLst>
          </a:blip>
          <a:srcRect t="2864"/>
          <a:stretch/>
        </p:blipFill>
        <p:spPr>
          <a:xfrm>
            <a:off x="4483046" y="3186161"/>
            <a:ext cx="3060384" cy="3679126"/>
          </a:xfrm>
          <a:prstGeom prst="rect">
            <a:avLst/>
          </a:prstGeom>
        </p:spPr>
      </p:pic>
      <p:pic>
        <p:nvPicPr>
          <p:cNvPr id="5" name="Imagem 4">
            <a:extLst>
              <a:ext uri="{FF2B5EF4-FFF2-40B4-BE49-F238E27FC236}">
                <a16:creationId xmlns:a16="http://schemas.microsoft.com/office/drawing/2014/main" id="{2D343C3D-1C7A-4832-ABFF-BF2E3C33EAAF}"/>
              </a:ext>
            </a:extLst>
          </p:cNvPr>
          <p:cNvPicPr>
            <a:picLocks noChangeAspect="1"/>
          </p:cNvPicPr>
          <p:nvPr/>
        </p:nvPicPr>
        <p:blipFill rotWithShape="1">
          <a:blip r:embed="rId5">
            <a:extLst>
              <a:ext uri="{28A0092B-C50C-407E-A947-70E740481C1C}">
                <a14:useLocalDpi xmlns:a14="http://schemas.microsoft.com/office/drawing/2010/main" val="0"/>
              </a:ext>
            </a:extLst>
          </a:blip>
          <a:srcRect t="10207" b="6165"/>
          <a:stretch/>
        </p:blipFill>
        <p:spPr>
          <a:xfrm>
            <a:off x="5051269" y="772973"/>
            <a:ext cx="3673833" cy="2304256"/>
          </a:xfrm>
          <a:prstGeom prst="rect">
            <a:avLst/>
          </a:prstGeom>
        </p:spPr>
      </p:pic>
    </p:spTree>
    <p:extLst>
      <p:ext uri="{BB962C8B-B14F-4D97-AF65-F5344CB8AC3E}">
        <p14:creationId xmlns:p14="http://schemas.microsoft.com/office/powerpoint/2010/main" val="390696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E04BFD9C-35C8-4776-81F9-BADD6BE181FF}"/>
              </a:ext>
            </a:extLst>
          </p:cNvPr>
          <p:cNvSpPr>
            <a:spLocks noGrp="1"/>
          </p:cNvSpPr>
          <p:nvPr>
            <p:ph type="body" sz="quarter" idx="11"/>
          </p:nvPr>
        </p:nvSpPr>
        <p:spPr/>
        <p:txBody>
          <a:bodyPr/>
          <a:lstStyle/>
          <a:p>
            <a:r>
              <a:rPr lang="pt-BR" dirty="0"/>
              <a:t>S08 – Missões – 22 de novembro</a:t>
            </a:r>
          </a:p>
        </p:txBody>
      </p:sp>
      <p:sp>
        <p:nvSpPr>
          <p:cNvPr id="20" name="Espaço Reservado para Texto 17">
            <a:extLst>
              <a:ext uri="{FF2B5EF4-FFF2-40B4-BE49-F238E27FC236}">
                <a16:creationId xmlns:a16="http://schemas.microsoft.com/office/drawing/2014/main" id="{0E5906B0-DBB5-414B-9A6F-B0D8EBF044D4}"/>
              </a:ext>
            </a:extLst>
          </p:cNvPr>
          <p:cNvSpPr>
            <a:spLocks noGrp="1"/>
          </p:cNvSpPr>
          <p:nvPr>
            <p:ph type="body" sz="quarter" idx="12"/>
          </p:nvPr>
        </p:nvSpPr>
        <p:spPr/>
        <p:txBody>
          <a:bodyPr/>
          <a:lstStyle/>
          <a:p>
            <a:r>
              <a:rPr lang="pt-BR" sz="4000" i="0" dirty="0"/>
              <a:t>O Sábado é Especial</a:t>
            </a:r>
          </a:p>
        </p:txBody>
      </p:sp>
      <p:sp>
        <p:nvSpPr>
          <p:cNvPr id="21" name="Espaço Reservado para Texto 21">
            <a:extLst>
              <a:ext uri="{FF2B5EF4-FFF2-40B4-BE49-F238E27FC236}">
                <a16:creationId xmlns:a16="http://schemas.microsoft.com/office/drawing/2014/main" id="{D49A67D3-5E25-484F-9583-4EE359E7075A}"/>
              </a:ext>
            </a:extLst>
          </p:cNvPr>
          <p:cNvSpPr>
            <a:spLocks noGrp="1"/>
          </p:cNvSpPr>
          <p:nvPr>
            <p:ph type="body" sz="quarter" idx="15"/>
          </p:nvPr>
        </p:nvSpPr>
        <p:spPr/>
        <p:txBody>
          <a:bodyPr/>
          <a:lstStyle/>
          <a:p>
            <a:r>
              <a:rPr lang="pt-BR" dirty="0"/>
              <a:t>Gaby</a:t>
            </a:r>
          </a:p>
        </p:txBody>
      </p:sp>
      <p:sp>
        <p:nvSpPr>
          <p:cNvPr id="23" name="Espaço Reservado para Texto 11">
            <a:extLst>
              <a:ext uri="{FF2B5EF4-FFF2-40B4-BE49-F238E27FC236}">
                <a16:creationId xmlns:a16="http://schemas.microsoft.com/office/drawing/2014/main" id="{BF7AD1DC-71F4-492F-899A-BC45D77C62E2}"/>
              </a:ext>
            </a:extLst>
          </p:cNvPr>
          <p:cNvSpPr>
            <a:spLocks noGrp="1"/>
          </p:cNvSpPr>
          <p:nvPr>
            <p:ph type="body" sz="quarter" idx="16"/>
          </p:nvPr>
        </p:nvSpPr>
        <p:spPr/>
        <p:txBody>
          <a:bodyPr/>
          <a:lstStyle/>
          <a:p>
            <a:r>
              <a:rPr lang="pt-BR" dirty="0"/>
              <a:t>Brasil</a:t>
            </a:r>
          </a:p>
        </p:txBody>
      </p:sp>
      <p:pic>
        <p:nvPicPr>
          <p:cNvPr id="6" name="Espaço Reservado para Imagem 5">
            <a:extLst>
              <a:ext uri="{FF2B5EF4-FFF2-40B4-BE49-F238E27FC236}">
                <a16:creationId xmlns:a16="http://schemas.microsoft.com/office/drawing/2014/main" id="{B95B4333-F4D5-428D-AC0B-1BB1E6E1E53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465" b="8465"/>
          <a:stretch>
            <a:fillRect/>
          </a:stretch>
        </p:blipFill>
        <p:spPr/>
      </p:pic>
      <p:pic>
        <p:nvPicPr>
          <p:cNvPr id="5" name="Espaço Reservado para Imagem 4">
            <a:extLst>
              <a:ext uri="{FF2B5EF4-FFF2-40B4-BE49-F238E27FC236}">
                <a16:creationId xmlns:a16="http://schemas.microsoft.com/office/drawing/2014/main" id="{AB542FEB-8893-41F3-95F7-9F5CFA6BA48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65" r="1665"/>
          <a:stretch>
            <a:fillRect/>
          </a:stretch>
        </p:blipFill>
        <p:spPr/>
      </p:pic>
    </p:spTree>
    <p:extLst>
      <p:ext uri="{BB962C8B-B14F-4D97-AF65-F5344CB8AC3E}">
        <p14:creationId xmlns:p14="http://schemas.microsoft.com/office/powerpoint/2010/main" val="3339053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D969DAD3-9FB0-4CED-9E75-F7F0C12C1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494" y="3482997"/>
            <a:ext cx="2590800" cy="3162300"/>
          </a:xfrm>
          <a:prstGeom prst="rect">
            <a:avLst/>
          </a:prstGeom>
        </p:spPr>
      </p:pic>
      <p:sp>
        <p:nvSpPr>
          <p:cNvPr id="2" name="Espaço Reservado para Texto 1">
            <a:extLst>
              <a:ext uri="{FF2B5EF4-FFF2-40B4-BE49-F238E27FC236}">
                <a16:creationId xmlns:a16="http://schemas.microsoft.com/office/drawing/2014/main" id="{A3B100D1-3BB4-4768-B3C8-D6E0FCE69613}"/>
              </a:ext>
            </a:extLst>
          </p:cNvPr>
          <p:cNvSpPr>
            <a:spLocks noGrp="1"/>
          </p:cNvSpPr>
          <p:nvPr>
            <p:ph type="body" sz="quarter" idx="10"/>
          </p:nvPr>
        </p:nvSpPr>
        <p:spPr>
          <a:xfrm>
            <a:off x="71996" y="679578"/>
            <a:ext cx="2959200" cy="4117574"/>
          </a:xfrm>
        </p:spPr>
        <p:txBody>
          <a:bodyPr/>
          <a:lstStyle/>
          <a:p>
            <a:pPr marL="285750" indent="-285750">
              <a:buFont typeface="Wingdings" panose="05000000000000000000" pitchFamily="2" charset="2"/>
              <a:buChar char="Ø"/>
            </a:pPr>
            <a:r>
              <a:rPr kumimoji="0" lang="pt-PT" altLang="pt-BR" i="0" u="none" strike="noStrike" cap="none" normalizeH="0" baseline="0" dirty="0">
                <a:ln>
                  <a:noFill/>
                </a:ln>
                <a:solidFill>
                  <a:srgbClr val="1F1F1F"/>
                </a:solidFill>
                <a:effectLst/>
                <a:latin typeface="inherit"/>
              </a:rPr>
              <a:t>A culinária brasileira varia muito de acordo com a região, refletindo a mistura variada de populações indígenas e imigrantes no país. O prato nacional do Brasil é a feijoada, um ensopado de feijão </a:t>
            </a:r>
            <a:r>
              <a:rPr lang="pt-PT" altLang="pt-BR" dirty="0">
                <a:solidFill>
                  <a:srgbClr val="1F1F1F"/>
                </a:solidFill>
                <a:latin typeface="inherit"/>
              </a:rPr>
              <a:t>geralmente feito com carne. </a:t>
            </a:r>
          </a:p>
          <a:p>
            <a:pPr marL="285750" indent="-285750">
              <a:buFont typeface="Wingdings" panose="05000000000000000000" pitchFamily="2" charset="2"/>
              <a:buChar char="Ø"/>
            </a:pPr>
            <a:r>
              <a:rPr lang="pt-BR" sz="1800" dirty="0">
                <a:solidFill>
                  <a:srgbClr val="000000"/>
                </a:solidFill>
                <a:effectLst/>
                <a:latin typeface="inherit"/>
                <a:ea typeface="Times New Roman" panose="02020603050405020304" pitchFamily="18" charset="0"/>
              </a:rPr>
              <a:t>O esporte mais popular no Brasil é o futebol. A seleção brasileira masculina venceu a Copa do Mundo cinco vezes, quebrando o recorde.</a:t>
            </a:r>
            <a:endParaRPr lang="pt-PT" altLang="pt-BR" dirty="0">
              <a:solidFill>
                <a:srgbClr val="1F1F1F"/>
              </a:solidFill>
              <a:latin typeface="inherit"/>
            </a:endParaRPr>
          </a:p>
          <a:p>
            <a:pPr marL="285750" indent="-285750">
              <a:buFont typeface="Wingdings" panose="05000000000000000000" pitchFamily="2" charset="2"/>
              <a:buChar char="Ø"/>
            </a:pPr>
            <a:endParaRPr lang="pt-BR" dirty="0">
              <a:solidFill>
                <a:srgbClr val="1F1F1F"/>
              </a:solidFill>
              <a:latin typeface="inherit"/>
            </a:endParaRPr>
          </a:p>
          <a:p>
            <a:pPr marL="285750" indent="-285750">
              <a:buFont typeface="Wingdings" panose="05000000000000000000" pitchFamily="2" charset="2"/>
              <a:buChar char="Ø"/>
            </a:pPr>
            <a:endParaRPr lang="pt-BR" dirty="0">
              <a:latin typeface="inherit"/>
            </a:endParaRPr>
          </a:p>
        </p:txBody>
      </p:sp>
      <p:pic>
        <p:nvPicPr>
          <p:cNvPr id="6" name="Imagem 5">
            <a:extLst>
              <a:ext uri="{FF2B5EF4-FFF2-40B4-BE49-F238E27FC236}">
                <a16:creationId xmlns:a16="http://schemas.microsoft.com/office/drawing/2014/main" id="{ECA14802-F953-498A-AC38-CE21BB286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379" y="950286"/>
            <a:ext cx="3094741" cy="2160240"/>
          </a:xfrm>
          <a:prstGeom prst="rect">
            <a:avLst/>
          </a:prstGeom>
        </p:spPr>
      </p:pic>
      <p:sp>
        <p:nvSpPr>
          <p:cNvPr id="7" name="Rectangle 1">
            <a:extLst>
              <a:ext uri="{FF2B5EF4-FFF2-40B4-BE49-F238E27FC236}">
                <a16:creationId xmlns:a16="http://schemas.microsoft.com/office/drawing/2014/main" id="{AA39AC84-FFE8-4663-B28B-3831BFC1AB8F}"/>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sp>
        <p:nvSpPr>
          <p:cNvPr id="9" name="CaixaDeTexto 8">
            <a:extLst>
              <a:ext uri="{FF2B5EF4-FFF2-40B4-BE49-F238E27FC236}">
                <a16:creationId xmlns:a16="http://schemas.microsoft.com/office/drawing/2014/main" id="{92A685A7-7AD6-4A48-BED0-3CF789C0CFDA}"/>
              </a:ext>
            </a:extLst>
          </p:cNvPr>
          <p:cNvSpPr txBox="1"/>
          <p:nvPr/>
        </p:nvSpPr>
        <p:spPr>
          <a:xfrm>
            <a:off x="3242378" y="3038518"/>
            <a:ext cx="3094741" cy="246221"/>
          </a:xfrm>
          <a:prstGeom prst="rect">
            <a:avLst/>
          </a:prstGeom>
          <a:noFill/>
        </p:spPr>
        <p:txBody>
          <a:bodyPr wrap="square">
            <a:spAutoFit/>
          </a:bodyPr>
          <a:lstStyle/>
          <a:p>
            <a:r>
              <a:rPr kumimoji="0" lang="pt-PT" altLang="pt-BR" sz="1000" b="1" i="0" u="none" strike="noStrike" cap="none" normalizeH="0" baseline="0" dirty="0">
                <a:ln>
                  <a:noFill/>
                </a:ln>
                <a:solidFill>
                  <a:srgbClr val="1F1F1F"/>
                </a:solidFill>
                <a:effectLst/>
                <a:latin typeface="inherit"/>
              </a:rPr>
              <a:t>BigStockPhoto</a:t>
            </a:r>
            <a:endParaRPr lang="pt-BR" sz="1000" b="1" dirty="0"/>
          </a:p>
        </p:txBody>
      </p:sp>
      <p:pic>
        <p:nvPicPr>
          <p:cNvPr id="8194" name="Picture 2" descr="Ingressos para a Copa do Mundo de 2026: FIFA anuncia data de início das  vendas">
            <a:extLst>
              <a:ext uri="{FF2B5EF4-FFF2-40B4-BE49-F238E27FC236}">
                <a16:creationId xmlns:a16="http://schemas.microsoft.com/office/drawing/2014/main" id="{9B741D7B-600D-459E-BA9A-8F9000692D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65" t="8529" r="24107"/>
          <a:stretch/>
        </p:blipFill>
        <p:spPr bwMode="auto">
          <a:xfrm>
            <a:off x="6479716" y="764704"/>
            <a:ext cx="2592288" cy="2664296"/>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15A166D6-8EF5-482E-BAA3-8F0287B9ABDE}"/>
              </a:ext>
            </a:extLst>
          </p:cNvPr>
          <p:cNvSpPr/>
          <p:nvPr/>
        </p:nvSpPr>
        <p:spPr>
          <a:xfrm>
            <a:off x="6479716" y="3065312"/>
            <a:ext cx="2592288" cy="360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Taça FIFA (2 vezes)</a:t>
            </a:r>
          </a:p>
        </p:txBody>
      </p:sp>
      <p:sp>
        <p:nvSpPr>
          <p:cNvPr id="11" name="Retângulo 10">
            <a:extLst>
              <a:ext uri="{FF2B5EF4-FFF2-40B4-BE49-F238E27FC236}">
                <a16:creationId xmlns:a16="http://schemas.microsoft.com/office/drawing/2014/main" id="{43503652-DFD1-483D-ADF1-0479D077A501}"/>
              </a:ext>
            </a:extLst>
          </p:cNvPr>
          <p:cNvSpPr/>
          <p:nvPr/>
        </p:nvSpPr>
        <p:spPr>
          <a:xfrm>
            <a:off x="6479716" y="6309320"/>
            <a:ext cx="2592288" cy="360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Taça Jules Rimet (3 vezes)</a:t>
            </a:r>
          </a:p>
        </p:txBody>
      </p:sp>
      <p:pic>
        <p:nvPicPr>
          <p:cNvPr id="13" name="Imagem 12">
            <a:extLst>
              <a:ext uri="{FF2B5EF4-FFF2-40B4-BE49-F238E27FC236}">
                <a16:creationId xmlns:a16="http://schemas.microsoft.com/office/drawing/2014/main" id="{D2B724F4-B931-4493-B395-7D1A77AC3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858" y="5157192"/>
            <a:ext cx="1895475" cy="1257300"/>
          </a:xfrm>
          <a:prstGeom prst="rect">
            <a:avLst/>
          </a:prstGeom>
          <a:ln>
            <a:solidFill>
              <a:schemeClr val="tx1"/>
            </a:solidFill>
          </a:ln>
        </p:spPr>
      </p:pic>
      <p:pic>
        <p:nvPicPr>
          <p:cNvPr id="8200" name="Picture 8" descr="Brasil na Copa do Mundo FIFA de 1970 – Wikipédia, a enciclopédia livre">
            <a:extLst>
              <a:ext uri="{FF2B5EF4-FFF2-40B4-BE49-F238E27FC236}">
                <a16:creationId xmlns:a16="http://schemas.microsoft.com/office/drawing/2014/main" id="{D65FF0C7-1AEC-4BCA-AA42-F0B7D94E8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6195" y="3826614"/>
            <a:ext cx="3116408" cy="2100436"/>
          </a:xfrm>
          <a:prstGeom prst="rect">
            <a:avLst/>
          </a:prstGeom>
          <a:noFill/>
          <a:extLst>
            <a:ext uri="{909E8E84-426E-40DD-AFC4-6F175D3DCCD1}">
              <a14:hiddenFill xmlns:a14="http://schemas.microsoft.com/office/drawing/2010/main">
                <a:solidFill>
                  <a:srgbClr val="FFFFFF"/>
                </a:solidFill>
              </a14:hiddenFill>
            </a:ext>
          </a:extLst>
        </p:spPr>
      </p:pic>
      <p:sp>
        <p:nvSpPr>
          <p:cNvPr id="17" name="Retângulo 16">
            <a:extLst>
              <a:ext uri="{FF2B5EF4-FFF2-40B4-BE49-F238E27FC236}">
                <a16:creationId xmlns:a16="http://schemas.microsoft.com/office/drawing/2014/main" id="{E48E8027-6691-4ED0-9A47-CE8368BE0C0D}"/>
              </a:ext>
            </a:extLst>
          </p:cNvPr>
          <p:cNvSpPr/>
          <p:nvPr/>
        </p:nvSpPr>
        <p:spPr>
          <a:xfrm>
            <a:off x="3246194" y="5927050"/>
            <a:ext cx="3116407" cy="526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solidFill>
                  <a:schemeClr val="tx1"/>
                </a:solidFill>
              </a:rPr>
              <a:t>Time da conquista da </a:t>
            </a:r>
          </a:p>
          <a:p>
            <a:pPr algn="ctr" fontAlgn="auto">
              <a:spcBef>
                <a:spcPts val="0"/>
              </a:spcBef>
              <a:spcAft>
                <a:spcPts val="0"/>
              </a:spcAft>
            </a:pPr>
            <a:r>
              <a:rPr lang="pt-BR" dirty="0">
                <a:solidFill>
                  <a:schemeClr val="tx1"/>
                </a:solidFill>
              </a:rPr>
              <a:t>Taça Jules Rimet </a:t>
            </a:r>
          </a:p>
        </p:txBody>
      </p:sp>
    </p:spTree>
    <p:extLst>
      <p:ext uri="{BB962C8B-B14F-4D97-AF65-F5344CB8AC3E}">
        <p14:creationId xmlns:p14="http://schemas.microsoft.com/office/powerpoint/2010/main" val="4039349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BA5DB9E6-112C-4EDF-80D5-1FA2BC97D9FF}"/>
              </a:ext>
            </a:extLst>
          </p:cNvPr>
          <p:cNvSpPr txBox="1">
            <a:spLocks noChangeArrowheads="1"/>
          </p:cNvSpPr>
          <p:nvPr/>
        </p:nvSpPr>
        <p:spPr bwMode="auto">
          <a:xfrm>
            <a:off x="539552" y="3602527"/>
            <a:ext cx="3240360" cy="31085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Piranha</a:t>
            </a:r>
            <a:endParaRPr lang="pt-BR" altLang="pt-BR" sz="1600" b="1" dirty="0"/>
          </a:p>
          <a:p>
            <a:r>
              <a:rPr lang="pt-BR" b="1" dirty="0"/>
              <a:t>A piranha é um peixe carnívoro encontrado no rio Amazonas. É mais perigoso do que o tubarão. Milhares de piranhas viajam em bandos. Elas têm dentes afiados e alguns tipos podem comer a carne de um animal de grande porte em apenas alguns minutos.</a:t>
            </a:r>
            <a:endParaRPr lang="pt-BR" sz="1600" b="1" i="1" dirty="0"/>
          </a:p>
        </p:txBody>
      </p:sp>
      <p:pic>
        <p:nvPicPr>
          <p:cNvPr id="3" name="Imagem 2">
            <a:extLst>
              <a:ext uri="{FF2B5EF4-FFF2-40B4-BE49-F238E27FC236}">
                <a16:creationId xmlns:a16="http://schemas.microsoft.com/office/drawing/2014/main" id="{5B34DD91-45CC-4E16-97F3-D6D690F8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836712"/>
            <a:ext cx="3937620" cy="2625080"/>
          </a:xfrm>
          <a:prstGeom prst="rect">
            <a:avLst/>
          </a:prstGeom>
        </p:spPr>
      </p:pic>
      <p:pic>
        <p:nvPicPr>
          <p:cNvPr id="4" name="Imagem 3">
            <a:extLst>
              <a:ext uri="{FF2B5EF4-FFF2-40B4-BE49-F238E27FC236}">
                <a16:creationId xmlns:a16="http://schemas.microsoft.com/office/drawing/2014/main" id="{2587378C-B572-4656-913F-7C53C7AE9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894" y="1085528"/>
            <a:ext cx="4243329" cy="2376264"/>
          </a:xfrm>
          <a:prstGeom prst="rect">
            <a:avLst/>
          </a:prstGeom>
        </p:spPr>
      </p:pic>
      <p:pic>
        <p:nvPicPr>
          <p:cNvPr id="5" name="Imagem 4">
            <a:extLst>
              <a:ext uri="{FF2B5EF4-FFF2-40B4-BE49-F238E27FC236}">
                <a16:creationId xmlns:a16="http://schemas.microsoft.com/office/drawing/2014/main" id="{62BB8893-9396-4F71-B5BF-93116D550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1391" y="4147445"/>
            <a:ext cx="5054577" cy="2132856"/>
          </a:xfrm>
          <a:prstGeom prst="rect">
            <a:avLst/>
          </a:prstGeom>
        </p:spPr>
      </p:pic>
    </p:spTree>
    <p:extLst>
      <p:ext uri="{BB962C8B-B14F-4D97-AF65-F5344CB8AC3E}">
        <p14:creationId xmlns:p14="http://schemas.microsoft.com/office/powerpoint/2010/main" val="596154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443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60555060-62DB-4837-BE4F-E0C0AEF0C045}"/>
              </a:ext>
            </a:extLst>
          </p:cNvPr>
          <p:cNvSpPr>
            <a:spLocks noGrp="1"/>
          </p:cNvSpPr>
          <p:nvPr>
            <p:ph type="body" sz="quarter" idx="11"/>
          </p:nvPr>
        </p:nvSpPr>
        <p:spPr>
          <a:xfrm>
            <a:off x="15875" y="0"/>
            <a:ext cx="9109075" cy="666750"/>
          </a:xfrm>
        </p:spPr>
        <p:txBody>
          <a:bodyPr/>
          <a:lstStyle/>
          <a:p>
            <a:r>
              <a:rPr lang="pt-BR" dirty="0"/>
              <a:t>S09 – Missões – 29 de novembro</a:t>
            </a:r>
          </a:p>
        </p:txBody>
      </p:sp>
      <p:sp>
        <p:nvSpPr>
          <p:cNvPr id="20" name="Espaço Reservado para Texto 17">
            <a:extLst>
              <a:ext uri="{FF2B5EF4-FFF2-40B4-BE49-F238E27FC236}">
                <a16:creationId xmlns:a16="http://schemas.microsoft.com/office/drawing/2014/main" id="{B91185CC-1326-426C-BAEF-8A0BF58D5681}"/>
              </a:ext>
            </a:extLst>
          </p:cNvPr>
          <p:cNvSpPr>
            <a:spLocks noGrp="1"/>
          </p:cNvSpPr>
          <p:nvPr>
            <p:ph type="body" sz="quarter" idx="12"/>
          </p:nvPr>
        </p:nvSpPr>
        <p:spPr>
          <a:xfrm>
            <a:off x="34925" y="774700"/>
            <a:ext cx="9019681" cy="806769"/>
          </a:xfrm>
        </p:spPr>
        <p:txBody>
          <a:bodyPr/>
          <a:lstStyle/>
          <a:p>
            <a:r>
              <a:rPr lang="pt-BR" sz="4000" i="0" dirty="0"/>
              <a:t>Preparo para o Céu</a:t>
            </a:r>
          </a:p>
        </p:txBody>
      </p:sp>
      <p:sp>
        <p:nvSpPr>
          <p:cNvPr id="24" name="Espaço Reservado para Texto 21">
            <a:extLst>
              <a:ext uri="{FF2B5EF4-FFF2-40B4-BE49-F238E27FC236}">
                <a16:creationId xmlns:a16="http://schemas.microsoft.com/office/drawing/2014/main" id="{8A099926-1752-46DD-848B-D8C168BF9DBC}"/>
              </a:ext>
            </a:extLst>
          </p:cNvPr>
          <p:cNvSpPr>
            <a:spLocks noGrp="1"/>
          </p:cNvSpPr>
          <p:nvPr>
            <p:ph type="body" sz="quarter" idx="15"/>
          </p:nvPr>
        </p:nvSpPr>
        <p:spPr>
          <a:xfrm>
            <a:off x="107009" y="5764301"/>
            <a:ext cx="3444785" cy="315619"/>
          </a:xfrm>
        </p:spPr>
        <p:txBody>
          <a:bodyPr/>
          <a:lstStyle/>
          <a:p>
            <a:r>
              <a:rPr lang="pt-BR" dirty="0" err="1"/>
              <a:t>Andrielle</a:t>
            </a:r>
            <a:endParaRPr lang="pt-BR" dirty="0"/>
          </a:p>
        </p:txBody>
      </p:sp>
      <p:sp>
        <p:nvSpPr>
          <p:cNvPr id="25" name="Espaço Reservado para Texto 11">
            <a:extLst>
              <a:ext uri="{FF2B5EF4-FFF2-40B4-BE49-F238E27FC236}">
                <a16:creationId xmlns:a16="http://schemas.microsoft.com/office/drawing/2014/main" id="{D207F612-44A4-4CDF-958E-632AC787E6B1}"/>
              </a:ext>
            </a:extLst>
          </p:cNvPr>
          <p:cNvSpPr>
            <a:spLocks noGrp="1"/>
          </p:cNvSpPr>
          <p:nvPr>
            <p:ph type="body" sz="quarter" idx="16"/>
          </p:nvPr>
        </p:nvSpPr>
        <p:spPr>
          <a:xfrm>
            <a:off x="5531856" y="6203691"/>
            <a:ext cx="3216608" cy="459601"/>
          </a:xfrm>
        </p:spPr>
        <p:txBody>
          <a:bodyPr/>
          <a:lstStyle/>
          <a:p>
            <a:r>
              <a:rPr lang="pt-BR" dirty="0"/>
              <a:t>Brasil</a:t>
            </a:r>
          </a:p>
        </p:txBody>
      </p:sp>
      <p:pic>
        <p:nvPicPr>
          <p:cNvPr id="6" name="Espaço Reservado para Imagem 5">
            <a:extLst>
              <a:ext uri="{FF2B5EF4-FFF2-40B4-BE49-F238E27FC236}">
                <a16:creationId xmlns:a16="http://schemas.microsoft.com/office/drawing/2014/main" id="{EBE67D8D-FE06-46EA-85E3-B80DAA4C866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465" b="8465"/>
          <a:stretch>
            <a:fillRect/>
          </a:stretch>
        </p:blipFill>
        <p:spPr/>
      </p:pic>
      <p:pic>
        <p:nvPicPr>
          <p:cNvPr id="5" name="Espaço Reservado para Imagem 4">
            <a:extLst>
              <a:ext uri="{FF2B5EF4-FFF2-40B4-BE49-F238E27FC236}">
                <a16:creationId xmlns:a16="http://schemas.microsoft.com/office/drawing/2014/main" id="{C278CE28-7DCF-4167-BFFC-CA24C7A7A1E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288" r="2288"/>
          <a:stretch>
            <a:fillRect/>
          </a:stretch>
        </p:blipFill>
        <p:spPr/>
      </p:pic>
    </p:spTree>
    <p:extLst>
      <p:ext uri="{BB962C8B-B14F-4D97-AF65-F5344CB8AC3E}">
        <p14:creationId xmlns:p14="http://schemas.microsoft.com/office/powerpoint/2010/main" val="3073987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D766B6BC-F8FC-438F-8BA6-BD41F15ED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171" y="2669075"/>
            <a:ext cx="2698149" cy="3820235"/>
          </a:xfrm>
          <a:prstGeom prst="rect">
            <a:avLst/>
          </a:prstGeom>
        </p:spPr>
      </p:pic>
      <p:sp>
        <p:nvSpPr>
          <p:cNvPr id="2" name="Espaço Reservado para Texto 1">
            <a:extLst>
              <a:ext uri="{FF2B5EF4-FFF2-40B4-BE49-F238E27FC236}">
                <a16:creationId xmlns:a16="http://schemas.microsoft.com/office/drawing/2014/main" id="{133433B8-6A2C-47DD-90CB-B129B2F152CC}"/>
              </a:ext>
            </a:extLst>
          </p:cNvPr>
          <p:cNvSpPr>
            <a:spLocks noGrp="1"/>
          </p:cNvSpPr>
          <p:nvPr>
            <p:ph type="body" sz="quarter" idx="10"/>
          </p:nvPr>
        </p:nvSpPr>
        <p:spPr>
          <a:xfrm>
            <a:off x="71995" y="679578"/>
            <a:ext cx="3059845" cy="5125686"/>
          </a:xfrm>
        </p:spPr>
        <p:txBody>
          <a:bodyPr/>
          <a:lstStyle/>
          <a:p>
            <a:pPr marL="285750" indent="-285750">
              <a:buFont typeface="Wingdings" panose="05000000000000000000" pitchFamily="2" charset="2"/>
              <a:buChar char="Ø"/>
            </a:pPr>
            <a:r>
              <a:rPr kumimoji="0" lang="pt-PT" altLang="pt-BR" i="0" u="none" strike="noStrike" cap="none" normalizeH="0" baseline="0" dirty="0">
                <a:ln>
                  <a:noFill/>
                </a:ln>
                <a:solidFill>
                  <a:srgbClr val="1F1F1F"/>
                </a:solidFill>
                <a:effectLst/>
                <a:latin typeface="inherit"/>
              </a:rPr>
              <a:t>A palavra "Brasil" vem do pau-brasil ("vermelho como uma brasa"), que cresce ao longo da costa e produz uma tinta vermelha. </a:t>
            </a:r>
          </a:p>
          <a:p>
            <a:pPr marL="285750" indent="-285750">
              <a:buFont typeface="Wingdings" panose="05000000000000000000" pitchFamily="2" charset="2"/>
              <a:buChar char="Ø"/>
            </a:pPr>
            <a:r>
              <a:rPr lang="pt-BR" sz="1800" dirty="0">
                <a:solidFill>
                  <a:srgbClr val="000000"/>
                </a:solidFill>
                <a:effectLst/>
                <a:latin typeface="inherit"/>
                <a:ea typeface="Times New Roman" panose="02020603050405020304" pitchFamily="18" charset="0"/>
              </a:rPr>
              <a:t>O Brasil forma um triângulo gigante no lado leste da América do Sul, com um litoral de 7.400 km ao longo do Oceano Atlântico. Faz fronteira com todos os países do continente, exceto Equador e Chile.</a:t>
            </a:r>
          </a:p>
          <a:p>
            <a:pPr marL="285750" indent="-285750">
              <a:buFont typeface="Wingdings" panose="05000000000000000000" pitchFamily="2" charset="2"/>
              <a:buChar char="Ø"/>
            </a:pPr>
            <a:endParaRPr lang="pt-BR" sz="1800" dirty="0">
              <a:solidFill>
                <a:srgbClr val="000000"/>
              </a:solidFill>
              <a:effectLst/>
              <a:latin typeface="inherit"/>
              <a:ea typeface="Times New Roman" panose="02020603050405020304" pitchFamily="18" charset="0"/>
            </a:endParaRPr>
          </a:p>
          <a:p>
            <a:pPr marL="285750" indent="-285750">
              <a:buFont typeface="Wingdings" panose="05000000000000000000" pitchFamily="2" charset="2"/>
              <a:buChar char="Ø"/>
            </a:pPr>
            <a:r>
              <a:rPr lang="pt-BR" sz="1800" dirty="0">
                <a:solidFill>
                  <a:srgbClr val="000000"/>
                </a:solidFill>
                <a:effectLst/>
                <a:latin typeface="inherit"/>
                <a:ea typeface="Times New Roman" panose="02020603050405020304" pitchFamily="18" charset="0"/>
              </a:rPr>
              <a:t>Na foz do Rio </a:t>
            </a:r>
            <a:r>
              <a:rPr lang="pt-BR" sz="1800" dirty="0" err="1">
                <a:solidFill>
                  <a:srgbClr val="000000"/>
                </a:solidFill>
                <a:effectLst/>
                <a:latin typeface="inherit"/>
                <a:ea typeface="Times New Roman" panose="02020603050405020304" pitchFamily="18" charset="0"/>
              </a:rPr>
              <a:t>Iguaçú</a:t>
            </a:r>
            <a:r>
              <a:rPr lang="pt-BR" sz="1800" dirty="0">
                <a:solidFill>
                  <a:srgbClr val="000000"/>
                </a:solidFill>
                <a:effectLst/>
                <a:latin typeface="inherit"/>
                <a:ea typeface="Times New Roman" panose="02020603050405020304" pitchFamily="18" charset="0"/>
              </a:rPr>
              <a:t> no rio Paraná encontra-se uma tripla fronteira. Brasil, Argentina e Paraguai.</a:t>
            </a:r>
            <a:endParaRPr lang="pt-BR" dirty="0">
              <a:latin typeface="inherit"/>
            </a:endParaRPr>
          </a:p>
        </p:txBody>
      </p:sp>
      <p:sp>
        <p:nvSpPr>
          <p:cNvPr id="5" name="CaixaDeTexto 4">
            <a:extLst>
              <a:ext uri="{FF2B5EF4-FFF2-40B4-BE49-F238E27FC236}">
                <a16:creationId xmlns:a16="http://schemas.microsoft.com/office/drawing/2014/main" id="{8829B9BB-A506-4988-8689-7AF96C78D535}"/>
              </a:ext>
            </a:extLst>
          </p:cNvPr>
          <p:cNvSpPr txBox="1"/>
          <p:nvPr/>
        </p:nvSpPr>
        <p:spPr>
          <a:xfrm>
            <a:off x="6012159" y="704167"/>
            <a:ext cx="3072438" cy="253916"/>
          </a:xfrm>
          <a:prstGeom prst="rect">
            <a:avLst/>
          </a:prstGeom>
          <a:noFill/>
        </p:spPr>
        <p:txBody>
          <a:bodyPr wrap="square">
            <a:spAutoFit/>
          </a:bodyPr>
          <a:lstStyle/>
          <a:p>
            <a:r>
              <a:rPr kumimoji="0" lang="pt-PT" altLang="pt-BR" sz="1050" b="1" i="0" u="none" strike="noStrike" cap="none" normalizeH="0" baseline="0" dirty="0">
                <a:ln>
                  <a:noFill/>
                </a:ln>
                <a:solidFill>
                  <a:srgbClr val="1F1F1F"/>
                </a:solidFill>
                <a:effectLst/>
                <a:latin typeface="inherit"/>
              </a:rPr>
              <a:t>BigStockPhoto</a:t>
            </a:r>
            <a:endParaRPr lang="pt-BR" sz="1050" b="1" dirty="0"/>
          </a:p>
        </p:txBody>
      </p:sp>
      <p:pic>
        <p:nvPicPr>
          <p:cNvPr id="7" name="Imagem 6">
            <a:extLst>
              <a:ext uri="{FF2B5EF4-FFF2-40B4-BE49-F238E27FC236}">
                <a16:creationId xmlns:a16="http://schemas.microsoft.com/office/drawing/2014/main" id="{2FBA011A-DDB1-482F-AEA9-81C9610F1D27}"/>
              </a:ext>
            </a:extLst>
          </p:cNvPr>
          <p:cNvPicPr>
            <a:picLocks noChangeAspect="1"/>
          </p:cNvPicPr>
          <p:nvPr/>
        </p:nvPicPr>
        <p:blipFill>
          <a:blip r:embed="rId3"/>
          <a:stretch>
            <a:fillRect/>
          </a:stretch>
        </p:blipFill>
        <p:spPr>
          <a:xfrm>
            <a:off x="6012160" y="915183"/>
            <a:ext cx="3072438" cy="1793090"/>
          </a:xfrm>
          <a:prstGeom prst="rect">
            <a:avLst/>
          </a:prstGeom>
        </p:spPr>
      </p:pic>
      <p:sp>
        <p:nvSpPr>
          <p:cNvPr id="8" name="CaixaDeTexto 7">
            <a:extLst>
              <a:ext uri="{FF2B5EF4-FFF2-40B4-BE49-F238E27FC236}">
                <a16:creationId xmlns:a16="http://schemas.microsoft.com/office/drawing/2014/main" id="{07F047D8-1E04-49E7-964C-B8D4103CF688}"/>
              </a:ext>
            </a:extLst>
          </p:cNvPr>
          <p:cNvSpPr txBox="1"/>
          <p:nvPr/>
        </p:nvSpPr>
        <p:spPr>
          <a:xfrm>
            <a:off x="6204984" y="2672723"/>
            <a:ext cx="2879613" cy="369332"/>
          </a:xfrm>
          <a:prstGeom prst="rect">
            <a:avLst/>
          </a:prstGeom>
          <a:noFill/>
        </p:spPr>
        <p:txBody>
          <a:bodyPr wrap="square">
            <a:spAutoFit/>
          </a:bodyPr>
          <a:lstStyle/>
          <a:p>
            <a:pPr algn="ctr"/>
            <a:r>
              <a:rPr kumimoji="0" lang="pt-PT" altLang="pt-BR" b="1" i="0" u="none" strike="noStrike" cap="none" normalizeH="0" baseline="0" dirty="0">
                <a:ln>
                  <a:noFill/>
                </a:ln>
                <a:solidFill>
                  <a:srgbClr val="1F1F1F"/>
                </a:solidFill>
                <a:effectLst/>
                <a:latin typeface="inherit"/>
              </a:rPr>
              <a:t>Flor do pau-brasil</a:t>
            </a:r>
            <a:endParaRPr lang="pt-BR" b="1" dirty="0"/>
          </a:p>
        </p:txBody>
      </p:sp>
      <p:cxnSp>
        <p:nvCxnSpPr>
          <p:cNvPr id="10" name="Conector de Seta Reta 9">
            <a:extLst>
              <a:ext uri="{FF2B5EF4-FFF2-40B4-BE49-F238E27FC236}">
                <a16:creationId xmlns:a16="http://schemas.microsoft.com/office/drawing/2014/main" id="{190D01AE-921D-4589-A780-D3457BFA132F}"/>
              </a:ext>
            </a:extLst>
          </p:cNvPr>
          <p:cNvCxnSpPr>
            <a:cxnSpLocks/>
          </p:cNvCxnSpPr>
          <p:nvPr/>
        </p:nvCxnSpPr>
        <p:spPr>
          <a:xfrm>
            <a:off x="1187624" y="4293096"/>
            <a:ext cx="3096344" cy="50405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de Seta Reta 10">
            <a:extLst>
              <a:ext uri="{FF2B5EF4-FFF2-40B4-BE49-F238E27FC236}">
                <a16:creationId xmlns:a16="http://schemas.microsoft.com/office/drawing/2014/main" id="{0D8240C5-6DD1-4385-80D9-7103EB115582}"/>
              </a:ext>
            </a:extLst>
          </p:cNvPr>
          <p:cNvCxnSpPr>
            <a:cxnSpLocks/>
          </p:cNvCxnSpPr>
          <p:nvPr/>
        </p:nvCxnSpPr>
        <p:spPr>
          <a:xfrm flipV="1">
            <a:off x="2996210" y="3429000"/>
            <a:ext cx="711694" cy="6295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220" name="Picture 4">
            <a:extLst>
              <a:ext uri="{FF2B5EF4-FFF2-40B4-BE49-F238E27FC236}">
                <a16:creationId xmlns:a16="http://schemas.microsoft.com/office/drawing/2014/main" id="{7829FDFE-959E-432D-91CB-71689F671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560230"/>
            <a:ext cx="2593603" cy="2593603"/>
          </a:xfrm>
          <a:prstGeom prst="rect">
            <a:avLst/>
          </a:prstGeom>
          <a:noFill/>
          <a:extLst>
            <a:ext uri="{909E8E84-426E-40DD-AFC4-6F175D3DCCD1}">
              <a14:hiddenFill xmlns:a14="http://schemas.microsoft.com/office/drawing/2010/main">
                <a:solidFill>
                  <a:srgbClr val="FFFFFF"/>
                </a:solidFill>
              </a14:hiddenFill>
            </a:ext>
          </a:extLst>
        </p:spPr>
      </p:pic>
      <p:sp>
        <p:nvSpPr>
          <p:cNvPr id="17" name="Retângulo 16">
            <a:extLst>
              <a:ext uri="{FF2B5EF4-FFF2-40B4-BE49-F238E27FC236}">
                <a16:creationId xmlns:a16="http://schemas.microsoft.com/office/drawing/2014/main" id="{DEC96E8C-E10B-4C1F-9E5D-6EE68F1BAFDF}"/>
              </a:ext>
            </a:extLst>
          </p:cNvPr>
          <p:cNvSpPr/>
          <p:nvPr/>
        </p:nvSpPr>
        <p:spPr>
          <a:xfrm>
            <a:off x="6876256" y="5690789"/>
            <a:ext cx="1252249" cy="252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200" b="1" dirty="0"/>
              <a:t>Rio Iguaçu</a:t>
            </a:r>
          </a:p>
        </p:txBody>
      </p:sp>
      <p:sp>
        <p:nvSpPr>
          <p:cNvPr id="19" name="Retângulo 18">
            <a:extLst>
              <a:ext uri="{FF2B5EF4-FFF2-40B4-BE49-F238E27FC236}">
                <a16:creationId xmlns:a16="http://schemas.microsoft.com/office/drawing/2014/main" id="{691E95E5-061B-4E56-BEF8-CBF0B5238186}"/>
              </a:ext>
            </a:extLst>
          </p:cNvPr>
          <p:cNvSpPr/>
          <p:nvPr/>
        </p:nvSpPr>
        <p:spPr>
          <a:xfrm>
            <a:off x="7164288" y="4405000"/>
            <a:ext cx="1252249" cy="252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200" b="1" dirty="0"/>
              <a:t>Rio Paraná</a:t>
            </a:r>
          </a:p>
        </p:txBody>
      </p:sp>
    </p:spTree>
    <p:extLst>
      <p:ext uri="{BB962C8B-B14F-4D97-AF65-F5344CB8AC3E}">
        <p14:creationId xmlns:p14="http://schemas.microsoft.com/office/powerpoint/2010/main" val="2523503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24461CD-E648-4248-84C0-16825BC27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1" y="759946"/>
            <a:ext cx="3024335" cy="2265333"/>
          </a:xfrm>
          <a:prstGeom prst="rect">
            <a:avLst/>
          </a:prstGeom>
        </p:spPr>
      </p:pic>
      <p:sp>
        <p:nvSpPr>
          <p:cNvPr id="3" name="CaixaDeTexto 18">
            <a:extLst>
              <a:ext uri="{FF2B5EF4-FFF2-40B4-BE49-F238E27FC236}">
                <a16:creationId xmlns:a16="http://schemas.microsoft.com/office/drawing/2014/main" id="{AB06F99B-9BEA-4A3A-99CC-D667AFE59064}"/>
              </a:ext>
            </a:extLst>
          </p:cNvPr>
          <p:cNvSpPr txBox="1">
            <a:spLocks noChangeArrowheads="1"/>
          </p:cNvSpPr>
          <p:nvPr/>
        </p:nvSpPr>
        <p:spPr bwMode="auto">
          <a:xfrm>
            <a:off x="467544" y="2893960"/>
            <a:ext cx="4295310" cy="3939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Bicho-Preguiça</a:t>
            </a:r>
            <a:endParaRPr lang="pt-BR" b="1" dirty="0"/>
          </a:p>
          <a:p>
            <a:r>
              <a:rPr lang="pt-BR" b="1" dirty="0"/>
              <a:t>O bicho-preguiça pendura-se de cabeça para baixo nas árvores, procurando folhas apetitosas. Ele se segura com suas garras, mesmo dormindo, de cabeça para baixo. Às vezes, permanece suspenso no ramo da árvore, mesmo depois de morto. O bicho-preguiça se move muito lentamente, mas pode subir com facilidade em árvores.</a:t>
            </a:r>
          </a:p>
          <a:p>
            <a:r>
              <a:rPr lang="pt-BR" b="1" dirty="0"/>
              <a:t>É incapaz de andar no chão e fica sem defesa quando não está em uma árvore.</a:t>
            </a:r>
          </a:p>
        </p:txBody>
      </p:sp>
      <p:pic>
        <p:nvPicPr>
          <p:cNvPr id="4" name="Imagem 3">
            <a:extLst>
              <a:ext uri="{FF2B5EF4-FFF2-40B4-BE49-F238E27FC236}">
                <a16:creationId xmlns:a16="http://schemas.microsoft.com/office/drawing/2014/main" id="{912CFFFF-68E9-4ED1-B93B-FF30A1A00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853" y="4377152"/>
            <a:ext cx="4021105" cy="2452333"/>
          </a:xfrm>
          <a:prstGeom prst="rect">
            <a:avLst/>
          </a:prstGeom>
        </p:spPr>
      </p:pic>
      <p:pic>
        <p:nvPicPr>
          <p:cNvPr id="5" name="Imagem 4">
            <a:extLst>
              <a:ext uri="{FF2B5EF4-FFF2-40B4-BE49-F238E27FC236}">
                <a16:creationId xmlns:a16="http://schemas.microsoft.com/office/drawing/2014/main" id="{E405E588-2979-43CA-98BD-3B3E98A259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9326" y="759946"/>
            <a:ext cx="3642344" cy="3155181"/>
          </a:xfrm>
          <a:prstGeom prst="rect">
            <a:avLst/>
          </a:prstGeom>
        </p:spPr>
      </p:pic>
    </p:spTree>
    <p:extLst>
      <p:ext uri="{BB962C8B-B14F-4D97-AF65-F5344CB8AC3E}">
        <p14:creationId xmlns:p14="http://schemas.microsoft.com/office/powerpoint/2010/main" val="407344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D3DE8714-4124-479B-B4BF-C191C5096A8A}"/>
              </a:ext>
            </a:extLst>
          </p:cNvPr>
          <p:cNvSpPr>
            <a:spLocks noGrp="1"/>
          </p:cNvSpPr>
          <p:nvPr>
            <p:ph type="body" sz="quarter" idx="11"/>
          </p:nvPr>
        </p:nvSpPr>
        <p:spPr>
          <a:xfrm>
            <a:off x="15875" y="0"/>
            <a:ext cx="9109075" cy="666750"/>
          </a:xfrm>
        </p:spPr>
        <p:txBody>
          <a:bodyPr/>
          <a:lstStyle/>
          <a:p>
            <a:r>
              <a:rPr lang="pt-BR" dirty="0"/>
              <a:t>S10 – Missões – 06 de dezembro</a:t>
            </a:r>
          </a:p>
        </p:txBody>
      </p:sp>
      <p:sp>
        <p:nvSpPr>
          <p:cNvPr id="20" name="Espaço Reservado para Texto 17">
            <a:extLst>
              <a:ext uri="{FF2B5EF4-FFF2-40B4-BE49-F238E27FC236}">
                <a16:creationId xmlns:a16="http://schemas.microsoft.com/office/drawing/2014/main" id="{D107E23A-3FA5-437A-9517-45B297FA96E1}"/>
              </a:ext>
            </a:extLst>
          </p:cNvPr>
          <p:cNvSpPr>
            <a:spLocks noGrp="1"/>
          </p:cNvSpPr>
          <p:nvPr>
            <p:ph type="body" sz="quarter" idx="12"/>
          </p:nvPr>
        </p:nvSpPr>
        <p:spPr>
          <a:xfrm>
            <a:off x="34925" y="774700"/>
            <a:ext cx="9019681" cy="806769"/>
          </a:xfrm>
        </p:spPr>
        <p:txBody>
          <a:bodyPr/>
          <a:lstStyle/>
          <a:p>
            <a:r>
              <a:rPr lang="pt-BR" sz="4000" i="0" dirty="0"/>
              <a:t>Bebê missionária</a:t>
            </a:r>
          </a:p>
        </p:txBody>
      </p:sp>
      <p:sp>
        <p:nvSpPr>
          <p:cNvPr id="24" name="Espaço Reservado para Texto 21">
            <a:extLst>
              <a:ext uri="{FF2B5EF4-FFF2-40B4-BE49-F238E27FC236}">
                <a16:creationId xmlns:a16="http://schemas.microsoft.com/office/drawing/2014/main" id="{46EBBFCC-3C1D-414B-9E5F-5E9DAFDE617A}"/>
              </a:ext>
            </a:extLst>
          </p:cNvPr>
          <p:cNvSpPr>
            <a:spLocks noGrp="1"/>
          </p:cNvSpPr>
          <p:nvPr>
            <p:ph type="body" sz="quarter" idx="15"/>
          </p:nvPr>
        </p:nvSpPr>
        <p:spPr>
          <a:xfrm>
            <a:off x="107009" y="5764301"/>
            <a:ext cx="3444785" cy="315619"/>
          </a:xfrm>
        </p:spPr>
        <p:txBody>
          <a:bodyPr/>
          <a:lstStyle/>
          <a:p>
            <a:r>
              <a:rPr lang="pt-BR" dirty="0"/>
              <a:t>Hadassa</a:t>
            </a:r>
          </a:p>
        </p:txBody>
      </p:sp>
      <p:sp>
        <p:nvSpPr>
          <p:cNvPr id="25" name="Espaço Reservado para Texto 11">
            <a:extLst>
              <a:ext uri="{FF2B5EF4-FFF2-40B4-BE49-F238E27FC236}">
                <a16:creationId xmlns:a16="http://schemas.microsoft.com/office/drawing/2014/main" id="{750CE9FB-6D0B-4721-A03B-F9404552E70D}"/>
              </a:ext>
            </a:extLst>
          </p:cNvPr>
          <p:cNvSpPr>
            <a:spLocks noGrp="1"/>
          </p:cNvSpPr>
          <p:nvPr>
            <p:ph type="body" sz="quarter" idx="16"/>
          </p:nvPr>
        </p:nvSpPr>
        <p:spPr>
          <a:xfrm>
            <a:off x="5531856" y="6203691"/>
            <a:ext cx="3216608" cy="459601"/>
          </a:xfrm>
        </p:spPr>
        <p:txBody>
          <a:bodyPr/>
          <a:lstStyle/>
          <a:p>
            <a:r>
              <a:rPr lang="pt-BR" dirty="0"/>
              <a:t>Brasil</a:t>
            </a:r>
          </a:p>
        </p:txBody>
      </p:sp>
      <p:pic>
        <p:nvPicPr>
          <p:cNvPr id="12" name="Espaço Reservado para Imagem 11">
            <a:extLst>
              <a:ext uri="{FF2B5EF4-FFF2-40B4-BE49-F238E27FC236}">
                <a16:creationId xmlns:a16="http://schemas.microsoft.com/office/drawing/2014/main" id="{59AB2D81-EDCC-45A4-9885-38F12F71BB6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465" b="8465"/>
          <a:stretch>
            <a:fillRect/>
          </a:stretch>
        </p:blipFill>
        <p:spPr/>
      </p:pic>
      <p:pic>
        <p:nvPicPr>
          <p:cNvPr id="5" name="Espaço Reservado para Imagem 4">
            <a:extLst>
              <a:ext uri="{FF2B5EF4-FFF2-40B4-BE49-F238E27FC236}">
                <a16:creationId xmlns:a16="http://schemas.microsoft.com/office/drawing/2014/main" id="{653355E3-B694-4F07-9526-81AE6D56BD28}"/>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977" r="1977"/>
          <a:stretch>
            <a:fillRect/>
          </a:stretch>
        </p:blipFill>
        <p:spPr/>
      </p:pic>
    </p:spTree>
    <p:extLst>
      <p:ext uri="{BB962C8B-B14F-4D97-AF65-F5344CB8AC3E}">
        <p14:creationId xmlns:p14="http://schemas.microsoft.com/office/powerpoint/2010/main" val="537421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F54D5A0-7B15-4E5A-959F-936C2DFFE97F}"/>
              </a:ext>
            </a:extLst>
          </p:cNvPr>
          <p:cNvSpPr>
            <a:spLocks noGrp="1"/>
          </p:cNvSpPr>
          <p:nvPr>
            <p:ph type="body" sz="quarter" idx="10"/>
          </p:nvPr>
        </p:nvSpPr>
        <p:spPr>
          <a:xfrm>
            <a:off x="71996" y="679578"/>
            <a:ext cx="3059844" cy="6120000"/>
          </a:xfrm>
        </p:spPr>
        <p:txBody>
          <a:bodyPr/>
          <a:lstStyle/>
          <a:p>
            <a:pPr marL="180000" indent="-285750">
              <a:buFont typeface="Wingdings" panose="05000000000000000000" pitchFamily="2" charset="2"/>
              <a:buChar char="Ø"/>
            </a:pPr>
            <a:r>
              <a:rPr lang="pt-BR" sz="1800" dirty="0">
                <a:solidFill>
                  <a:srgbClr val="000000"/>
                </a:solidFill>
                <a:effectLst/>
                <a:latin typeface="inherit"/>
                <a:ea typeface="Times New Roman" panose="02020603050405020304" pitchFamily="18" charset="0"/>
              </a:rPr>
              <a:t>O Rio Amazonas nasce nos Andes, atravessa o Brasil e é o segundo maior rio do mundo, depois do Nilo, no norte da África, tem cerca de 6.400 km antes de desaguar no Oceano Atlântico. </a:t>
            </a:r>
          </a:p>
          <a:p>
            <a:pPr marL="180000" indent="-285750" algn="l">
              <a:buFont typeface="Wingdings" panose="05000000000000000000" pitchFamily="2" charset="2"/>
              <a:buChar char="Ø"/>
            </a:pPr>
            <a:r>
              <a:rPr lang="pt-BR" i="0" dirty="0">
                <a:solidFill>
                  <a:srgbClr val="202122"/>
                </a:solidFill>
                <a:effectLst/>
                <a:latin typeface="inherit"/>
              </a:rPr>
              <a:t>O sistema amazônico transporta o maior volume de água entre todos os sistemas fluviais do mundo.</a:t>
            </a:r>
          </a:p>
          <a:p>
            <a:pPr marL="180000" indent="-285750">
              <a:buFont typeface="Wingdings" panose="05000000000000000000" pitchFamily="2" charset="2"/>
              <a:buChar char="Ø"/>
            </a:pPr>
            <a:r>
              <a:rPr lang="pt-BR" sz="1800" dirty="0">
                <a:solidFill>
                  <a:srgbClr val="000000"/>
                </a:solidFill>
                <a:effectLst/>
                <a:latin typeface="inherit"/>
                <a:ea typeface="Times New Roman" panose="02020603050405020304" pitchFamily="18" charset="0"/>
              </a:rPr>
              <a:t>Mais de um quinto da floresta amazônica no Brasil foi completamente destruída pela exploração madeireira.</a:t>
            </a:r>
          </a:p>
          <a:p>
            <a:pPr marL="180000" indent="-285750" algn="l">
              <a:buFont typeface="Wingdings" panose="05000000000000000000" pitchFamily="2" charset="2"/>
              <a:buChar char="Ø"/>
            </a:pPr>
            <a:r>
              <a:rPr lang="pt-BR" i="0" dirty="0">
                <a:solidFill>
                  <a:srgbClr val="202122"/>
                </a:solidFill>
                <a:effectLst/>
                <a:latin typeface="inherit"/>
              </a:rPr>
              <a:t> O crescimento das plantas é bastante denso e sua variedade de habitantes animais é bastante alta devido às fortes chuvas e às densas e extensas florestas.</a:t>
            </a:r>
          </a:p>
        </p:txBody>
      </p:sp>
      <p:pic>
        <p:nvPicPr>
          <p:cNvPr id="10242" name="Picture 2">
            <a:extLst>
              <a:ext uri="{FF2B5EF4-FFF2-40B4-BE49-F238E27FC236}">
                <a16:creationId xmlns:a16="http://schemas.microsoft.com/office/drawing/2014/main" id="{ED61671E-1AF9-4F80-95CA-2532EB198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0718" y="767778"/>
            <a:ext cx="51435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F98EC9E6-36F0-4DC6-9E57-25B2192E657D}"/>
              </a:ext>
            </a:extLst>
          </p:cNvPr>
          <p:cNvSpPr txBox="1"/>
          <p:nvPr/>
        </p:nvSpPr>
        <p:spPr>
          <a:xfrm>
            <a:off x="3470718" y="767778"/>
            <a:ext cx="5143500" cy="369332"/>
          </a:xfrm>
          <a:prstGeom prst="rect">
            <a:avLst/>
          </a:prstGeom>
          <a:noFill/>
        </p:spPr>
        <p:txBody>
          <a:bodyPr wrap="square">
            <a:spAutoFit/>
          </a:bodyPr>
          <a:lstStyle/>
          <a:p>
            <a:pPr algn="ctr"/>
            <a:r>
              <a:rPr lang="pt-BR" sz="1800" b="1" dirty="0">
                <a:solidFill>
                  <a:srgbClr val="000000"/>
                </a:solidFill>
                <a:effectLst/>
                <a:latin typeface="inherit"/>
                <a:ea typeface="Times New Roman" panose="02020603050405020304" pitchFamily="18" charset="0"/>
              </a:rPr>
              <a:t>Rio Amazonas e floresta amazônica </a:t>
            </a:r>
            <a:endParaRPr lang="pt-BR" b="1" dirty="0"/>
          </a:p>
        </p:txBody>
      </p:sp>
      <p:pic>
        <p:nvPicPr>
          <p:cNvPr id="10246" name="Picture 6" descr="Amazon Orchid Facts - Rainforest Cruises">
            <a:extLst>
              <a:ext uri="{FF2B5EF4-FFF2-40B4-BE49-F238E27FC236}">
                <a16:creationId xmlns:a16="http://schemas.microsoft.com/office/drawing/2014/main" id="{31804D3A-1DAB-4AA0-AA9C-D9822C3DBF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3870059"/>
            <a:ext cx="3312368" cy="284481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olors and rhythm: the country of orchids in the Amazon jungle - CGTN">
            <a:extLst>
              <a:ext uri="{FF2B5EF4-FFF2-40B4-BE49-F238E27FC236}">
                <a16:creationId xmlns:a16="http://schemas.microsoft.com/office/drawing/2014/main" id="{AAFC716D-BD45-4452-AE8C-7B36EF8EE4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7421" y="3933056"/>
            <a:ext cx="2874583" cy="1916389"/>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4256A575-AACF-4476-81F0-F29CF4C1C16A}"/>
              </a:ext>
            </a:extLst>
          </p:cNvPr>
          <p:cNvSpPr txBox="1"/>
          <p:nvPr/>
        </p:nvSpPr>
        <p:spPr>
          <a:xfrm>
            <a:off x="6516216" y="5849445"/>
            <a:ext cx="2722337" cy="646331"/>
          </a:xfrm>
          <a:prstGeom prst="rect">
            <a:avLst/>
          </a:prstGeom>
          <a:noFill/>
        </p:spPr>
        <p:txBody>
          <a:bodyPr wrap="square">
            <a:spAutoFit/>
          </a:bodyPr>
          <a:lstStyle/>
          <a:p>
            <a:pPr algn="ctr"/>
            <a:r>
              <a:rPr lang="pt-BR" sz="1800" b="1" dirty="0">
                <a:solidFill>
                  <a:srgbClr val="000000"/>
                </a:solidFill>
                <a:effectLst/>
                <a:latin typeface="inherit"/>
                <a:ea typeface="Times New Roman" panose="02020603050405020304" pitchFamily="18" charset="0"/>
              </a:rPr>
              <a:t>Orquídeas da floresta amazônica</a:t>
            </a:r>
            <a:endParaRPr lang="pt-BR" b="1" dirty="0"/>
          </a:p>
        </p:txBody>
      </p:sp>
    </p:spTree>
    <p:extLst>
      <p:ext uri="{BB962C8B-B14F-4D97-AF65-F5344CB8AC3E}">
        <p14:creationId xmlns:p14="http://schemas.microsoft.com/office/powerpoint/2010/main" val="109587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0BE0DE12-CBAD-45A1-A5CC-EAB2976F4C2C}"/>
              </a:ext>
            </a:extLst>
          </p:cNvPr>
          <p:cNvSpPr txBox="1">
            <a:spLocks noChangeArrowheads="1"/>
          </p:cNvSpPr>
          <p:nvPr/>
        </p:nvSpPr>
        <p:spPr bwMode="auto">
          <a:xfrm>
            <a:off x="395536" y="3692817"/>
            <a:ext cx="3384376" cy="31085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Anta</a:t>
            </a:r>
            <a:endParaRPr lang="pt-BR" altLang="pt-BR" sz="1600" b="1" dirty="0"/>
          </a:p>
          <a:p>
            <a:r>
              <a:rPr lang="pt-BR" b="1" dirty="0"/>
              <a:t>A anta se parece muito com um porco, exceto pelo nariz curto que se movimenta. Ela caminha lentamente com o focinho perto do chão e faz parte da família dos cavalos e rinocerontes. A anta gosta de nadar e flutuar em águas rasas, em busca de plantas e raízes para comer.</a:t>
            </a:r>
          </a:p>
        </p:txBody>
      </p:sp>
      <p:pic>
        <p:nvPicPr>
          <p:cNvPr id="3" name="Imagem 2">
            <a:extLst>
              <a:ext uri="{FF2B5EF4-FFF2-40B4-BE49-F238E27FC236}">
                <a16:creationId xmlns:a16="http://schemas.microsoft.com/office/drawing/2014/main" id="{4C0E2B0F-9747-46A6-B6BD-B8ADCC301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300" y="1142270"/>
            <a:ext cx="3352317" cy="2514238"/>
          </a:xfrm>
          <a:prstGeom prst="rect">
            <a:avLst/>
          </a:prstGeom>
        </p:spPr>
      </p:pic>
      <p:pic>
        <p:nvPicPr>
          <p:cNvPr id="4" name="Imagem 3">
            <a:extLst>
              <a:ext uri="{FF2B5EF4-FFF2-40B4-BE49-F238E27FC236}">
                <a16:creationId xmlns:a16="http://schemas.microsoft.com/office/drawing/2014/main" id="{5DB54DFC-54F3-494C-B5C6-64127BC8D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680" y="819408"/>
            <a:ext cx="3573061" cy="2676808"/>
          </a:xfrm>
          <a:prstGeom prst="rect">
            <a:avLst/>
          </a:prstGeom>
        </p:spPr>
      </p:pic>
      <p:pic>
        <p:nvPicPr>
          <p:cNvPr id="5" name="Imagem 4">
            <a:extLst>
              <a:ext uri="{FF2B5EF4-FFF2-40B4-BE49-F238E27FC236}">
                <a16:creationId xmlns:a16="http://schemas.microsoft.com/office/drawing/2014/main" id="{9BB81DE2-52FF-4E98-804A-0579EFC06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4023075"/>
            <a:ext cx="4499992" cy="2799067"/>
          </a:xfrm>
          <a:prstGeom prst="rect">
            <a:avLst/>
          </a:prstGeom>
        </p:spPr>
      </p:pic>
      <p:sp>
        <p:nvSpPr>
          <p:cNvPr id="6" name="CaixaDeTexto 5">
            <a:extLst>
              <a:ext uri="{FF2B5EF4-FFF2-40B4-BE49-F238E27FC236}">
                <a16:creationId xmlns:a16="http://schemas.microsoft.com/office/drawing/2014/main" id="{E5AF0FED-2B83-4190-BCB6-65138CC7DD2B}"/>
              </a:ext>
            </a:extLst>
          </p:cNvPr>
          <p:cNvSpPr txBox="1"/>
          <p:nvPr/>
        </p:nvSpPr>
        <p:spPr>
          <a:xfrm>
            <a:off x="395536" y="819408"/>
            <a:ext cx="4500144" cy="400110"/>
          </a:xfrm>
          <a:prstGeom prst="rect">
            <a:avLst/>
          </a:prstGeom>
          <a:noFill/>
        </p:spPr>
        <p:txBody>
          <a:bodyPr wrap="square" rtlCol="0">
            <a:spAutoFit/>
          </a:bodyPr>
          <a:lstStyle/>
          <a:p>
            <a:pPr algn="ctr"/>
            <a:r>
              <a:rPr lang="pt-BR" sz="2000" b="1" dirty="0"/>
              <a:t>O filhote de anta parece “pintado”</a:t>
            </a:r>
          </a:p>
        </p:txBody>
      </p:sp>
      <p:sp>
        <p:nvSpPr>
          <p:cNvPr id="7" name="CaixaDeTexto 6">
            <a:extLst>
              <a:ext uri="{FF2B5EF4-FFF2-40B4-BE49-F238E27FC236}">
                <a16:creationId xmlns:a16="http://schemas.microsoft.com/office/drawing/2014/main" id="{0A9EACB9-808F-4E6F-B56B-8F76856ABA6F}"/>
              </a:ext>
            </a:extLst>
          </p:cNvPr>
          <p:cNvSpPr txBox="1"/>
          <p:nvPr/>
        </p:nvSpPr>
        <p:spPr>
          <a:xfrm>
            <a:off x="4241244" y="3568199"/>
            <a:ext cx="4500144" cy="400110"/>
          </a:xfrm>
          <a:prstGeom prst="rect">
            <a:avLst/>
          </a:prstGeom>
          <a:noFill/>
        </p:spPr>
        <p:txBody>
          <a:bodyPr wrap="square" rtlCol="0">
            <a:spAutoFit/>
          </a:bodyPr>
          <a:lstStyle/>
          <a:p>
            <a:pPr algn="ctr"/>
            <a:r>
              <a:rPr lang="pt-BR" sz="2000" b="1" dirty="0"/>
              <a:t>A Anta também é chamada de Tapir</a:t>
            </a:r>
          </a:p>
        </p:txBody>
      </p:sp>
    </p:spTree>
    <p:extLst>
      <p:ext uri="{BB962C8B-B14F-4D97-AF65-F5344CB8AC3E}">
        <p14:creationId xmlns:p14="http://schemas.microsoft.com/office/powerpoint/2010/main" val="909489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89621A2B-56FC-4751-A5B8-47AAC9D308CA}"/>
              </a:ext>
            </a:extLst>
          </p:cNvPr>
          <p:cNvSpPr>
            <a:spLocks noGrp="1"/>
          </p:cNvSpPr>
          <p:nvPr>
            <p:ph type="body" sz="quarter" idx="11"/>
          </p:nvPr>
        </p:nvSpPr>
        <p:spPr>
          <a:xfrm>
            <a:off x="15875" y="0"/>
            <a:ext cx="9109075" cy="666750"/>
          </a:xfrm>
        </p:spPr>
        <p:txBody>
          <a:bodyPr/>
          <a:lstStyle/>
          <a:p>
            <a:r>
              <a:rPr lang="pt-BR" dirty="0"/>
              <a:t>S11 – Missões – 13 de dezembro</a:t>
            </a:r>
          </a:p>
        </p:txBody>
      </p:sp>
      <p:sp>
        <p:nvSpPr>
          <p:cNvPr id="20" name="Espaço Reservado para Texto 17">
            <a:extLst>
              <a:ext uri="{FF2B5EF4-FFF2-40B4-BE49-F238E27FC236}">
                <a16:creationId xmlns:a16="http://schemas.microsoft.com/office/drawing/2014/main" id="{98711BDE-08E6-4BEC-AAC7-3D33DA6BFCF6}"/>
              </a:ext>
            </a:extLst>
          </p:cNvPr>
          <p:cNvSpPr>
            <a:spLocks noGrp="1"/>
          </p:cNvSpPr>
          <p:nvPr>
            <p:ph type="body" sz="quarter" idx="12"/>
          </p:nvPr>
        </p:nvSpPr>
        <p:spPr>
          <a:xfrm>
            <a:off x="34925" y="774700"/>
            <a:ext cx="9019681" cy="806769"/>
          </a:xfrm>
        </p:spPr>
        <p:txBody>
          <a:bodyPr/>
          <a:lstStyle/>
          <a:p>
            <a:r>
              <a:rPr lang="pt-BR" sz="4000" i="0" dirty="0"/>
              <a:t>O sonho de </a:t>
            </a:r>
            <a:r>
              <a:rPr lang="pt-BR" sz="4000" i="0" dirty="0" err="1"/>
              <a:t>Kauê</a:t>
            </a:r>
            <a:endParaRPr lang="pt-BR" sz="4000" i="0" dirty="0"/>
          </a:p>
        </p:txBody>
      </p:sp>
      <p:sp>
        <p:nvSpPr>
          <p:cNvPr id="24" name="Espaço Reservado para Texto 21">
            <a:extLst>
              <a:ext uri="{FF2B5EF4-FFF2-40B4-BE49-F238E27FC236}">
                <a16:creationId xmlns:a16="http://schemas.microsoft.com/office/drawing/2014/main" id="{E8AB3E40-BE13-4FF9-AEB4-775A3C4BC56A}"/>
              </a:ext>
            </a:extLst>
          </p:cNvPr>
          <p:cNvSpPr>
            <a:spLocks noGrp="1"/>
          </p:cNvSpPr>
          <p:nvPr>
            <p:ph type="body" sz="quarter" idx="15"/>
          </p:nvPr>
        </p:nvSpPr>
        <p:spPr>
          <a:xfrm>
            <a:off x="107009" y="5764301"/>
            <a:ext cx="3444785" cy="315619"/>
          </a:xfrm>
        </p:spPr>
        <p:txBody>
          <a:bodyPr/>
          <a:lstStyle/>
          <a:p>
            <a:r>
              <a:rPr lang="pt-BR" dirty="0" err="1"/>
              <a:t>Kauê</a:t>
            </a:r>
            <a:endParaRPr lang="pt-BR" dirty="0"/>
          </a:p>
        </p:txBody>
      </p:sp>
      <p:sp>
        <p:nvSpPr>
          <p:cNvPr id="25" name="Espaço Reservado para Texto 11">
            <a:extLst>
              <a:ext uri="{FF2B5EF4-FFF2-40B4-BE49-F238E27FC236}">
                <a16:creationId xmlns:a16="http://schemas.microsoft.com/office/drawing/2014/main" id="{6FFB4CA3-E4C8-4568-9098-FEC2412C9A47}"/>
              </a:ext>
            </a:extLst>
          </p:cNvPr>
          <p:cNvSpPr>
            <a:spLocks noGrp="1"/>
          </p:cNvSpPr>
          <p:nvPr>
            <p:ph type="body" sz="quarter" idx="16"/>
          </p:nvPr>
        </p:nvSpPr>
        <p:spPr>
          <a:xfrm>
            <a:off x="5531856" y="6203691"/>
            <a:ext cx="3216608" cy="459601"/>
          </a:xfrm>
        </p:spPr>
        <p:txBody>
          <a:bodyPr/>
          <a:lstStyle/>
          <a:p>
            <a:r>
              <a:rPr lang="pt-BR" dirty="0"/>
              <a:t>Brasil</a:t>
            </a:r>
          </a:p>
        </p:txBody>
      </p:sp>
      <p:pic>
        <p:nvPicPr>
          <p:cNvPr id="6" name="Espaço Reservado para Imagem 5">
            <a:extLst>
              <a:ext uri="{FF2B5EF4-FFF2-40B4-BE49-F238E27FC236}">
                <a16:creationId xmlns:a16="http://schemas.microsoft.com/office/drawing/2014/main" id="{C24B14F1-EBC1-47C3-B716-D5AE7996E70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465" b="8465"/>
          <a:stretch>
            <a:fillRect/>
          </a:stretch>
        </p:blipFill>
        <p:spPr/>
      </p:pic>
      <p:pic>
        <p:nvPicPr>
          <p:cNvPr id="5" name="Espaço Reservado para Imagem 4">
            <a:extLst>
              <a:ext uri="{FF2B5EF4-FFF2-40B4-BE49-F238E27FC236}">
                <a16:creationId xmlns:a16="http://schemas.microsoft.com/office/drawing/2014/main" id="{B0680991-9761-4719-9443-64EF25AC395D}"/>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977" r="1977"/>
          <a:stretch>
            <a:fillRect/>
          </a:stretch>
        </p:blipFill>
        <p:spPr/>
      </p:pic>
    </p:spTree>
    <p:extLst>
      <p:ext uri="{BB962C8B-B14F-4D97-AF65-F5344CB8AC3E}">
        <p14:creationId xmlns:p14="http://schemas.microsoft.com/office/powerpoint/2010/main" val="697636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A0D00F4-FF53-468D-B73B-5230EB1189B5}"/>
              </a:ext>
            </a:extLst>
          </p:cNvPr>
          <p:cNvSpPr>
            <a:spLocks noGrp="1"/>
          </p:cNvSpPr>
          <p:nvPr>
            <p:ph type="body" sz="quarter" idx="10"/>
          </p:nvPr>
        </p:nvSpPr>
        <p:spPr>
          <a:xfrm>
            <a:off x="71996" y="679578"/>
            <a:ext cx="3131852" cy="6120000"/>
          </a:xfrm>
        </p:spPr>
        <p:txBody>
          <a:bodyPr/>
          <a:lstStyle/>
          <a:p>
            <a:pPr marL="144000" indent="-285750" algn="just" fontAlgn="base">
              <a:buFont typeface="Wingdings" panose="05000000000000000000" pitchFamily="2" charset="2"/>
              <a:buChar char="Ø"/>
            </a:pPr>
            <a:r>
              <a:rPr lang="pt-BR" dirty="0">
                <a:solidFill>
                  <a:srgbClr val="026D1D"/>
                </a:solidFill>
                <a:latin typeface="inherit"/>
              </a:rPr>
              <a:t> A Vitoria Régia </a:t>
            </a:r>
            <a:r>
              <a:rPr lang="pt-BR" i="0" dirty="0">
                <a:solidFill>
                  <a:srgbClr val="333333"/>
                </a:solidFill>
                <a:effectLst/>
                <a:latin typeface="inherit"/>
              </a:rPr>
              <a:t>é uma planta aquática flutuantes. </a:t>
            </a:r>
          </a:p>
          <a:p>
            <a:pPr marL="144000" indent="-285750" algn="just" fontAlgn="base">
              <a:buFont typeface="Wingdings" panose="05000000000000000000" pitchFamily="2" charset="2"/>
              <a:buChar char="Ø"/>
            </a:pPr>
            <a:r>
              <a:rPr lang="pt-BR" dirty="0">
                <a:solidFill>
                  <a:srgbClr val="333333"/>
                </a:solidFill>
                <a:latin typeface="inherit"/>
              </a:rPr>
              <a:t>As suas folhas redondas, podem medir até 2,5 m. Quando novas, as folhas tem formato de coração.</a:t>
            </a:r>
          </a:p>
          <a:p>
            <a:pPr marL="144000" indent="-285750" algn="just" fontAlgn="base">
              <a:buFont typeface="Wingdings" panose="05000000000000000000" pitchFamily="2" charset="2"/>
              <a:buChar char="Ø"/>
            </a:pPr>
            <a:r>
              <a:rPr lang="pt-BR" i="0" dirty="0">
                <a:solidFill>
                  <a:srgbClr val="333333"/>
                </a:solidFill>
                <a:effectLst/>
                <a:latin typeface="inherit"/>
              </a:rPr>
              <a:t>Tem flores isoladas, com aroma suave (como do abacaxi), com até 40 cm de diâmetro. Compostas de pétalas externas brancas e as internas púrpura ou rosa-escuro, duram apenas 2 dias, depois morrem. </a:t>
            </a:r>
          </a:p>
          <a:p>
            <a:pPr marL="144000" indent="-285750" algn="just" fontAlgn="base">
              <a:buFont typeface="Wingdings" panose="05000000000000000000" pitchFamily="2" charset="2"/>
              <a:buChar char="Ø"/>
            </a:pPr>
            <a:r>
              <a:rPr lang="pt-BR" i="0" dirty="0">
                <a:solidFill>
                  <a:srgbClr val="333333"/>
                </a:solidFill>
                <a:effectLst/>
                <a:latin typeface="inherit"/>
              </a:rPr>
              <a:t>“Desabrocham na cor branca no finalzinho da tarde do primeiro dia e fecham-se ao amanhecer. Ao entardecer do segundo dia, voltam a se abrir, </a:t>
            </a:r>
            <a:r>
              <a:rPr lang="pt-BR" i="0" dirty="0" err="1">
                <a:solidFill>
                  <a:srgbClr val="333333"/>
                </a:solidFill>
                <a:effectLst/>
                <a:latin typeface="inherit"/>
              </a:rPr>
              <a:t>so</a:t>
            </a:r>
            <a:r>
              <a:rPr lang="pt-BR" i="0" dirty="0">
                <a:solidFill>
                  <a:srgbClr val="333333"/>
                </a:solidFill>
                <a:effectLst/>
                <a:latin typeface="inherit"/>
              </a:rPr>
              <a:t> que agora estão aptas para polinização por insetos e adquirem coloração rósea, que dura até a manhã seguinte”.</a:t>
            </a:r>
            <a:endParaRPr lang="pt-BR" i="0" dirty="0">
              <a:solidFill>
                <a:srgbClr val="3F3F46"/>
              </a:solidFill>
              <a:effectLst/>
              <a:latin typeface="inherit"/>
            </a:endParaRPr>
          </a:p>
          <a:p>
            <a:pPr marL="144000" indent="-285750">
              <a:buFont typeface="Wingdings" panose="05000000000000000000" pitchFamily="2" charset="2"/>
              <a:buChar char="Ø"/>
            </a:pPr>
            <a:endParaRPr lang="pt-BR" dirty="0">
              <a:latin typeface="inherit"/>
            </a:endParaRPr>
          </a:p>
        </p:txBody>
      </p:sp>
      <p:pic>
        <p:nvPicPr>
          <p:cNvPr id="11268" name="Picture 4" descr="Vitória-Régia: A beleza que flutua nas águas - Ponto Biologia">
            <a:extLst>
              <a:ext uri="{FF2B5EF4-FFF2-40B4-BE49-F238E27FC236}">
                <a16:creationId xmlns:a16="http://schemas.microsoft.com/office/drawing/2014/main" id="{530025B2-6DCA-49B6-BE58-5E5B441D0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764704"/>
            <a:ext cx="38100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Vitória – Régia nos rios e na mesa | Pensamento Verde">
            <a:extLst>
              <a:ext uri="{FF2B5EF4-FFF2-40B4-BE49-F238E27FC236}">
                <a16:creationId xmlns:a16="http://schemas.microsoft.com/office/drawing/2014/main" id="{F8570FD0-5E5D-4741-AE44-7D5F08080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739578"/>
            <a:ext cx="4602659" cy="296680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Vitória Régia - Vitória Amazônica">
            <a:extLst>
              <a:ext uri="{FF2B5EF4-FFF2-40B4-BE49-F238E27FC236}">
                <a16:creationId xmlns:a16="http://schemas.microsoft.com/office/drawing/2014/main" id="{DA989DC0-D15C-4702-B5CC-939E511A8C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9137" y="1970325"/>
            <a:ext cx="2359004" cy="176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578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073785FD-4EDB-4159-A3DD-DD7F06484EAD}"/>
              </a:ext>
            </a:extLst>
          </p:cNvPr>
          <p:cNvSpPr txBox="1">
            <a:spLocks noChangeArrowheads="1"/>
          </p:cNvSpPr>
          <p:nvPr/>
        </p:nvSpPr>
        <p:spPr bwMode="auto">
          <a:xfrm>
            <a:off x="323528" y="2918460"/>
            <a:ext cx="4392488" cy="3939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Tarântula</a:t>
            </a:r>
            <a:endParaRPr lang="pt-BR" b="1" dirty="0"/>
          </a:p>
          <a:p>
            <a:r>
              <a:rPr lang="pt-BR" b="1" dirty="0"/>
              <a:t>A tarântula peluda é uma das maiores aranhas do mundo. Algumas são maiores do que um prato. Seu corpo mede de 8,9 cm de comprimento e as pernas 18 cm de comprimento. Algumas tarântulas vivem nas copas da floresta tropical e caçam pássaros para comer. Sua mordida geralmente não é mais prejudicial do que uma picada de abelha. Um fotógrafo da Natural </a:t>
            </a:r>
            <a:r>
              <a:rPr lang="pt-BR" b="1" dirty="0" err="1"/>
              <a:t>Geographic</a:t>
            </a:r>
            <a:r>
              <a:rPr lang="pt-BR" b="1" dirty="0"/>
              <a:t> relatou que algumas pessoas tribais assavam as tarântulas e serviam no jantar.</a:t>
            </a:r>
          </a:p>
        </p:txBody>
      </p:sp>
      <p:pic>
        <p:nvPicPr>
          <p:cNvPr id="3" name="Imagem 2">
            <a:extLst>
              <a:ext uri="{FF2B5EF4-FFF2-40B4-BE49-F238E27FC236}">
                <a16:creationId xmlns:a16="http://schemas.microsoft.com/office/drawing/2014/main" id="{1EC943F2-6015-4D91-8A9D-51F11153D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12" y="740485"/>
            <a:ext cx="3387080" cy="2177409"/>
          </a:xfrm>
          <a:prstGeom prst="rect">
            <a:avLst/>
          </a:prstGeom>
        </p:spPr>
      </p:pic>
      <p:pic>
        <p:nvPicPr>
          <p:cNvPr id="4" name="Imagem 3">
            <a:extLst>
              <a:ext uri="{FF2B5EF4-FFF2-40B4-BE49-F238E27FC236}">
                <a16:creationId xmlns:a16="http://schemas.microsoft.com/office/drawing/2014/main" id="{11FD421C-F188-445F-A3A9-15422276D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612" y="3885167"/>
            <a:ext cx="3744416" cy="2804698"/>
          </a:xfrm>
          <a:prstGeom prst="rect">
            <a:avLst/>
          </a:prstGeom>
        </p:spPr>
      </p:pic>
      <p:pic>
        <p:nvPicPr>
          <p:cNvPr id="5" name="Imagem 4">
            <a:extLst>
              <a:ext uri="{FF2B5EF4-FFF2-40B4-BE49-F238E27FC236}">
                <a16:creationId xmlns:a16="http://schemas.microsoft.com/office/drawing/2014/main" id="{DBCDE0B7-7611-4057-8B97-9520C35DC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755430"/>
            <a:ext cx="3953012" cy="2961602"/>
          </a:xfrm>
          <a:prstGeom prst="rect">
            <a:avLst/>
          </a:prstGeom>
        </p:spPr>
      </p:pic>
    </p:spTree>
    <p:extLst>
      <p:ext uri="{BB962C8B-B14F-4D97-AF65-F5344CB8AC3E}">
        <p14:creationId xmlns:p14="http://schemas.microsoft.com/office/powerpoint/2010/main" val="2370226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428B7405-6D05-4C3D-B765-917D24378CB8}"/>
              </a:ext>
            </a:extLst>
          </p:cNvPr>
          <p:cNvSpPr>
            <a:spLocks noGrp="1"/>
          </p:cNvSpPr>
          <p:nvPr>
            <p:ph type="body" sz="quarter" idx="11"/>
          </p:nvPr>
        </p:nvSpPr>
        <p:spPr>
          <a:xfrm>
            <a:off x="15875" y="0"/>
            <a:ext cx="9109075" cy="666750"/>
          </a:xfrm>
        </p:spPr>
        <p:txBody>
          <a:bodyPr/>
          <a:lstStyle/>
          <a:p>
            <a:r>
              <a:rPr lang="pt-BR" dirty="0"/>
              <a:t>S12 – Missões – 20 de dezembro</a:t>
            </a:r>
          </a:p>
        </p:txBody>
      </p:sp>
      <p:sp>
        <p:nvSpPr>
          <p:cNvPr id="20" name="Espaço Reservado para Texto 17">
            <a:extLst>
              <a:ext uri="{FF2B5EF4-FFF2-40B4-BE49-F238E27FC236}">
                <a16:creationId xmlns:a16="http://schemas.microsoft.com/office/drawing/2014/main" id="{B4051485-E587-4F68-8608-A26CA83B1798}"/>
              </a:ext>
            </a:extLst>
          </p:cNvPr>
          <p:cNvSpPr>
            <a:spLocks noGrp="1"/>
          </p:cNvSpPr>
          <p:nvPr>
            <p:ph type="body" sz="quarter" idx="12"/>
          </p:nvPr>
        </p:nvSpPr>
        <p:spPr>
          <a:xfrm>
            <a:off x="34925" y="774700"/>
            <a:ext cx="9019681" cy="806769"/>
          </a:xfrm>
        </p:spPr>
        <p:txBody>
          <a:bodyPr/>
          <a:lstStyle/>
          <a:p>
            <a:r>
              <a:rPr lang="pt-BR" i="0" dirty="0"/>
              <a:t>A vida é boa com Deus</a:t>
            </a:r>
            <a:endParaRPr lang="pt-BR" sz="4000" i="0" dirty="0"/>
          </a:p>
        </p:txBody>
      </p:sp>
      <p:sp>
        <p:nvSpPr>
          <p:cNvPr id="24" name="Espaço Reservado para Texto 21">
            <a:extLst>
              <a:ext uri="{FF2B5EF4-FFF2-40B4-BE49-F238E27FC236}">
                <a16:creationId xmlns:a16="http://schemas.microsoft.com/office/drawing/2014/main" id="{12A3D027-CCDB-4F97-97E4-5DD7B8808556}"/>
              </a:ext>
            </a:extLst>
          </p:cNvPr>
          <p:cNvSpPr>
            <a:spLocks noGrp="1"/>
          </p:cNvSpPr>
          <p:nvPr>
            <p:ph type="body" sz="quarter" idx="15"/>
          </p:nvPr>
        </p:nvSpPr>
        <p:spPr>
          <a:xfrm>
            <a:off x="107009" y="5764301"/>
            <a:ext cx="3444785" cy="315619"/>
          </a:xfrm>
        </p:spPr>
        <p:txBody>
          <a:bodyPr/>
          <a:lstStyle/>
          <a:p>
            <a:r>
              <a:rPr lang="pt-BR" dirty="0"/>
              <a:t>Anderson</a:t>
            </a:r>
          </a:p>
        </p:txBody>
      </p:sp>
      <p:sp>
        <p:nvSpPr>
          <p:cNvPr id="25" name="Espaço Reservado para Texto 11">
            <a:extLst>
              <a:ext uri="{FF2B5EF4-FFF2-40B4-BE49-F238E27FC236}">
                <a16:creationId xmlns:a16="http://schemas.microsoft.com/office/drawing/2014/main" id="{1EBA99C6-CB9B-4D95-ACB5-3698B0B0E669}"/>
              </a:ext>
            </a:extLst>
          </p:cNvPr>
          <p:cNvSpPr>
            <a:spLocks noGrp="1"/>
          </p:cNvSpPr>
          <p:nvPr>
            <p:ph type="body" sz="quarter" idx="16"/>
          </p:nvPr>
        </p:nvSpPr>
        <p:spPr>
          <a:xfrm>
            <a:off x="5531856" y="6203691"/>
            <a:ext cx="3216608" cy="459601"/>
          </a:xfrm>
        </p:spPr>
        <p:txBody>
          <a:bodyPr/>
          <a:lstStyle/>
          <a:p>
            <a:r>
              <a:rPr lang="pt-BR" dirty="0"/>
              <a:t>Brasil</a:t>
            </a:r>
          </a:p>
        </p:txBody>
      </p:sp>
      <p:pic>
        <p:nvPicPr>
          <p:cNvPr id="4" name="Espaço Reservado para Imagem 3">
            <a:extLst>
              <a:ext uri="{FF2B5EF4-FFF2-40B4-BE49-F238E27FC236}">
                <a16:creationId xmlns:a16="http://schemas.microsoft.com/office/drawing/2014/main" id="{7311771D-7DF6-459F-A097-7F9F3F5DDD4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88" r="2288"/>
          <a:stretch>
            <a:fillRect/>
          </a:stretch>
        </p:blipFill>
        <p:spPr/>
      </p:pic>
      <p:pic>
        <p:nvPicPr>
          <p:cNvPr id="6" name="Espaço Reservado para Imagem 5">
            <a:extLst>
              <a:ext uri="{FF2B5EF4-FFF2-40B4-BE49-F238E27FC236}">
                <a16:creationId xmlns:a16="http://schemas.microsoft.com/office/drawing/2014/main" id="{2E83358C-DA76-462E-9EA8-9550F17A929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465" b="8465"/>
          <a:stretch>
            <a:fillRect/>
          </a:stretch>
        </p:blipFill>
        <p:spPr/>
      </p:pic>
    </p:spTree>
    <p:extLst>
      <p:ext uri="{BB962C8B-B14F-4D97-AF65-F5344CB8AC3E}">
        <p14:creationId xmlns:p14="http://schemas.microsoft.com/office/powerpoint/2010/main" val="3227062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171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C0275DE-DF0E-4745-ABE8-C2DF89250878}"/>
              </a:ext>
            </a:extLst>
          </p:cNvPr>
          <p:cNvSpPr>
            <a:spLocks noGrp="1"/>
          </p:cNvSpPr>
          <p:nvPr>
            <p:ph type="body" sz="quarter" idx="10"/>
          </p:nvPr>
        </p:nvSpPr>
        <p:spPr/>
        <p:txBody>
          <a:bodyPr/>
          <a:lstStyle/>
          <a:p>
            <a:pPr marL="285750" indent="-285750">
              <a:buFont typeface="Wingdings" panose="05000000000000000000" pitchFamily="2" charset="2"/>
              <a:buChar char="Ø"/>
            </a:pPr>
            <a:r>
              <a:rPr kumimoji="0" lang="pt-PT" altLang="pt-BR" i="0" u="none" strike="noStrike" cap="none" normalizeH="0" baseline="0" dirty="0">
                <a:ln>
                  <a:noFill/>
                </a:ln>
                <a:solidFill>
                  <a:srgbClr val="1F1F1F"/>
                </a:solidFill>
                <a:effectLst/>
                <a:latin typeface="inherit"/>
              </a:rPr>
              <a:t>Em meados do século XVIII, a cana-de-açúcar era a exportação mais importante do Brasil, enquanto os escravos africanos para trabalhar nas plantações de cana-de-açúcar eram sua maior importação.</a:t>
            </a:r>
            <a:r>
              <a:rPr kumimoji="0" lang="pt-PT" altLang="pt-BR" i="0" u="none" strike="noStrike" cap="none" normalizeH="0" baseline="0" dirty="0">
                <a:ln>
                  <a:noFill/>
                </a:ln>
                <a:solidFill>
                  <a:schemeClr val="tx1"/>
                </a:solidFill>
                <a:effectLst/>
                <a:latin typeface="inherit"/>
              </a:rPr>
              <a:t> </a:t>
            </a:r>
          </a:p>
          <a:p>
            <a:pPr marL="285750" indent="-285750">
              <a:buFont typeface="Wingdings" panose="05000000000000000000" pitchFamily="2" charset="2"/>
              <a:buChar char="Ø"/>
            </a:pPr>
            <a:r>
              <a:rPr lang="pt-PT" altLang="pt-BR" dirty="0">
                <a:latin typeface="inherit"/>
              </a:rPr>
              <a:t>A cana-de-açúcar depois de colhida era levada ao Engenho de açúcar onde era moída e do líquido liberado (a garapa)  era extraido o açúcar. </a:t>
            </a:r>
          </a:p>
          <a:p>
            <a:pPr marL="285750" indent="-285750">
              <a:buFont typeface="Wingdings" panose="05000000000000000000" pitchFamily="2" charset="2"/>
              <a:buChar char="Ø"/>
            </a:pPr>
            <a:r>
              <a:rPr lang="pt-BR" i="0" dirty="0">
                <a:solidFill>
                  <a:srgbClr val="001D35"/>
                </a:solidFill>
                <a:effectLst/>
                <a:latin typeface="inherit"/>
              </a:rPr>
              <a:t>No Brasil Colonial, os principais centros produtores de açúcar eram a Bahia e Pernambuco, no Nordeste, seguidos pelo Rio de Janeiro e São Paulo. </a:t>
            </a:r>
            <a:endParaRPr lang="pt-BR" dirty="0">
              <a:latin typeface="inherit"/>
            </a:endParaRPr>
          </a:p>
        </p:txBody>
      </p:sp>
      <p:pic>
        <p:nvPicPr>
          <p:cNvPr id="7" name="Imagem 6">
            <a:extLst>
              <a:ext uri="{FF2B5EF4-FFF2-40B4-BE49-F238E27FC236}">
                <a16:creationId xmlns:a16="http://schemas.microsoft.com/office/drawing/2014/main" id="{4A440C6B-6772-4CE6-95E4-66106982CF0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6001" y="1124744"/>
            <a:ext cx="2971998" cy="2179816"/>
          </a:xfrm>
          <a:prstGeom prst="rect">
            <a:avLst/>
          </a:prstGeom>
        </p:spPr>
      </p:pic>
      <p:pic>
        <p:nvPicPr>
          <p:cNvPr id="12290" name="Picture 2" descr="Evite multas: dicas para prevenção de incêndio no canavial">
            <a:extLst>
              <a:ext uri="{FF2B5EF4-FFF2-40B4-BE49-F238E27FC236}">
                <a16:creationId xmlns:a16="http://schemas.microsoft.com/office/drawing/2014/main" id="{7C027648-028E-41A8-B81C-EC4986B57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933056"/>
            <a:ext cx="5131296" cy="276036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ngenho de Açúcar no Brasil Colonial - Toda Matéria">
            <a:extLst>
              <a:ext uri="{FF2B5EF4-FFF2-40B4-BE49-F238E27FC236}">
                <a16:creationId xmlns:a16="http://schemas.microsoft.com/office/drawing/2014/main" id="{AFB4F3E6-162D-41C1-AB21-FEAAD0F90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709" y="762449"/>
            <a:ext cx="2967038"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096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E73BCF76-DA8F-4211-9AEB-C1A1F76C9244}"/>
              </a:ext>
            </a:extLst>
          </p:cNvPr>
          <p:cNvSpPr txBox="1">
            <a:spLocks noChangeArrowheads="1"/>
          </p:cNvSpPr>
          <p:nvPr/>
        </p:nvSpPr>
        <p:spPr bwMode="auto">
          <a:xfrm>
            <a:off x="181827" y="917892"/>
            <a:ext cx="2664296" cy="58785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Macaco </a:t>
            </a:r>
            <a:r>
              <a:rPr lang="pt-BR" altLang="pt-BR" sz="1600" b="1" dirty="0" err="1">
                <a:solidFill>
                  <a:srgbClr val="FF0000"/>
                </a:solidFill>
              </a:rPr>
              <a:t>Woolly</a:t>
            </a:r>
            <a:endParaRPr lang="pt-BR" altLang="pt-BR" sz="1600" b="1" dirty="0">
              <a:solidFill>
                <a:srgbClr val="FF0000"/>
              </a:solidFill>
            </a:endParaRPr>
          </a:p>
          <a:p>
            <a:r>
              <a:rPr lang="pt-BR" b="1" dirty="0"/>
              <a:t>Os macacos </a:t>
            </a:r>
            <a:r>
              <a:rPr lang="pt-BR" b="1" dirty="0" err="1"/>
              <a:t>Woolly</a:t>
            </a:r>
            <a:r>
              <a:rPr lang="pt-BR" b="1" dirty="0"/>
              <a:t> são grandes, medindo de 38 a 58 cm de comprimento, sem contar a cauda. Eles gostam de se balançar, segurando com a cauda nos galhos das árvores. Às vezes, são apelidados de “barriga de saco”, porque se empanturram com frutas e bagas maduras, até que estejam quase explodindo! Os macacos </a:t>
            </a:r>
            <a:r>
              <a:rPr lang="pt-BR" b="1" dirty="0" err="1"/>
              <a:t>Woolly</a:t>
            </a:r>
            <a:r>
              <a:rPr lang="pt-BR" b="1" dirty="0"/>
              <a:t> são bons animais de estimação.</a:t>
            </a:r>
          </a:p>
        </p:txBody>
      </p:sp>
      <p:pic>
        <p:nvPicPr>
          <p:cNvPr id="3" name="Imagem 2">
            <a:extLst>
              <a:ext uri="{FF2B5EF4-FFF2-40B4-BE49-F238E27FC236}">
                <a16:creationId xmlns:a16="http://schemas.microsoft.com/office/drawing/2014/main" id="{ABD0D12A-0E33-4FF0-8444-1A5476705A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134" y="4267876"/>
            <a:ext cx="1849730" cy="2528548"/>
          </a:xfrm>
          <a:prstGeom prst="rect">
            <a:avLst/>
          </a:prstGeom>
        </p:spPr>
      </p:pic>
      <p:pic>
        <p:nvPicPr>
          <p:cNvPr id="4" name="Imagem 3">
            <a:extLst>
              <a:ext uri="{FF2B5EF4-FFF2-40B4-BE49-F238E27FC236}">
                <a16:creationId xmlns:a16="http://schemas.microsoft.com/office/drawing/2014/main" id="{651C470A-31A6-41DC-BDAA-301EE1C6A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2152656"/>
            <a:ext cx="3456384" cy="4695192"/>
          </a:xfrm>
          <a:prstGeom prst="rect">
            <a:avLst/>
          </a:prstGeom>
        </p:spPr>
      </p:pic>
      <p:pic>
        <p:nvPicPr>
          <p:cNvPr id="5" name="Imagem 4">
            <a:extLst>
              <a:ext uri="{FF2B5EF4-FFF2-40B4-BE49-F238E27FC236}">
                <a16:creationId xmlns:a16="http://schemas.microsoft.com/office/drawing/2014/main" id="{7A68621F-EE95-4ACB-81D3-F44C34F12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5" y="723093"/>
            <a:ext cx="2789365" cy="3689781"/>
          </a:xfrm>
          <a:prstGeom prst="rect">
            <a:avLst/>
          </a:prstGeom>
        </p:spPr>
      </p:pic>
    </p:spTree>
    <p:extLst>
      <p:ext uri="{BB962C8B-B14F-4D97-AF65-F5344CB8AC3E}">
        <p14:creationId xmlns:p14="http://schemas.microsoft.com/office/powerpoint/2010/main" val="2449642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74ABF954-E1A1-4613-BCE7-E192776D4283}"/>
              </a:ext>
            </a:extLst>
          </p:cNvPr>
          <p:cNvSpPr>
            <a:spLocks noGrp="1"/>
          </p:cNvSpPr>
          <p:nvPr>
            <p:ph type="body" sz="quarter" idx="11"/>
          </p:nvPr>
        </p:nvSpPr>
        <p:spPr>
          <a:xfrm>
            <a:off x="15875" y="0"/>
            <a:ext cx="9109075" cy="666750"/>
          </a:xfrm>
        </p:spPr>
        <p:txBody>
          <a:bodyPr/>
          <a:lstStyle/>
          <a:p>
            <a:r>
              <a:rPr lang="pt-BR" dirty="0"/>
              <a:t>S13 – Missões – 27 de dezembro</a:t>
            </a:r>
          </a:p>
        </p:txBody>
      </p:sp>
      <p:sp>
        <p:nvSpPr>
          <p:cNvPr id="20" name="Espaço Reservado para Texto 17">
            <a:extLst>
              <a:ext uri="{FF2B5EF4-FFF2-40B4-BE49-F238E27FC236}">
                <a16:creationId xmlns:a16="http://schemas.microsoft.com/office/drawing/2014/main" id="{732F0BFC-2487-4E38-AF3E-56C4A8D5DC93}"/>
              </a:ext>
            </a:extLst>
          </p:cNvPr>
          <p:cNvSpPr>
            <a:spLocks noGrp="1"/>
          </p:cNvSpPr>
          <p:nvPr>
            <p:ph type="body" sz="quarter" idx="12"/>
          </p:nvPr>
        </p:nvSpPr>
        <p:spPr>
          <a:xfrm>
            <a:off x="34925" y="774700"/>
            <a:ext cx="9019681" cy="806769"/>
          </a:xfrm>
        </p:spPr>
        <p:txBody>
          <a:bodyPr/>
          <a:lstStyle/>
          <a:p>
            <a:r>
              <a:rPr lang="pt-BR" sz="4000" i="0" dirty="0"/>
              <a:t>Um garoto fiel</a:t>
            </a:r>
          </a:p>
        </p:txBody>
      </p:sp>
      <p:sp>
        <p:nvSpPr>
          <p:cNvPr id="24" name="Espaço Reservado para Texto 21">
            <a:extLst>
              <a:ext uri="{FF2B5EF4-FFF2-40B4-BE49-F238E27FC236}">
                <a16:creationId xmlns:a16="http://schemas.microsoft.com/office/drawing/2014/main" id="{2FF017A9-F462-4BDA-99C5-243E225AFD84}"/>
              </a:ext>
            </a:extLst>
          </p:cNvPr>
          <p:cNvSpPr>
            <a:spLocks noGrp="1"/>
          </p:cNvSpPr>
          <p:nvPr>
            <p:ph type="body" sz="quarter" idx="15"/>
          </p:nvPr>
        </p:nvSpPr>
        <p:spPr>
          <a:xfrm>
            <a:off x="107009" y="5764301"/>
            <a:ext cx="3444785" cy="315619"/>
          </a:xfrm>
        </p:spPr>
        <p:txBody>
          <a:bodyPr/>
          <a:lstStyle/>
          <a:p>
            <a:r>
              <a:rPr lang="pt-BR" dirty="0"/>
              <a:t>Glauco</a:t>
            </a:r>
          </a:p>
        </p:txBody>
      </p:sp>
      <p:sp>
        <p:nvSpPr>
          <p:cNvPr id="25" name="Espaço Reservado para Texto 11">
            <a:extLst>
              <a:ext uri="{FF2B5EF4-FFF2-40B4-BE49-F238E27FC236}">
                <a16:creationId xmlns:a16="http://schemas.microsoft.com/office/drawing/2014/main" id="{89D7519C-64C2-4CD8-BD88-0D6BA76FD154}"/>
              </a:ext>
            </a:extLst>
          </p:cNvPr>
          <p:cNvSpPr>
            <a:spLocks noGrp="1"/>
          </p:cNvSpPr>
          <p:nvPr>
            <p:ph type="body" sz="quarter" idx="16"/>
          </p:nvPr>
        </p:nvSpPr>
        <p:spPr>
          <a:xfrm>
            <a:off x="5531856" y="6203691"/>
            <a:ext cx="3216608" cy="459601"/>
          </a:xfrm>
        </p:spPr>
        <p:txBody>
          <a:bodyPr/>
          <a:lstStyle/>
          <a:p>
            <a:r>
              <a:rPr lang="pt-BR" dirty="0"/>
              <a:t>Brasil</a:t>
            </a:r>
          </a:p>
        </p:txBody>
      </p:sp>
      <p:pic>
        <p:nvPicPr>
          <p:cNvPr id="6" name="Espaço Reservado para Imagem 5">
            <a:extLst>
              <a:ext uri="{FF2B5EF4-FFF2-40B4-BE49-F238E27FC236}">
                <a16:creationId xmlns:a16="http://schemas.microsoft.com/office/drawing/2014/main" id="{D383EC8A-0B8C-4F01-B676-9AAE9B01A94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465" b="8465"/>
          <a:stretch>
            <a:fillRect/>
          </a:stretch>
        </p:blipFill>
        <p:spPr/>
      </p:pic>
      <p:pic>
        <p:nvPicPr>
          <p:cNvPr id="5" name="Espaço Reservado para Imagem 4">
            <a:extLst>
              <a:ext uri="{FF2B5EF4-FFF2-40B4-BE49-F238E27FC236}">
                <a16:creationId xmlns:a16="http://schemas.microsoft.com/office/drawing/2014/main" id="{84572812-16EA-474D-A445-DE69874D747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160" r="4160"/>
          <a:stretch>
            <a:fillRect/>
          </a:stretch>
        </p:blipFill>
        <p:spPr/>
      </p:pic>
    </p:spTree>
    <p:extLst>
      <p:ext uri="{BB962C8B-B14F-4D97-AF65-F5344CB8AC3E}">
        <p14:creationId xmlns:p14="http://schemas.microsoft.com/office/powerpoint/2010/main" val="3729162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3039D8AD-5728-47A3-9DE9-F6C898A22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776665"/>
            <a:ext cx="4029075" cy="2266950"/>
          </a:xfrm>
          <a:prstGeom prst="rect">
            <a:avLst/>
          </a:prstGeom>
        </p:spPr>
      </p:pic>
      <p:sp>
        <p:nvSpPr>
          <p:cNvPr id="2" name="Espaço Reservado para Texto 1">
            <a:extLst>
              <a:ext uri="{FF2B5EF4-FFF2-40B4-BE49-F238E27FC236}">
                <a16:creationId xmlns:a16="http://schemas.microsoft.com/office/drawing/2014/main" id="{5E6BFF58-F3DA-42EF-A381-CFFF80BAD3E4}"/>
              </a:ext>
            </a:extLst>
          </p:cNvPr>
          <p:cNvSpPr>
            <a:spLocks noGrp="1"/>
          </p:cNvSpPr>
          <p:nvPr>
            <p:ph type="body" sz="quarter" idx="10"/>
          </p:nvPr>
        </p:nvSpPr>
        <p:spPr>
          <a:xfrm>
            <a:off x="71996" y="679578"/>
            <a:ext cx="3131852" cy="6120000"/>
          </a:xfrm>
        </p:spPr>
        <p:txBody>
          <a:bodyPr/>
          <a:lstStyle/>
          <a:p>
            <a:pPr marL="108000" indent="-285750">
              <a:buFont typeface="Wingdings" panose="05000000000000000000" pitchFamily="2" charset="2"/>
              <a:buChar char="Ø"/>
            </a:pPr>
            <a:r>
              <a:rPr lang="pt-BR" sz="1800" dirty="0">
                <a:solidFill>
                  <a:srgbClr val="000000"/>
                </a:solidFill>
                <a:effectLst/>
                <a:latin typeface="inherit"/>
                <a:ea typeface="Times New Roman" panose="02020603050405020304" pitchFamily="18" charset="0"/>
              </a:rPr>
              <a:t>Mais de 400 grupos indígenas diferentes, falando cerca de 300 línguas diferentes, vivem na Amazônia, mais do que em qualquer outro lugar da Terra.</a:t>
            </a:r>
          </a:p>
          <a:p>
            <a:pPr marL="108000" indent="-285750">
              <a:buFont typeface="Wingdings" panose="05000000000000000000" pitchFamily="2" charset="2"/>
              <a:buChar char="Ø"/>
            </a:pPr>
            <a:r>
              <a:rPr lang="pt-BR" sz="1800" dirty="0">
                <a:solidFill>
                  <a:srgbClr val="000000"/>
                </a:solidFill>
                <a:effectLst/>
                <a:latin typeface="inherit"/>
                <a:ea typeface="Times New Roman" panose="02020603050405020304" pitchFamily="18" charset="0"/>
              </a:rPr>
              <a:t>Estima-se que existam mais de 100 grupos indígenas ainda não contatados na Amazônia .</a:t>
            </a:r>
          </a:p>
          <a:p>
            <a:pPr marL="108000" indent="-285750">
              <a:buFont typeface="Wingdings" panose="05000000000000000000" pitchFamily="2" charset="2"/>
              <a:buChar char="Ø"/>
            </a:pPr>
            <a:r>
              <a:rPr lang="pt-BR" sz="1800" dirty="0">
                <a:solidFill>
                  <a:srgbClr val="000000"/>
                </a:solidFill>
                <a:effectLst/>
                <a:latin typeface="inherit"/>
                <a:ea typeface="Times New Roman" panose="02020603050405020304" pitchFamily="18" charset="0"/>
              </a:rPr>
              <a:t>A Amazônia é um território vasto e complexo, e esses grupos indígenas isolados enfrentam diversas ameaças, incluindo: </a:t>
            </a:r>
          </a:p>
          <a:p>
            <a:pPr marL="360000" indent="-285750">
              <a:buFont typeface="Wingdings" panose="05000000000000000000" pitchFamily="2" charset="2"/>
              <a:buChar char="§"/>
            </a:pPr>
            <a:r>
              <a:rPr lang="pt-BR" sz="1800" dirty="0">
                <a:solidFill>
                  <a:srgbClr val="000000"/>
                </a:solidFill>
                <a:effectLst/>
                <a:latin typeface="inherit"/>
                <a:ea typeface="Times New Roman" panose="02020603050405020304" pitchFamily="18" charset="0"/>
              </a:rPr>
              <a:t>Desmatamento: É uma das principais ameaças aos territórios indígenas.</a:t>
            </a:r>
          </a:p>
          <a:p>
            <a:pPr marL="360000" indent="-285750">
              <a:buFont typeface="Wingdings" panose="05000000000000000000" pitchFamily="2" charset="2"/>
              <a:buChar char="§"/>
            </a:pPr>
            <a:r>
              <a:rPr lang="pt-BR" sz="1800" dirty="0">
                <a:solidFill>
                  <a:srgbClr val="000000"/>
                </a:solidFill>
                <a:effectLst/>
                <a:latin typeface="inherit"/>
                <a:ea typeface="Times New Roman" panose="02020603050405020304" pitchFamily="18" charset="0"/>
              </a:rPr>
              <a:t>Grileiros e madeireiros: Explorando ilegalmente a Amazônia</a:t>
            </a:r>
          </a:p>
          <a:p>
            <a:pPr marL="360000" indent="-285750">
              <a:buFont typeface="Wingdings" panose="05000000000000000000" pitchFamily="2" charset="2"/>
              <a:buChar char="§"/>
            </a:pPr>
            <a:r>
              <a:rPr lang="pt-BR" sz="1800" dirty="0">
                <a:solidFill>
                  <a:srgbClr val="000000"/>
                </a:solidFill>
                <a:effectLst/>
                <a:latin typeface="inherit"/>
                <a:ea typeface="Times New Roman" panose="02020603050405020304" pitchFamily="18" charset="0"/>
              </a:rPr>
              <a:t>Obras de infraestrutura: Como a construção de rodovias e hidrelétricas.</a:t>
            </a:r>
            <a:endParaRPr lang="pt-BR" dirty="0">
              <a:latin typeface="inherit"/>
            </a:endParaRPr>
          </a:p>
        </p:txBody>
      </p:sp>
      <p:pic>
        <p:nvPicPr>
          <p:cNvPr id="13316" name="Picture 4" descr="Conheça quatro das principais lideranças indígenas da Amazônia - Portal  Amazônia">
            <a:extLst>
              <a:ext uri="{FF2B5EF4-FFF2-40B4-BE49-F238E27FC236}">
                <a16:creationId xmlns:a16="http://schemas.microsoft.com/office/drawing/2014/main" id="{7EFC7AA7-F41C-4E8B-A951-DA1BF8E679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7330" y="4848673"/>
            <a:ext cx="3249764"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ribo na Floresta Amazônica faz o primeiro contato com o mundo exterior -  InfoAmazonia">
            <a:extLst>
              <a:ext uri="{FF2B5EF4-FFF2-40B4-BE49-F238E27FC236}">
                <a16:creationId xmlns:a16="http://schemas.microsoft.com/office/drawing/2014/main" id="{0E1D1FB8-E611-4ABF-AAB6-F88DD494FA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2780928"/>
            <a:ext cx="3324622" cy="218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471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CBD2CAB9-3D89-4BD4-80F2-813A29062866}"/>
              </a:ext>
            </a:extLst>
          </p:cNvPr>
          <p:cNvSpPr txBox="1">
            <a:spLocks noChangeArrowheads="1"/>
          </p:cNvSpPr>
          <p:nvPr/>
        </p:nvSpPr>
        <p:spPr bwMode="auto">
          <a:xfrm>
            <a:off x="78185" y="692988"/>
            <a:ext cx="3435032" cy="61555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Lobo Guará</a:t>
            </a:r>
          </a:p>
          <a:p>
            <a:pPr algn="l"/>
            <a:r>
              <a:rPr lang="pt-BR" b="1" dirty="0"/>
              <a:t>O lobo-guará, também é chamado guará, lobo-de-crina e lobo-vermelho. É uma espécie de canídeo da América do Sul. </a:t>
            </a:r>
          </a:p>
          <a:p>
            <a:pPr algn="l"/>
            <a:r>
              <a:rPr lang="pt-BR" b="1" dirty="0"/>
              <a:t>Tem comprimento de até 1,20 m e pesa cerca de 23 kg quando adulto</a:t>
            </a:r>
          </a:p>
          <a:p>
            <a:r>
              <a:rPr lang="pt-BR" b="1" dirty="0"/>
              <a:t>As orelhas bem compridas amplificam os sons e ajudam a localizar as presas. Os filhotes nascem com pelos pretos e quando crescem vão se tornando mais claros, como os pais. Os lobos-guarás podem viver de 12 a 15 anos.</a:t>
            </a:r>
          </a:p>
          <a:p>
            <a:r>
              <a:rPr lang="pt-BR" b="1" dirty="0"/>
              <a:t>O lobo-guará aparece na cédula de 200 Reais.</a:t>
            </a:r>
          </a:p>
          <a:p>
            <a:r>
              <a:rPr lang="pt-BR" b="1" dirty="0"/>
              <a:t>Apesar do nome não é um lobo, e sim um canídeo.</a:t>
            </a:r>
          </a:p>
        </p:txBody>
      </p:sp>
      <p:pic>
        <p:nvPicPr>
          <p:cNvPr id="3" name="Picture 2" descr="Entre carros e plantações, lobo-guará luta para sobreviver no que resta do  Cerrado | National Geographic">
            <a:extLst>
              <a:ext uri="{FF2B5EF4-FFF2-40B4-BE49-F238E27FC236}">
                <a16:creationId xmlns:a16="http://schemas.microsoft.com/office/drawing/2014/main" id="{EF2B8058-33FE-423E-B6DD-6A990F29CF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0782" y="776881"/>
            <a:ext cx="3435033" cy="229419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B7837E46-CAC3-41E6-B520-24E89039D43F}"/>
              </a:ext>
            </a:extLst>
          </p:cNvPr>
          <p:cNvPicPr>
            <a:picLocks noChangeAspect="1"/>
          </p:cNvPicPr>
          <p:nvPr/>
        </p:nvPicPr>
        <p:blipFill>
          <a:blip r:embed="rId4"/>
          <a:stretch>
            <a:fillRect/>
          </a:stretch>
        </p:blipFill>
        <p:spPr>
          <a:xfrm>
            <a:off x="3513218" y="1171495"/>
            <a:ext cx="2117563" cy="1341123"/>
          </a:xfrm>
          <a:prstGeom prst="rect">
            <a:avLst/>
          </a:prstGeom>
        </p:spPr>
      </p:pic>
      <p:pic>
        <p:nvPicPr>
          <p:cNvPr id="5" name="Picture 6" descr="Filhotes órfãos de lobo-guará são soltos na natureza, no Oeste Baiano -  Jornal Correio">
            <a:extLst>
              <a:ext uri="{FF2B5EF4-FFF2-40B4-BE49-F238E27FC236}">
                <a16:creationId xmlns:a16="http://schemas.microsoft.com/office/drawing/2014/main" id="{9E5A99DD-E464-42F4-9BD2-6E16DFE1F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3429000"/>
            <a:ext cx="4865307" cy="328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119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479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053B05A-D29E-410B-B7A1-F26AD7734980}"/>
              </a:ext>
            </a:extLst>
          </p:cNvPr>
          <p:cNvSpPr>
            <a:spLocks noGrp="1"/>
          </p:cNvSpPr>
          <p:nvPr>
            <p:ph type="body" sz="quarter" idx="11"/>
          </p:nvPr>
        </p:nvSpPr>
        <p:spPr/>
        <p:txBody>
          <a:bodyPr/>
          <a:lstStyle/>
          <a:p>
            <a:pPr algn="ctr"/>
            <a:r>
              <a:rPr lang="pt-BR" dirty="0"/>
              <a:t>Projetos para o 1º trimestre de 2026</a:t>
            </a:r>
          </a:p>
        </p:txBody>
      </p:sp>
      <p:sp>
        <p:nvSpPr>
          <p:cNvPr id="16" name="Retângulo 15">
            <a:extLst>
              <a:ext uri="{FF2B5EF4-FFF2-40B4-BE49-F238E27FC236}">
                <a16:creationId xmlns:a16="http://schemas.microsoft.com/office/drawing/2014/main" id="{A3235630-90A2-4AD9-B84A-45040AAFCFA7}"/>
              </a:ext>
            </a:extLst>
          </p:cNvPr>
          <p:cNvSpPr/>
          <p:nvPr/>
        </p:nvSpPr>
        <p:spPr>
          <a:xfrm>
            <a:off x="32393" y="699603"/>
            <a:ext cx="9089479" cy="569157"/>
          </a:xfrm>
          <a:prstGeom prst="rect">
            <a:avLst/>
          </a:prstGeom>
        </p:spPr>
        <p:txBody>
          <a:bodyPr wrap="square" anchor="ctr" anchorCtr="0">
            <a:noAutofit/>
          </a:bodyPr>
          <a:lstStyle/>
          <a:p>
            <a:pPr algn="ctr" fontAlgn="base"/>
            <a:r>
              <a:rPr kumimoji="0" lang="pt-PT" altLang="pt-BR" sz="2400" b="0" i="0" u="none" strike="noStrike" cap="none" normalizeH="0" baseline="0" dirty="0">
                <a:ln>
                  <a:noFill/>
                </a:ln>
                <a:solidFill>
                  <a:srgbClr val="202124"/>
                </a:solidFill>
                <a:effectLst/>
                <a:latin typeface="inherit"/>
              </a:rPr>
              <a:t>No próximo trimestre a oferta do décimo terceiro sábado </a:t>
            </a:r>
          </a:p>
          <a:p>
            <a:pPr algn="ctr" fontAlgn="base"/>
            <a:r>
              <a:rPr kumimoji="0" lang="pt-PT" altLang="pt-BR" sz="2400" b="0" i="0" u="none" strike="noStrike" cap="none" normalizeH="0" baseline="0" dirty="0">
                <a:ln>
                  <a:noFill/>
                </a:ln>
                <a:solidFill>
                  <a:srgbClr val="202124"/>
                </a:solidFill>
                <a:effectLst/>
                <a:latin typeface="inherit"/>
              </a:rPr>
              <a:t>Apoiará projetos</a:t>
            </a:r>
            <a:r>
              <a:rPr kumimoji="0" lang="pt-PT" altLang="pt-BR" sz="2400" b="0" i="0" u="none" strike="noStrike" cap="none" normalizeH="0" baseline="0" dirty="0">
                <a:ln>
                  <a:noFill/>
                </a:ln>
                <a:solidFill>
                  <a:srgbClr val="FF0000"/>
                </a:solidFill>
                <a:effectLst/>
                <a:latin typeface="inherit"/>
              </a:rPr>
              <a:t> </a:t>
            </a:r>
            <a:r>
              <a:rPr kumimoji="0" lang="pt-PT" altLang="pt-BR" sz="2400" b="0" i="0" u="none" strike="noStrike" cap="none" normalizeH="0" baseline="0" dirty="0">
                <a:ln>
                  <a:noFill/>
                </a:ln>
                <a:solidFill>
                  <a:srgbClr val="202124"/>
                </a:solidFill>
                <a:effectLst/>
                <a:latin typeface="inherit"/>
              </a:rPr>
              <a:t>na</a:t>
            </a:r>
            <a:endParaRPr lang="pt-PT" altLang="pt-BR" sz="2400" dirty="0">
              <a:solidFill>
                <a:srgbClr val="212121"/>
              </a:solidFill>
              <a:latin typeface="inherit"/>
            </a:endParaRPr>
          </a:p>
        </p:txBody>
      </p:sp>
      <p:sp>
        <p:nvSpPr>
          <p:cNvPr id="7" name="CaixaDeTexto 6">
            <a:extLst>
              <a:ext uri="{FF2B5EF4-FFF2-40B4-BE49-F238E27FC236}">
                <a16:creationId xmlns:a16="http://schemas.microsoft.com/office/drawing/2014/main" id="{0CB06AA9-E2A7-4B5A-BC66-746C6AC85378}"/>
              </a:ext>
            </a:extLst>
          </p:cNvPr>
          <p:cNvSpPr txBox="1"/>
          <p:nvPr/>
        </p:nvSpPr>
        <p:spPr>
          <a:xfrm>
            <a:off x="54522" y="1261941"/>
            <a:ext cx="9089478" cy="646331"/>
          </a:xfrm>
          <a:prstGeom prst="rect">
            <a:avLst/>
          </a:prstGeom>
          <a:noFill/>
        </p:spPr>
        <p:txBody>
          <a:bodyPr wrap="square" rtlCol="0">
            <a:spAutoFit/>
          </a:bodyPr>
          <a:lstStyle/>
          <a:p>
            <a:pPr algn="ctr"/>
            <a:r>
              <a:rPr lang="pt-PT" altLang="pt-BR" sz="3600" b="1" dirty="0">
                <a:solidFill>
                  <a:srgbClr val="FF0000"/>
                </a:solidFill>
                <a:latin typeface="Noto Serif Light"/>
              </a:rPr>
              <a:t>Divisão Sul do Pacífico</a:t>
            </a:r>
            <a:endParaRPr lang="pt-BR" sz="2000" b="1" dirty="0"/>
          </a:p>
        </p:txBody>
      </p:sp>
      <p:sp>
        <p:nvSpPr>
          <p:cNvPr id="10" name="Retângulo 9">
            <a:extLst>
              <a:ext uri="{FF2B5EF4-FFF2-40B4-BE49-F238E27FC236}">
                <a16:creationId xmlns:a16="http://schemas.microsoft.com/office/drawing/2014/main" id="{20B1EC8D-A34F-4DB6-9FE5-6F0440EED0C3}"/>
              </a:ext>
            </a:extLst>
          </p:cNvPr>
          <p:cNvSpPr/>
          <p:nvPr/>
        </p:nvSpPr>
        <p:spPr>
          <a:xfrm>
            <a:off x="54522" y="4581128"/>
            <a:ext cx="9089479" cy="2125743"/>
          </a:xfrm>
          <a:prstGeom prst="rect">
            <a:avLst/>
          </a:prstGeom>
        </p:spPr>
        <p:txBody>
          <a:bodyPr wrap="square" anchor="ctr" anchorCtr="0">
            <a:noAutofit/>
          </a:bodyPr>
          <a:lstStyle/>
          <a:p>
            <a:pPr algn="ctr" fontAlgn="base"/>
            <a:r>
              <a:rPr kumimoji="0" lang="pt-PT" altLang="pt-BR" sz="2400" b="1" i="0" u="none" strike="noStrike" cap="none" normalizeH="0" baseline="0" dirty="0">
                <a:ln>
                  <a:noFill/>
                </a:ln>
                <a:solidFill>
                  <a:srgbClr val="FF0000"/>
                </a:solidFill>
                <a:effectLst/>
                <a:latin typeface="inherit"/>
              </a:rPr>
              <a:t>Países da Divisão Sul do Pacífico</a:t>
            </a:r>
          </a:p>
          <a:p>
            <a:pPr fontAlgn="base"/>
            <a:r>
              <a:rPr lang="pt-PT" altLang="pt-BR" sz="2400" dirty="0">
                <a:solidFill>
                  <a:srgbClr val="212121"/>
                </a:solidFill>
                <a:latin typeface="inherit"/>
              </a:rPr>
              <a:t>	Austrália	Ilhas Salomão		Papua Nova Guiné		Tonga		Polinésia Francesa	Nova Caledônia		Ilhas Cook	Samoa			Nova Zelândia </a:t>
            </a:r>
          </a:p>
          <a:p>
            <a:pPr fontAlgn="base"/>
            <a:r>
              <a:rPr lang="pt-PT" altLang="pt-BR" sz="2400" dirty="0">
                <a:solidFill>
                  <a:srgbClr val="212121"/>
                </a:solidFill>
                <a:latin typeface="inherit"/>
              </a:rPr>
              <a:t>	Vanuatu</a:t>
            </a:r>
          </a:p>
        </p:txBody>
      </p:sp>
      <p:sp>
        <p:nvSpPr>
          <p:cNvPr id="14" name="CaixaDeTexto 13">
            <a:extLst>
              <a:ext uri="{FF2B5EF4-FFF2-40B4-BE49-F238E27FC236}">
                <a16:creationId xmlns:a16="http://schemas.microsoft.com/office/drawing/2014/main" id="{8C18C99D-A558-4955-A4C8-0B9D63DCFB4B}"/>
              </a:ext>
            </a:extLst>
          </p:cNvPr>
          <p:cNvSpPr txBox="1"/>
          <p:nvPr/>
        </p:nvSpPr>
        <p:spPr>
          <a:xfrm>
            <a:off x="4362135" y="1956640"/>
            <a:ext cx="4583722" cy="2185214"/>
          </a:xfrm>
          <a:prstGeom prst="rect">
            <a:avLst/>
          </a:prstGeom>
          <a:noFill/>
        </p:spPr>
        <p:txBody>
          <a:bodyPr wrap="square">
            <a:spAutoFit/>
          </a:bodyPr>
          <a:lstStyle/>
          <a:p>
            <a:pPr algn="ctr"/>
            <a:r>
              <a:rPr lang="pt-BR" sz="2800" b="1" dirty="0">
                <a:solidFill>
                  <a:schemeClr val="tx1"/>
                </a:solidFill>
              </a:rPr>
              <a:t>PROJETOS</a:t>
            </a:r>
          </a:p>
          <a:p>
            <a:pPr marL="285750" indent="-285750">
              <a:buFont typeface="Wingdings" panose="05000000000000000000" pitchFamily="2" charset="2"/>
              <a:buChar char="v"/>
            </a:pPr>
            <a:r>
              <a:rPr kumimoji="0" lang="pt-PT" altLang="pt-BR" sz="1800" b="0" i="0" u="none" strike="noStrike" cap="none" normalizeH="0" baseline="0" dirty="0">
                <a:ln>
                  <a:noFill/>
                </a:ln>
                <a:solidFill>
                  <a:srgbClr val="1F1F1F"/>
                </a:solidFill>
                <a:effectLst/>
                <a:latin typeface="inherit"/>
              </a:rPr>
              <a:t>Centro de influência, Ilha Wallis, Nova Caledônia </a:t>
            </a:r>
          </a:p>
          <a:p>
            <a:pPr marL="285750" indent="-285750">
              <a:buFont typeface="Wingdings" panose="05000000000000000000" pitchFamily="2" charset="2"/>
              <a:buChar char="v"/>
            </a:pPr>
            <a:r>
              <a:rPr kumimoji="0" lang="pt-PT" altLang="pt-BR" sz="1800" b="0" i="0" u="none" strike="noStrike" cap="none" normalizeH="0" baseline="0" dirty="0">
                <a:ln>
                  <a:noFill/>
                </a:ln>
                <a:solidFill>
                  <a:srgbClr val="1F1F1F"/>
                </a:solidFill>
                <a:effectLst/>
                <a:latin typeface="inherit"/>
              </a:rPr>
              <a:t>Escola do Ministério Omaura, Kainantu, Papua Nova Guiné </a:t>
            </a:r>
          </a:p>
          <a:p>
            <a:pPr marL="285750" indent="-285750">
              <a:buFont typeface="Wingdings" panose="05000000000000000000" pitchFamily="2" charset="2"/>
              <a:buChar char="v"/>
            </a:pPr>
            <a:r>
              <a:rPr kumimoji="0" lang="pt-PT" altLang="pt-BR" sz="1800" b="0" i="0" u="none" strike="noStrike" cap="none" normalizeH="0" baseline="0" dirty="0">
                <a:ln>
                  <a:noFill/>
                </a:ln>
                <a:solidFill>
                  <a:srgbClr val="1F1F1F"/>
                </a:solidFill>
                <a:effectLst/>
                <a:latin typeface="inherit"/>
              </a:rPr>
              <a:t>Projeto de saúde infantil, Ilhas Salomão </a:t>
            </a:r>
          </a:p>
          <a:p>
            <a:pPr marL="285750" indent="-285750">
              <a:buFont typeface="Wingdings" panose="05000000000000000000" pitchFamily="2" charset="2"/>
              <a:buChar char="v"/>
            </a:pPr>
            <a:r>
              <a:rPr kumimoji="0" lang="pt-PT" altLang="pt-BR" sz="1800" b="0" i="0" u="none" strike="noStrike" cap="none" normalizeH="0" baseline="0" dirty="0">
                <a:ln>
                  <a:noFill/>
                </a:ln>
                <a:solidFill>
                  <a:srgbClr val="1F1F1F"/>
                </a:solidFill>
                <a:effectLst/>
                <a:latin typeface="inherit"/>
              </a:rPr>
              <a:t>Projeto de saúde infantil, Vanuatu</a:t>
            </a:r>
            <a:r>
              <a:rPr kumimoji="0" lang="pt-PT" altLang="pt-BR" sz="600" b="0" i="0" u="none" strike="noStrike" cap="none" normalizeH="0" baseline="0" dirty="0">
                <a:ln>
                  <a:noFill/>
                </a:ln>
                <a:solidFill>
                  <a:schemeClr val="tx1"/>
                </a:solidFill>
                <a:effectLst/>
              </a:rPr>
              <a:t> </a:t>
            </a:r>
            <a:endParaRPr kumimoji="0" lang="pt-PT" altLang="pt-BR" sz="1400" b="0" i="0" u="none" strike="noStrike" cap="none" normalizeH="0" baseline="0" dirty="0">
              <a:ln>
                <a:noFill/>
              </a:ln>
              <a:solidFill>
                <a:schemeClr val="tx1"/>
              </a:solidFill>
              <a:effectLst/>
              <a:latin typeface="Arial" panose="020B0604020202020204" pitchFamily="34" charset="0"/>
            </a:endParaRPr>
          </a:p>
        </p:txBody>
      </p:sp>
      <p:grpSp>
        <p:nvGrpSpPr>
          <p:cNvPr id="8" name="Agrupar 7">
            <a:extLst>
              <a:ext uri="{FF2B5EF4-FFF2-40B4-BE49-F238E27FC236}">
                <a16:creationId xmlns:a16="http://schemas.microsoft.com/office/drawing/2014/main" id="{ABB605E1-22AC-4C10-B63C-B552E277CA0B}"/>
              </a:ext>
            </a:extLst>
          </p:cNvPr>
          <p:cNvGrpSpPr/>
          <p:nvPr/>
        </p:nvGrpSpPr>
        <p:grpSpPr>
          <a:xfrm>
            <a:off x="1259632" y="2100772"/>
            <a:ext cx="2880320" cy="2037113"/>
            <a:chOff x="1259632" y="2100772"/>
            <a:chExt cx="2880320" cy="2037113"/>
          </a:xfrm>
        </p:grpSpPr>
        <p:pic>
          <p:nvPicPr>
            <p:cNvPr id="11" name="Imagem 10">
              <a:extLst>
                <a:ext uri="{FF2B5EF4-FFF2-40B4-BE49-F238E27FC236}">
                  <a16:creationId xmlns:a16="http://schemas.microsoft.com/office/drawing/2014/main" id="{E7A5A84E-0A4D-49A6-8888-E01E15CC97A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4061" t="53281" b="25407"/>
            <a:stretch/>
          </p:blipFill>
          <p:spPr>
            <a:xfrm>
              <a:off x="1259632" y="2276872"/>
              <a:ext cx="2880320" cy="1861013"/>
            </a:xfrm>
            <a:prstGeom prst="rect">
              <a:avLst/>
            </a:prstGeom>
          </p:spPr>
        </p:pic>
        <p:sp>
          <p:nvSpPr>
            <p:cNvPr id="5" name="Retângulo 4">
              <a:extLst>
                <a:ext uri="{FF2B5EF4-FFF2-40B4-BE49-F238E27FC236}">
                  <a16:creationId xmlns:a16="http://schemas.microsoft.com/office/drawing/2014/main" id="{477A112F-026C-4654-8E1E-AA50B65067D5}"/>
                </a:ext>
              </a:extLst>
            </p:cNvPr>
            <p:cNvSpPr/>
            <p:nvPr/>
          </p:nvSpPr>
          <p:spPr>
            <a:xfrm>
              <a:off x="1259632" y="2100772"/>
              <a:ext cx="1048036" cy="576064"/>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grpSp>
    </p:spTree>
    <p:extLst>
      <p:ext uri="{BB962C8B-B14F-4D97-AF65-F5344CB8AC3E}">
        <p14:creationId xmlns:p14="http://schemas.microsoft.com/office/powerpoint/2010/main" val="3887523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33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D24D0E0-D590-480E-A044-9A3781F7A5D1}"/>
              </a:ext>
            </a:extLst>
          </p:cNvPr>
          <p:cNvSpPr>
            <a:spLocks noGrp="1"/>
          </p:cNvSpPr>
          <p:nvPr>
            <p:ph type="body" sz="quarter" idx="11"/>
          </p:nvPr>
        </p:nvSpPr>
        <p:spPr/>
        <p:txBody>
          <a:bodyPr/>
          <a:lstStyle/>
          <a:p>
            <a:endParaRPr lang="pt-BR"/>
          </a:p>
        </p:txBody>
      </p:sp>
    </p:spTree>
    <p:extLst>
      <p:ext uri="{BB962C8B-B14F-4D97-AF65-F5344CB8AC3E}">
        <p14:creationId xmlns:p14="http://schemas.microsoft.com/office/powerpoint/2010/main" val="254133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810C807-7969-429B-9840-D53054E9F89E}"/>
              </a:ext>
            </a:extLst>
          </p:cNvPr>
          <p:cNvSpPr>
            <a:spLocks noGrp="1"/>
          </p:cNvSpPr>
          <p:nvPr>
            <p:ph type="body" sz="quarter" idx="11"/>
          </p:nvPr>
        </p:nvSpPr>
        <p:spPr/>
        <p:txBody>
          <a:bodyPr/>
          <a:lstStyle/>
          <a:p>
            <a:pPr algn="ctr"/>
            <a:r>
              <a:rPr lang="pt-BR" dirty="0"/>
              <a:t>ÍNDICE</a:t>
            </a:r>
          </a:p>
        </p:txBody>
      </p:sp>
      <p:sp>
        <p:nvSpPr>
          <p:cNvPr id="3" name="Espaço Reservado para Texto 1">
            <a:extLst>
              <a:ext uri="{FF2B5EF4-FFF2-40B4-BE49-F238E27FC236}">
                <a16:creationId xmlns:a16="http://schemas.microsoft.com/office/drawing/2014/main" id="{C04593B4-8D55-4057-B327-E5DB6EE5E648}"/>
              </a:ext>
            </a:extLst>
          </p:cNvPr>
          <p:cNvSpPr txBox="1">
            <a:spLocks/>
          </p:cNvSpPr>
          <p:nvPr/>
        </p:nvSpPr>
        <p:spPr>
          <a:xfrm>
            <a:off x="34925" y="690563"/>
            <a:ext cx="9109075" cy="523875"/>
          </a:xfrm>
          <a:prstGeom prst="rect">
            <a:avLst/>
          </a:prstGeom>
        </p:spPr>
        <p:txBody>
          <a:bodyPr anchor="ctr" anchorCtr="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panose="020B0604020202020204" pitchFamily="34" charset="0"/>
              <a:buNone/>
            </a:pPr>
            <a:r>
              <a:rPr lang="pt-BR" altLang="pt-BR"/>
              <a:t>Escolha um informativo clicando sobre ele</a:t>
            </a:r>
            <a:endParaRPr lang="pt-BR" dirty="0"/>
          </a:p>
        </p:txBody>
      </p:sp>
      <p:sp>
        <p:nvSpPr>
          <p:cNvPr id="4" name="CaixaDeTexto 3">
            <a:extLst>
              <a:ext uri="{FF2B5EF4-FFF2-40B4-BE49-F238E27FC236}">
                <a16:creationId xmlns:a16="http://schemas.microsoft.com/office/drawing/2014/main" id="{C571C8AA-154D-4EBD-B30F-1D2C751993AE}"/>
              </a:ext>
            </a:extLst>
          </p:cNvPr>
          <p:cNvSpPr txBox="1"/>
          <p:nvPr/>
        </p:nvSpPr>
        <p:spPr>
          <a:xfrm>
            <a:off x="2051720" y="1581014"/>
            <a:ext cx="7057355" cy="4893647"/>
          </a:xfrm>
          <a:prstGeom prst="rect">
            <a:avLst/>
          </a:prstGeom>
          <a:noFill/>
        </p:spPr>
        <p:txBody>
          <a:bodyPr wrap="square" rtlCol="0">
            <a:spAutoFit/>
          </a:bodyPr>
          <a:lstStyle/>
          <a:p>
            <a:pPr marL="457200" indent="-457200">
              <a:buFont typeface="+mj-lt"/>
              <a:buAutoNum type="arabicPeriod"/>
            </a:pPr>
            <a:r>
              <a:rPr lang="pt-BR" sz="2400" dirty="0">
                <a:solidFill>
                  <a:srgbClr val="FF0000"/>
                </a:solidFill>
                <a:latin typeface="MyriadPro-Light"/>
                <a:hlinkClick r:id="rId2" action="ppaction://hlinksldjump"/>
              </a:rPr>
              <a:t>04 de outubro – Missionária aos 3 anos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3" action="ppaction://hlinksldjump"/>
              </a:rPr>
              <a:t>11 de outubro – Poder do Céu</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4" action="ppaction://hlinksldjump"/>
              </a:rPr>
              <a:t>18 de outubro – Frigideira desaparecida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5" action="ppaction://hlinksldjump"/>
              </a:rPr>
              <a:t>25 de outubro – Deus ouve</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6" action="ppaction://hlinksldjump"/>
              </a:rPr>
              <a:t>01 de novembro – Levando a família para a igreja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7" action="ppaction://hlinksldjump"/>
              </a:rPr>
              <a:t>08 de novembro – Palmas para Jesus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8" action="ppaction://hlinksldjump"/>
              </a:rPr>
              <a:t>15 de novembro – Reunião na garagem</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9" action="ppaction://hlinksldjump"/>
              </a:rPr>
              <a:t>22 de novembro – O Sábado é especial</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0" action="ppaction://hlinksldjump"/>
              </a:rPr>
              <a:t>29 de novembro – Preparo para o céu</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1" action="ppaction://hlinksldjump"/>
              </a:rPr>
              <a:t>06 de dezembro – Bebê missionária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2" action="ppaction://hlinksldjump"/>
              </a:rPr>
              <a:t>13 de dezembro – O sonho de </a:t>
            </a:r>
            <a:r>
              <a:rPr lang="pt-BR" sz="2400" dirty="0" err="1">
                <a:solidFill>
                  <a:srgbClr val="FF0000"/>
                </a:solidFill>
                <a:latin typeface="MyriadPro-Light"/>
                <a:hlinkClick r:id="rId12" action="ppaction://hlinksldjump"/>
              </a:rPr>
              <a:t>Kauê</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3" action="ppaction://hlinksldjump"/>
              </a:rPr>
              <a:t>20 de dezembro – A vida é boa com Deus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4" action="ppaction://hlinksldjump"/>
              </a:rPr>
              <a:t>27 de dezembro – Um garoto fiel</a:t>
            </a:r>
            <a:endParaRPr lang="pt-BR" sz="2400" dirty="0">
              <a:solidFill>
                <a:srgbClr val="FF0000"/>
              </a:solidFill>
              <a:latin typeface="MyriadPro-Light"/>
            </a:endParaRPr>
          </a:p>
        </p:txBody>
      </p:sp>
      <p:sp>
        <p:nvSpPr>
          <p:cNvPr id="5" name="Retângulo 4">
            <a:extLst>
              <a:ext uri="{FF2B5EF4-FFF2-40B4-BE49-F238E27FC236}">
                <a16:creationId xmlns:a16="http://schemas.microsoft.com/office/drawing/2014/main" id="{602A30ED-FBC5-42B9-8FE5-4E4D8DE1A415}"/>
              </a:ext>
            </a:extLst>
          </p:cNvPr>
          <p:cNvSpPr/>
          <p:nvPr/>
        </p:nvSpPr>
        <p:spPr>
          <a:xfrm>
            <a:off x="34925" y="1581014"/>
            <a:ext cx="2016795" cy="1969770"/>
          </a:xfrm>
          <a:prstGeom prst="rect">
            <a:avLst/>
          </a:prstGeom>
        </p:spPr>
        <p:txBody>
          <a:bodyPr wrap="square">
            <a:spAutoFit/>
          </a:bodyPr>
          <a:lstStyle/>
          <a:p>
            <a:pPr algn="r"/>
            <a:r>
              <a:rPr lang="pt-BR" sz="2400" b="1" dirty="0"/>
              <a:t>Chile </a:t>
            </a:r>
          </a:p>
          <a:p>
            <a:pPr algn="r"/>
            <a:r>
              <a:rPr lang="pt-BR" sz="1600" b="1" dirty="0"/>
              <a:t>(Ilha de Páscoa)</a:t>
            </a:r>
          </a:p>
          <a:p>
            <a:pPr algn="r"/>
            <a:endParaRPr lang="pt-BR" sz="1000" b="1" dirty="0"/>
          </a:p>
          <a:p>
            <a:pPr algn="r"/>
            <a:endParaRPr lang="pt-BR" sz="2400" b="1" dirty="0"/>
          </a:p>
          <a:p>
            <a:pPr algn="r"/>
            <a:endParaRPr lang="pt-BR" sz="2400" b="1" dirty="0"/>
          </a:p>
          <a:p>
            <a:pPr algn="r"/>
            <a:r>
              <a:rPr lang="pt-BR" sz="2400" b="1" dirty="0"/>
              <a:t>Brasil</a:t>
            </a:r>
          </a:p>
        </p:txBody>
      </p:sp>
    </p:spTree>
    <p:extLst>
      <p:ext uri="{BB962C8B-B14F-4D97-AF65-F5344CB8AC3E}">
        <p14:creationId xmlns:p14="http://schemas.microsoft.com/office/powerpoint/2010/main" val="1798284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S01 – Missões – 04 de outubro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Missionária aos 3 anos</a:t>
            </a:r>
            <a:endParaRPr lang="pt-BR" sz="4000" i="0" dirty="0"/>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Catalina</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Chile</a:t>
            </a:r>
          </a:p>
        </p:txBody>
      </p:sp>
      <p:pic>
        <p:nvPicPr>
          <p:cNvPr id="4" name="Espaço Reservado para Imagem 3">
            <a:extLst>
              <a:ext uri="{FF2B5EF4-FFF2-40B4-BE49-F238E27FC236}">
                <a16:creationId xmlns:a16="http://schemas.microsoft.com/office/drawing/2014/main" id="{51E08B24-835C-4A52-ADFF-BEDB9217782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178" r="3178"/>
          <a:stretch>
            <a:fillRect/>
          </a:stretch>
        </p:blipFill>
        <p:spPr>
          <a:xfrm>
            <a:off x="107009" y="1844824"/>
            <a:ext cx="3672903" cy="3603105"/>
          </a:xfrm>
        </p:spPr>
      </p:pic>
      <p:pic>
        <p:nvPicPr>
          <p:cNvPr id="6" name="Espaço Reservado para Imagem 5">
            <a:extLst>
              <a:ext uri="{FF2B5EF4-FFF2-40B4-BE49-F238E27FC236}">
                <a16:creationId xmlns:a16="http://schemas.microsoft.com/office/drawing/2014/main" id="{9D493CC2-C4A4-433D-9798-7207BE08CD6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673" b="8673"/>
          <a:stretch>
            <a:fillRect/>
          </a:stretch>
        </p:blipFill>
        <p:spPr/>
      </p:pic>
    </p:spTree>
    <p:extLst>
      <p:ext uri="{BB962C8B-B14F-4D97-AF65-F5344CB8AC3E}">
        <p14:creationId xmlns:p14="http://schemas.microsoft.com/office/powerpoint/2010/main" val="364881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A044B33-09EB-4D3A-95DA-AA07FF2CDF61}"/>
              </a:ext>
            </a:extLst>
          </p:cNvPr>
          <p:cNvSpPr>
            <a:spLocks noGrp="1"/>
          </p:cNvSpPr>
          <p:nvPr>
            <p:ph type="body" sz="quarter" idx="10"/>
          </p:nvPr>
        </p:nvSpPr>
        <p:spPr>
          <a:xfrm>
            <a:off x="71996" y="679578"/>
            <a:ext cx="3059844" cy="6120000"/>
          </a:xfrm>
        </p:spPr>
        <p:txBody>
          <a:bodyPr/>
          <a:lstStyle/>
          <a:p>
            <a:pPr marL="285750" indent="-285750">
              <a:lnSpc>
                <a:spcPct val="100000"/>
              </a:lnSpc>
              <a:spcBef>
                <a:spcPct val="0"/>
              </a:spcBef>
              <a:buFont typeface="Wingdings" panose="05000000000000000000" pitchFamily="2" charset="2"/>
              <a:buChar char="Ø"/>
            </a:pPr>
            <a:r>
              <a:rPr lang="pt-BR" sz="1800" dirty="0">
                <a:solidFill>
                  <a:srgbClr val="000000"/>
                </a:solidFill>
                <a:effectLst/>
                <a:latin typeface="inherit"/>
                <a:ea typeface="Times New Roman" panose="02020603050405020304" pitchFamily="18" charset="0"/>
              </a:rPr>
              <a:t>O Chile tem 713 igrejas, 290 grupos e 106.037 membros, e uma população de 19.980.000 habitantes, isto é um membro de igreja em cada para 188 chilenos.</a:t>
            </a:r>
            <a:endParaRPr kumimoji="0" lang="pt-PT" altLang="pt-BR" sz="1800" i="0" u="none" strike="noStrike" cap="none" normalizeH="0" baseline="0" dirty="0">
              <a:ln>
                <a:noFill/>
              </a:ln>
              <a:solidFill>
                <a:srgbClr val="1F1F1F"/>
              </a:solidFill>
              <a:effectLst/>
              <a:latin typeface="inherit"/>
            </a:endParaRPr>
          </a:p>
          <a:p>
            <a:pPr marL="285750" indent="-285750">
              <a:lnSpc>
                <a:spcPct val="100000"/>
              </a:lnSpc>
              <a:spcBef>
                <a:spcPct val="0"/>
              </a:spcBef>
              <a:buFont typeface="Wingdings" panose="05000000000000000000" pitchFamily="2" charset="2"/>
              <a:buChar char="Ø"/>
            </a:pPr>
            <a:r>
              <a:rPr lang="pt-BR" dirty="0">
                <a:solidFill>
                  <a:srgbClr val="1F1F1F"/>
                </a:solidFill>
                <a:latin typeface="inherit"/>
              </a:rPr>
              <a:t>O Chile se estende mais ao sul do que qualquer outro país do mundo e é o mais próximo da Antártida.</a:t>
            </a:r>
          </a:p>
          <a:p>
            <a:pPr marL="285750" indent="-285750">
              <a:lnSpc>
                <a:spcPct val="100000"/>
              </a:lnSpc>
              <a:spcBef>
                <a:spcPct val="0"/>
              </a:spcBef>
              <a:buFont typeface="Wingdings" panose="05000000000000000000" pitchFamily="2" charset="2"/>
              <a:buChar char="Ø"/>
            </a:pPr>
            <a:r>
              <a:rPr lang="pt-BR" dirty="0">
                <a:solidFill>
                  <a:srgbClr val="1F1F1F"/>
                </a:solidFill>
                <a:latin typeface="inherit"/>
              </a:rPr>
              <a:t>O Chile é um país longo e estreito na costa oeste da América do Sul, entre o Oceano Pacífico e a Cordilheira dos Andes.</a:t>
            </a:r>
          </a:p>
          <a:p>
            <a:pPr marL="285750" indent="-285750">
              <a:lnSpc>
                <a:spcPct val="100000"/>
              </a:lnSpc>
              <a:spcBef>
                <a:spcPct val="0"/>
              </a:spcBef>
              <a:buFont typeface="Wingdings" panose="05000000000000000000" pitchFamily="2" charset="2"/>
              <a:buChar char="Ø"/>
            </a:pPr>
            <a:r>
              <a:rPr lang="pt-BR" dirty="0">
                <a:solidFill>
                  <a:srgbClr val="1F1F1F"/>
                </a:solidFill>
                <a:latin typeface="inherit"/>
              </a:rPr>
              <a:t>O Chile tem mais de 4.300 km de comprimento de norte a sul, mas tem apenas 350 km em sua parte mais larga e 64 km em sua parte mais estreita.</a:t>
            </a:r>
            <a:r>
              <a:rPr kumimoji="0" lang="pt-PT" altLang="pt-BR" sz="1800" i="0" u="none" strike="noStrike" cap="none" normalizeH="0" baseline="0" dirty="0">
                <a:ln>
                  <a:noFill/>
                </a:ln>
                <a:solidFill>
                  <a:srgbClr val="1F1F1F"/>
                </a:solidFill>
                <a:effectLst/>
                <a:latin typeface="inherit"/>
              </a:rPr>
              <a:t> </a:t>
            </a:r>
          </a:p>
        </p:txBody>
      </p:sp>
      <p:pic>
        <p:nvPicPr>
          <p:cNvPr id="3076" name="Picture 4" descr="Ojos del Salado em Nacimiento">
            <a:extLst>
              <a:ext uri="{FF2B5EF4-FFF2-40B4-BE49-F238E27FC236}">
                <a16:creationId xmlns:a16="http://schemas.microsoft.com/office/drawing/2014/main" id="{59AD78A0-A361-49CE-B5F2-7FCD0DADE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8" y="760053"/>
            <a:ext cx="3059844" cy="2560278"/>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Texto 1">
            <a:extLst>
              <a:ext uri="{FF2B5EF4-FFF2-40B4-BE49-F238E27FC236}">
                <a16:creationId xmlns:a16="http://schemas.microsoft.com/office/drawing/2014/main" id="{52688CA1-BB09-4A0E-8BEC-27CB9D4EEFF1}"/>
              </a:ext>
            </a:extLst>
          </p:cNvPr>
          <p:cNvSpPr txBox="1">
            <a:spLocks/>
          </p:cNvSpPr>
          <p:nvPr/>
        </p:nvSpPr>
        <p:spPr>
          <a:xfrm>
            <a:off x="5807970" y="3429000"/>
            <a:ext cx="3059844" cy="3370578"/>
          </a:xfrm>
          <a:prstGeom prst="rect">
            <a:avLst/>
          </a:prstGeom>
          <a:solidFill>
            <a:srgbClr val="FFFF00"/>
          </a:solidFill>
        </p:spPr>
        <p:txBody>
          <a:bodyPr/>
          <a:lstStyle>
            <a:lvl1pPr marL="0" indent="0" algn="l" rtl="0" eaLnBrk="0" fontAlgn="base" hangingPunct="0">
              <a:lnSpc>
                <a:spcPct val="90000"/>
              </a:lnSpc>
              <a:spcBef>
                <a:spcPts val="0"/>
              </a:spcBef>
              <a:spcAft>
                <a:spcPct val="0"/>
              </a:spcAft>
              <a:buFont typeface="Arial" panose="020B0604020202020204" pitchFamily="34" charset="0"/>
              <a:buNone/>
              <a:defRPr sz="18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spcBef>
                <a:spcPct val="0"/>
              </a:spcBef>
              <a:buFont typeface="Wingdings" panose="05000000000000000000" pitchFamily="2" charset="2"/>
              <a:buChar char="Ø"/>
            </a:pPr>
            <a:r>
              <a:rPr lang="pt-BR" dirty="0">
                <a:solidFill>
                  <a:srgbClr val="1F1F1F"/>
                </a:solidFill>
                <a:latin typeface="inherit"/>
              </a:rPr>
              <a:t>A montanha mais alta do Chile é o </a:t>
            </a:r>
            <a:r>
              <a:rPr lang="pt-BR" dirty="0" err="1">
                <a:solidFill>
                  <a:srgbClr val="1F1F1F"/>
                </a:solidFill>
                <a:latin typeface="inherit"/>
              </a:rPr>
              <a:t>Ojos</a:t>
            </a:r>
            <a:r>
              <a:rPr lang="pt-BR" dirty="0">
                <a:solidFill>
                  <a:srgbClr val="1F1F1F"/>
                </a:solidFill>
                <a:latin typeface="inherit"/>
              </a:rPr>
              <a:t> </a:t>
            </a:r>
            <a:r>
              <a:rPr lang="pt-BR" dirty="0" err="1">
                <a:solidFill>
                  <a:srgbClr val="1F1F1F"/>
                </a:solidFill>
                <a:latin typeface="inherit"/>
              </a:rPr>
              <a:t>del</a:t>
            </a:r>
            <a:r>
              <a:rPr lang="pt-BR" dirty="0">
                <a:solidFill>
                  <a:srgbClr val="1F1F1F"/>
                </a:solidFill>
                <a:latin typeface="inherit"/>
              </a:rPr>
              <a:t> </a:t>
            </a:r>
            <a:r>
              <a:rPr lang="pt-BR" dirty="0" err="1">
                <a:solidFill>
                  <a:srgbClr val="1F1F1F"/>
                </a:solidFill>
                <a:latin typeface="inherit"/>
              </a:rPr>
              <a:t>Salado</a:t>
            </a:r>
            <a:r>
              <a:rPr lang="pt-BR" dirty="0">
                <a:solidFill>
                  <a:srgbClr val="1F1F1F"/>
                </a:solidFill>
                <a:latin typeface="inherit"/>
              </a:rPr>
              <a:t>, um vulcão localizado na fronteira com a Argentina, com 6.893 metros de altitude. É considerado o mais alto vulcão do mundo, com um lago de cratera no lado leste a uma altitude de 6.390 metros,  um dos maiores lagos do mundo nessa altitude. </a:t>
            </a:r>
          </a:p>
        </p:txBody>
      </p:sp>
      <p:pic>
        <p:nvPicPr>
          <p:cNvPr id="3078" name="Picture 6" descr="Nevado Ojos del Salado: o vulcão mais alto do mundo está em Catamarca. -  Noticias Ambientales">
            <a:extLst>
              <a:ext uri="{FF2B5EF4-FFF2-40B4-BE49-F238E27FC236}">
                <a16:creationId xmlns:a16="http://schemas.microsoft.com/office/drawing/2014/main" id="{051B9D05-05D1-4870-8B26-183BD9BEA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7" y="4941168"/>
            <a:ext cx="2442356" cy="172237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DBE5E45D-46CD-457E-8633-A07628E49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2211" y="908720"/>
            <a:ext cx="2371725" cy="3886200"/>
          </a:xfrm>
          <a:prstGeom prst="rect">
            <a:avLst/>
          </a:prstGeom>
        </p:spPr>
      </p:pic>
    </p:spTree>
    <p:extLst>
      <p:ext uri="{BB962C8B-B14F-4D97-AF65-F5344CB8AC3E}">
        <p14:creationId xmlns:p14="http://schemas.microsoft.com/office/powerpoint/2010/main" val="91859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18">
            <a:extLst>
              <a:ext uri="{FF2B5EF4-FFF2-40B4-BE49-F238E27FC236}">
                <a16:creationId xmlns:a16="http://schemas.microsoft.com/office/drawing/2014/main" id="{FBDE7804-51B1-405B-8047-64F490097242}"/>
              </a:ext>
            </a:extLst>
          </p:cNvPr>
          <p:cNvSpPr txBox="1">
            <a:spLocks noChangeArrowheads="1"/>
          </p:cNvSpPr>
          <p:nvPr/>
        </p:nvSpPr>
        <p:spPr bwMode="auto">
          <a:xfrm>
            <a:off x="154807" y="3356992"/>
            <a:ext cx="4474778"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Rato do Pacífico</a:t>
            </a:r>
          </a:p>
          <a:p>
            <a:pPr indent="360000"/>
            <a:r>
              <a:rPr lang="pt-BR" b="0" i="0" dirty="0">
                <a:solidFill>
                  <a:srgbClr val="202122"/>
                </a:solidFill>
                <a:effectLst/>
                <a:latin typeface="Arial" panose="020B0604020202020204" pitchFamily="34" charset="0"/>
              </a:rPr>
              <a:t>O </a:t>
            </a:r>
            <a:r>
              <a:rPr lang="pt-BR" b="1" i="0" dirty="0">
                <a:solidFill>
                  <a:srgbClr val="202122"/>
                </a:solidFill>
                <a:effectLst/>
                <a:latin typeface="Arial" panose="020B0604020202020204" pitchFamily="34" charset="0"/>
              </a:rPr>
              <a:t>rato polinésio</a:t>
            </a:r>
            <a:r>
              <a:rPr lang="pt-BR" b="0" i="0" dirty="0">
                <a:solidFill>
                  <a:srgbClr val="202122"/>
                </a:solidFill>
                <a:effectLst/>
                <a:latin typeface="Arial" panose="020B0604020202020204" pitchFamily="34" charset="0"/>
              </a:rPr>
              <a:t> , </a:t>
            </a:r>
            <a:r>
              <a:rPr lang="pt-BR" b="1" i="0" dirty="0">
                <a:solidFill>
                  <a:srgbClr val="202122"/>
                </a:solidFill>
                <a:effectLst/>
                <a:latin typeface="Arial" panose="020B0604020202020204" pitchFamily="34" charset="0"/>
              </a:rPr>
              <a:t>rato do Pacífico</a:t>
            </a:r>
            <a:r>
              <a:rPr lang="pt-BR" b="0" i="0" dirty="0">
                <a:solidFill>
                  <a:srgbClr val="202122"/>
                </a:solidFill>
                <a:effectLst/>
                <a:latin typeface="Arial" panose="020B0604020202020204" pitchFamily="34" charset="0"/>
              </a:rPr>
              <a:t> ou </a:t>
            </a:r>
            <a:r>
              <a:rPr lang="pt-BR" b="1" i="0" dirty="0">
                <a:solidFill>
                  <a:srgbClr val="202122"/>
                </a:solidFill>
                <a:effectLst/>
                <a:latin typeface="Arial" panose="020B0604020202020204" pitchFamily="34" charset="0"/>
              </a:rPr>
              <a:t>rato pequeno</a:t>
            </a:r>
            <a:r>
              <a:rPr lang="pt-BR" b="0" i="0" dirty="0">
                <a:solidFill>
                  <a:srgbClr val="202122"/>
                </a:solidFill>
                <a:effectLst/>
                <a:latin typeface="Arial" panose="020B0604020202020204" pitchFamily="34" charset="0"/>
              </a:rPr>
              <a:t> ( </a:t>
            </a:r>
            <a:r>
              <a:rPr lang="pt-BR" b="1" i="1" dirty="0" err="1">
                <a:solidFill>
                  <a:srgbClr val="202122"/>
                </a:solidFill>
                <a:effectLst/>
                <a:latin typeface="Arial" panose="020B0604020202020204" pitchFamily="34" charset="0"/>
              </a:rPr>
              <a:t>Rattus</a:t>
            </a:r>
            <a:r>
              <a:rPr lang="pt-BR" b="1" i="1" dirty="0">
                <a:solidFill>
                  <a:srgbClr val="202122"/>
                </a:solidFill>
                <a:effectLst/>
                <a:latin typeface="Arial" panose="020B0604020202020204" pitchFamily="34" charset="0"/>
              </a:rPr>
              <a:t> </a:t>
            </a:r>
            <a:r>
              <a:rPr lang="pt-BR" b="1" i="1" dirty="0" err="1">
                <a:solidFill>
                  <a:srgbClr val="202122"/>
                </a:solidFill>
                <a:effectLst/>
                <a:latin typeface="Arial" panose="020B0604020202020204" pitchFamily="34" charset="0"/>
              </a:rPr>
              <a:t>exulans</a:t>
            </a:r>
            <a:r>
              <a:rPr lang="pt-BR" b="0" i="0" dirty="0">
                <a:solidFill>
                  <a:srgbClr val="202122"/>
                </a:solidFill>
                <a:effectLst/>
                <a:latin typeface="Arial" panose="020B0604020202020204" pitchFamily="34" charset="0"/>
              </a:rPr>
              <a:t> ), ou </a:t>
            </a:r>
            <a:r>
              <a:rPr lang="pt-BR" b="1" i="1" dirty="0" err="1">
                <a:solidFill>
                  <a:srgbClr val="202122"/>
                </a:solidFill>
                <a:effectLst/>
                <a:latin typeface="Arial" panose="020B0604020202020204" pitchFamily="34" charset="0"/>
              </a:rPr>
              <a:t>kiore</a:t>
            </a:r>
            <a:r>
              <a:rPr lang="pt-BR" b="0" i="0" dirty="0">
                <a:solidFill>
                  <a:srgbClr val="202122"/>
                </a:solidFill>
                <a:effectLst/>
                <a:latin typeface="Arial" panose="020B0604020202020204" pitchFamily="34" charset="0"/>
              </a:rPr>
              <a:t> , é a terceira espécie de rato mais difundida no mundo.</a:t>
            </a:r>
          </a:p>
          <a:p>
            <a:pPr indent="360000"/>
            <a:r>
              <a:rPr lang="pt-BR" b="0" i="0" dirty="0">
                <a:solidFill>
                  <a:srgbClr val="202122"/>
                </a:solidFill>
                <a:effectLst/>
                <a:latin typeface="Arial" panose="020B0604020202020204" pitchFamily="34" charset="0"/>
              </a:rPr>
              <a:t>O rato polinésio é semelhante em aparência a outros ratos. Tem orelhas grandes e redondas, focinho pontudo, cabelo preto/marrom com barriga mais clara e pés comparativamente pequenos.</a:t>
            </a:r>
          </a:p>
          <a:p>
            <a:pPr indent="360000"/>
            <a:r>
              <a:rPr lang="pt-BR" dirty="0">
                <a:solidFill>
                  <a:srgbClr val="202122"/>
                </a:solidFill>
              </a:rPr>
              <a:t>Esse é o rato que existe na Ilha de Páscoa.</a:t>
            </a:r>
            <a:r>
              <a:rPr lang="pt-BR" b="0" i="0" dirty="0">
                <a:solidFill>
                  <a:srgbClr val="202122"/>
                </a:solidFill>
                <a:effectLst/>
                <a:latin typeface="Arial" panose="020B0604020202020204" pitchFamily="34" charset="0"/>
              </a:rPr>
              <a:t> </a:t>
            </a:r>
            <a:endParaRPr lang="pt-BR" sz="1600" b="1" i="1" dirty="0"/>
          </a:p>
        </p:txBody>
      </p:sp>
      <p:pic>
        <p:nvPicPr>
          <p:cNvPr id="1026" name="Picture 2" descr="Rato-do-pacífico – Wikipédia, a enciclopédia livre">
            <a:extLst>
              <a:ext uri="{FF2B5EF4-FFF2-40B4-BE49-F238E27FC236}">
                <a16:creationId xmlns:a16="http://schemas.microsoft.com/office/drawing/2014/main" id="{32C8B2B9-EFCF-4095-A35C-B20D144BE6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468" y="821593"/>
            <a:ext cx="3312368" cy="2484276"/>
          </a:xfrm>
          <a:prstGeom prst="rect">
            <a:avLst/>
          </a:prstGeom>
          <a:noFill/>
          <a:effectLst/>
          <a:scene3d>
            <a:camera prst="orthographicFront"/>
            <a:lightRig rig="threePt" dir="t"/>
          </a:scene3d>
          <a:sp3d/>
          <a:extLst>
            <a:ext uri="{909E8E84-426E-40DD-AFC4-6F175D3DCCD1}">
              <a14:hiddenFill xmlns:a14="http://schemas.microsoft.com/office/drawing/2010/main">
                <a:solidFill>
                  <a:srgbClr val="FFFFFF"/>
                </a:solidFill>
              </a14:hiddenFill>
            </a:ext>
          </a:extLst>
        </p:spPr>
      </p:pic>
      <p:pic>
        <p:nvPicPr>
          <p:cNvPr id="1028" name="Picture 4" descr="indefinido">
            <a:extLst>
              <a:ext uri="{FF2B5EF4-FFF2-40B4-BE49-F238E27FC236}">
                <a16:creationId xmlns:a16="http://schemas.microsoft.com/office/drawing/2014/main" id="{AB98D6DA-DA92-425D-A2E8-990CAE7F5B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821593"/>
            <a:ext cx="3487332" cy="2615499"/>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9CD1FA98-464E-428E-B8DE-E86BEFB15199}"/>
              </a:ext>
            </a:extLst>
          </p:cNvPr>
          <p:cNvSpPr txBox="1"/>
          <p:nvPr/>
        </p:nvSpPr>
        <p:spPr>
          <a:xfrm>
            <a:off x="4788024" y="3377471"/>
            <a:ext cx="2506257" cy="276999"/>
          </a:xfrm>
          <a:prstGeom prst="rect">
            <a:avLst/>
          </a:prstGeom>
          <a:noFill/>
        </p:spPr>
        <p:txBody>
          <a:bodyPr wrap="square">
            <a:spAutoFit/>
          </a:bodyPr>
          <a:lstStyle/>
          <a:p>
            <a:r>
              <a:rPr lang="pt-BR" sz="1200" dirty="0" err="1"/>
              <a:t>By</a:t>
            </a:r>
            <a:r>
              <a:rPr lang="pt-BR" sz="1200" dirty="0"/>
              <a:t> Forest </a:t>
            </a:r>
            <a:r>
              <a:rPr lang="pt-BR" sz="1200" dirty="0" err="1"/>
              <a:t>and</a:t>
            </a:r>
            <a:r>
              <a:rPr lang="pt-BR" sz="1200" dirty="0"/>
              <a:t> Kim Starr</a:t>
            </a:r>
          </a:p>
        </p:txBody>
      </p:sp>
      <p:pic>
        <p:nvPicPr>
          <p:cNvPr id="1030" name="Picture 6" descr="undefined">
            <a:extLst>
              <a:ext uri="{FF2B5EF4-FFF2-40B4-BE49-F238E27FC236}">
                <a16:creationId xmlns:a16="http://schemas.microsoft.com/office/drawing/2014/main" id="{527DF687-118C-4E6C-815D-2A1AE3B55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715" y="3933056"/>
            <a:ext cx="4359607" cy="205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6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S02 – Missões – 11 de outubro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Poder do Céu</a:t>
            </a:r>
            <a:endParaRPr lang="pt-BR" sz="4000" i="0" dirty="0"/>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Mana</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Chile</a:t>
            </a:r>
          </a:p>
        </p:txBody>
      </p:sp>
      <p:pic>
        <p:nvPicPr>
          <p:cNvPr id="6" name="Espaço Reservado para Imagem 5">
            <a:extLst>
              <a:ext uri="{FF2B5EF4-FFF2-40B4-BE49-F238E27FC236}">
                <a16:creationId xmlns:a16="http://schemas.microsoft.com/office/drawing/2014/main" id="{6FB674F0-61C9-41F2-B263-25E97DE3DA8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673" b="8673"/>
          <a:stretch>
            <a:fillRect/>
          </a:stretch>
        </p:blipFill>
        <p:spPr/>
      </p:pic>
      <p:pic>
        <p:nvPicPr>
          <p:cNvPr id="5" name="Espaço Reservado para Imagem 4">
            <a:extLst>
              <a:ext uri="{FF2B5EF4-FFF2-40B4-BE49-F238E27FC236}">
                <a16:creationId xmlns:a16="http://schemas.microsoft.com/office/drawing/2014/main" id="{D3E9C414-B899-42F1-B7D4-6C2CA170B14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977" r="1977"/>
          <a:stretch>
            <a:fillRect/>
          </a:stretch>
        </p:blipFill>
        <p:spPr/>
      </p:pic>
    </p:spTree>
    <p:extLst>
      <p:ext uri="{BB962C8B-B14F-4D97-AF65-F5344CB8AC3E}">
        <p14:creationId xmlns:p14="http://schemas.microsoft.com/office/powerpoint/2010/main" val="1158418980"/>
      </p:ext>
    </p:extLst>
  </p:cSld>
  <p:clrMapOvr>
    <a:masterClrMapping/>
  </p:clrMapOvr>
</p:sld>
</file>

<file path=ppt/theme/theme1.xml><?xml version="1.0" encoding="utf-8"?>
<a:theme xmlns:a="http://schemas.openxmlformats.org/drawingml/2006/main" name="Missões">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anchor="ctr"/>
      <a:lstStyle>
        <a:defPPr algn="ctr" fontAlgn="auto">
          <a:spcBef>
            <a:spcPts val="0"/>
          </a:spcBef>
          <a:spcAft>
            <a:spcPts val="0"/>
          </a:spcAf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Vermelho GRAÇA">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zul COMUNIDAD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Amarelo ADORAÇÃ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39776</TotalTime>
  <Words>2561</Words>
  <Application>Microsoft Office PowerPoint</Application>
  <PresentationFormat>Apresentação na tela (4:3)</PresentationFormat>
  <Paragraphs>223</Paragraphs>
  <Slides>48</Slides>
  <Notes>26</Notes>
  <HiddenSlides>0</HiddenSlides>
  <MMClips>0</MMClips>
  <ScaleCrop>false</ScaleCrop>
  <HeadingPairs>
    <vt:vector size="6" baseType="variant">
      <vt:variant>
        <vt:lpstr>Fontes usadas</vt:lpstr>
      </vt:variant>
      <vt:variant>
        <vt:i4>8</vt:i4>
      </vt:variant>
      <vt:variant>
        <vt:lpstr>Tema</vt:lpstr>
      </vt:variant>
      <vt:variant>
        <vt:i4>4</vt:i4>
      </vt:variant>
      <vt:variant>
        <vt:lpstr>Títulos de slides</vt:lpstr>
      </vt:variant>
      <vt:variant>
        <vt:i4>48</vt:i4>
      </vt:variant>
    </vt:vector>
  </HeadingPairs>
  <TitlesOfParts>
    <vt:vector size="60" baseType="lpstr">
      <vt:lpstr>Arial</vt:lpstr>
      <vt:lpstr>Calibri</vt:lpstr>
      <vt:lpstr>Comic Sans MS</vt:lpstr>
      <vt:lpstr>inherit</vt:lpstr>
      <vt:lpstr>MyriadPro-Light</vt:lpstr>
      <vt:lpstr>Noto Serif Light</vt:lpstr>
      <vt:lpstr>NotoSerif-Light</vt:lpstr>
      <vt:lpstr>Wingdings</vt:lpstr>
      <vt:lpstr>Missões</vt:lpstr>
      <vt:lpstr>Vermelho GRAÇA</vt:lpstr>
      <vt:lpstr>Azul COMUNIDADE</vt:lpstr>
      <vt:lpstr>1_Amarelo ADORAÇÃO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ruy.ernesto.virtual@gmail.com</cp:lastModifiedBy>
  <cp:revision>1941</cp:revision>
  <dcterms:created xsi:type="dcterms:W3CDTF">2014-12-27T17:37:04Z</dcterms:created>
  <dcterms:modified xsi:type="dcterms:W3CDTF">2025-09-04T17:55:23Z</dcterms:modified>
</cp:coreProperties>
</file>