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727" r:id="rId2"/>
    <p:sldId id="517" r:id="rId3"/>
    <p:sldId id="972" r:id="rId4"/>
    <p:sldId id="260" r:id="rId5"/>
    <p:sldId id="959" r:id="rId6"/>
    <p:sldId id="960" r:id="rId7"/>
    <p:sldId id="961" r:id="rId8"/>
    <p:sldId id="962" r:id="rId9"/>
    <p:sldId id="963" r:id="rId10"/>
    <p:sldId id="964" r:id="rId11"/>
    <p:sldId id="965" r:id="rId12"/>
    <p:sldId id="966" r:id="rId13"/>
    <p:sldId id="967" r:id="rId14"/>
    <p:sldId id="968" r:id="rId15"/>
    <p:sldId id="969" r:id="rId16"/>
    <p:sldId id="970" r:id="rId1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3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y Ernesto Nobrega Schwantes" initials="RENS" lastIdx="1" clrIdx="0">
    <p:extLst>
      <p:ext uri="{19B8F6BF-5375-455C-9EA6-DF929625EA0E}">
        <p15:presenceInfo xmlns:p15="http://schemas.microsoft.com/office/powerpoint/2012/main" userId="2159a553c4c130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B6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2502" y="78"/>
      </p:cViewPr>
      <p:guideLst>
        <p:guide orient="horz" pos="523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16FD-12B9-4956-BC5B-247E394B5456}" type="datetimeFigureOut">
              <a:rPr lang="pt-BR" smtClean="0"/>
              <a:t>01/02/2025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E884-63DC-4790-85F0-B80EAB01F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574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71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427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1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35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5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5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36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77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93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90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84330E-88B8-4835-83A9-C37E536B4025}"/>
              </a:ext>
            </a:extLst>
          </p:cNvPr>
          <p:cNvSpPr/>
          <p:nvPr userDrawn="1"/>
        </p:nvSpPr>
        <p:spPr>
          <a:xfrm>
            <a:off x="5868591" y="0"/>
            <a:ext cx="979884" cy="9144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3CDA14-AD4B-45D3-86D1-7FEA6415D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19" y="7446433"/>
            <a:ext cx="867966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B24A0E-735C-4FC4-80DA-CADEBEF1A0C3}"/>
              </a:ext>
            </a:extLst>
          </p:cNvPr>
          <p:cNvSpPr/>
          <p:nvPr userDrawn="1"/>
        </p:nvSpPr>
        <p:spPr>
          <a:xfrm>
            <a:off x="977504" y="0"/>
            <a:ext cx="981075" cy="9144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E0FA1A-340C-40F7-81E6-304E1219880E}"/>
              </a:ext>
            </a:extLst>
          </p:cNvPr>
          <p:cNvSpPr/>
          <p:nvPr userDrawn="1"/>
        </p:nvSpPr>
        <p:spPr>
          <a:xfrm>
            <a:off x="1955007" y="0"/>
            <a:ext cx="979885" cy="9144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0D8E36-9702-4E20-9375-18AE84B47DD7}"/>
              </a:ext>
            </a:extLst>
          </p:cNvPr>
          <p:cNvSpPr/>
          <p:nvPr userDrawn="1"/>
        </p:nvSpPr>
        <p:spPr>
          <a:xfrm>
            <a:off x="2933700" y="0"/>
            <a:ext cx="981075" cy="9144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B37ECB-633E-441E-8AA1-4E73F9C341C9}"/>
              </a:ext>
            </a:extLst>
          </p:cNvPr>
          <p:cNvSpPr/>
          <p:nvPr userDrawn="1"/>
        </p:nvSpPr>
        <p:spPr>
          <a:xfrm>
            <a:off x="3912394" y="0"/>
            <a:ext cx="979885" cy="9144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07709B-A89C-4EBD-ADD3-59DCDAAC299E}"/>
              </a:ext>
            </a:extLst>
          </p:cNvPr>
          <p:cNvSpPr/>
          <p:nvPr userDrawn="1"/>
        </p:nvSpPr>
        <p:spPr>
          <a:xfrm>
            <a:off x="4889897" y="0"/>
            <a:ext cx="981075" cy="9144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8F10618C-6DFF-4B57-8C56-11E01F72F62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0" y="2820915"/>
            <a:ext cx="95130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3B2377A-42E9-49C8-ADD9-9397D55B92CA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10" y="3996064"/>
            <a:ext cx="95130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81D53FD7-CF6A-418E-8A5B-413BC53D6418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5148192"/>
            <a:ext cx="9525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3AEF7D3B-664D-459B-9DC7-5D233770E966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6" y="1695911"/>
            <a:ext cx="9525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A4BBDE61-B797-4516-A6E9-336DF772577C}"/>
              </a:ext>
            </a:extLst>
          </p:cNvPr>
          <p:cNvSpPr/>
          <p:nvPr userDrawn="1"/>
        </p:nvSpPr>
        <p:spPr>
          <a:xfrm rot="5400000">
            <a:off x="158354" y="3637757"/>
            <a:ext cx="647700" cy="24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1DE5B9AE-EBAC-49FD-831F-7F8D8D1AA518}"/>
              </a:ext>
            </a:extLst>
          </p:cNvPr>
          <p:cNvSpPr/>
          <p:nvPr userDrawn="1"/>
        </p:nvSpPr>
        <p:spPr>
          <a:xfrm>
            <a:off x="71438" y="3890433"/>
            <a:ext cx="364331" cy="4318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300B158C-8944-45B4-A842-7C812A718E28}"/>
              </a:ext>
            </a:extLst>
          </p:cNvPr>
          <p:cNvSpPr/>
          <p:nvPr userDrawn="1"/>
        </p:nvSpPr>
        <p:spPr>
          <a:xfrm rot="16200000">
            <a:off x="154781" y="4357424"/>
            <a:ext cx="647700" cy="2428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9C8AC88B-5942-45AB-99B5-58ADAF81675E}"/>
              </a:ext>
            </a:extLst>
          </p:cNvPr>
          <p:cNvSpPr/>
          <p:nvPr userDrawn="1"/>
        </p:nvSpPr>
        <p:spPr>
          <a:xfrm>
            <a:off x="557213" y="3896784"/>
            <a:ext cx="364331" cy="431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4E1BE383-3AB9-4D0C-A48C-D95DABE4CF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587" y="1657775"/>
            <a:ext cx="95488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05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05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8B97C8C-6581-4DA9-B07D-8F11A12926A2}"/>
              </a:ext>
            </a:extLst>
          </p:cNvPr>
          <p:cNvSpPr/>
          <p:nvPr userDrawn="1"/>
        </p:nvSpPr>
        <p:spPr>
          <a:xfrm>
            <a:off x="1312198" y="827584"/>
            <a:ext cx="3178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MI</a:t>
            </a:r>
          </a:p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ONÁR</a:t>
            </a:r>
          </a:p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350" dirty="0">
                <a:solidFill>
                  <a:schemeClr val="bg1"/>
                </a:solidFill>
              </a:rPr>
              <a:t>OS</a:t>
            </a:r>
            <a:endParaRPr lang="pt-BR" sz="135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516E58-34D7-4805-84EC-95B6B4827FC7}"/>
              </a:ext>
            </a:extLst>
          </p:cNvPr>
          <p:cNvSpPr txBox="1"/>
          <p:nvPr userDrawn="1"/>
        </p:nvSpPr>
        <p:spPr>
          <a:xfrm>
            <a:off x="1965723" y="5628118"/>
            <a:ext cx="95130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350" dirty="0"/>
          </a:p>
          <a:p>
            <a:pPr algn="ctr"/>
            <a:r>
              <a:rPr lang="pt-BR" sz="1300" dirty="0"/>
              <a:t>TRIMESTRE</a:t>
            </a:r>
          </a:p>
          <a:p>
            <a:pPr algn="ctr"/>
            <a:r>
              <a:rPr lang="pt-BR" sz="1300" dirty="0"/>
              <a:t>2025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61069D8B-8B28-4E35-879E-2C48552D62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4539" y="5052054"/>
            <a:ext cx="848915" cy="10566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Tri</a:t>
            </a:r>
          </a:p>
        </p:txBody>
      </p:sp>
    </p:spTree>
    <p:extLst>
      <p:ext uri="{BB962C8B-B14F-4D97-AF65-F5344CB8AC3E}">
        <p14:creationId xmlns:p14="http://schemas.microsoft.com/office/powerpoint/2010/main" val="423822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apa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6">
            <a:extLst>
              <a:ext uri="{FF2B5EF4-FFF2-40B4-BE49-F238E27FC236}">
                <a16:creationId xmlns:a16="http://schemas.microsoft.com/office/drawing/2014/main" id="{D7E7BD83-803E-438A-B006-170176C7B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6175" y="2285161"/>
            <a:ext cx="5805264" cy="681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9A79CD-F44D-41E3-95D5-403F534FC2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72924" y="2233126"/>
            <a:ext cx="1458515" cy="131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t-BR" dirty="0"/>
              <a:t>Informe o trimestre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732175-8E83-42F7-B365-D255D1178ADA}"/>
              </a:ext>
            </a:extLst>
          </p:cNvPr>
          <p:cNvSpPr txBox="1"/>
          <p:nvPr userDrawn="1"/>
        </p:nvSpPr>
        <p:spPr>
          <a:xfrm>
            <a:off x="4967730" y="272680"/>
            <a:ext cx="189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Para Menores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E44E63-61CA-4CC5-84C6-0337E5E151A5}"/>
              </a:ext>
            </a:extLst>
          </p:cNvPr>
          <p:cNvSpPr txBox="1"/>
          <p:nvPr userDrawn="1"/>
        </p:nvSpPr>
        <p:spPr>
          <a:xfrm>
            <a:off x="999000" y="916800"/>
            <a:ext cx="5859000" cy="13200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600">
                <a:solidFill>
                  <a:schemeClr val="bg1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pt-BR" sz="4950" dirty="0"/>
              <a:t>Informativo</a:t>
            </a:r>
            <a:r>
              <a:rPr lang="pt-BR" sz="2100" dirty="0"/>
              <a:t>   Mundial das Missões</a:t>
            </a:r>
            <a:r>
              <a:rPr lang="pt-BR" sz="49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30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9FE51BD-9360-4E96-8C30-916026F48DD2}"/>
              </a:ext>
            </a:extLst>
          </p:cNvPr>
          <p:cNvSpPr/>
          <p:nvPr userDrawn="1"/>
        </p:nvSpPr>
        <p:spPr>
          <a:xfrm>
            <a:off x="17860" y="902302"/>
            <a:ext cx="6831806" cy="82416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14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Pacífico Sul Asiático</a:t>
            </a:r>
            <a:endParaRPr lang="pt-BR" sz="1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F548D46-1421-4A47-9FA0-ED5EA4F96B86}"/>
              </a:ext>
            </a:extLst>
          </p:cNvPr>
          <p:cNvSpPr/>
          <p:nvPr userDrawn="1"/>
        </p:nvSpPr>
        <p:spPr>
          <a:xfrm>
            <a:off x="11906" y="0"/>
            <a:ext cx="6858000" cy="889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B630B2-FF9D-4777-94CB-92BC3F8F2942}"/>
              </a:ext>
            </a:extLst>
          </p:cNvPr>
          <p:cNvSpPr txBox="1"/>
          <p:nvPr userDrawn="1"/>
        </p:nvSpPr>
        <p:spPr>
          <a:xfrm>
            <a:off x="3885" y="33590"/>
            <a:ext cx="6805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DESTINO DAS OFERTAS </a:t>
            </a:r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32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Pacífico Sul Asiático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ECAD39-2AE1-4CA2-9ECF-FDDECF256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" y="2195737"/>
            <a:ext cx="67772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9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9C02A9C-EC97-48F4-96BC-621B79453E1E}"/>
              </a:ext>
            </a:extLst>
          </p:cNvPr>
          <p:cNvSpPr/>
          <p:nvPr userDrawn="1"/>
        </p:nvSpPr>
        <p:spPr>
          <a:xfrm>
            <a:off x="17860" y="902302"/>
            <a:ext cx="6831806" cy="82416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B7D715-C879-4B8E-84D0-F847AD87DBFA}"/>
              </a:ext>
            </a:extLst>
          </p:cNvPr>
          <p:cNvSpPr/>
          <p:nvPr userDrawn="1"/>
        </p:nvSpPr>
        <p:spPr>
          <a:xfrm>
            <a:off x="11906" y="0"/>
            <a:ext cx="6858000" cy="889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14" name="Espaço Reservado para Texto 8">
            <a:extLst>
              <a:ext uri="{FF2B5EF4-FFF2-40B4-BE49-F238E27FC236}">
                <a16:creationId xmlns:a16="http://schemas.microsoft.com/office/drawing/2014/main" id="{A2F1A39E-2A2D-4DFD-B384-4C8496CF93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07" y="0"/>
            <a:ext cx="6831806" cy="889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 marL="342900" indent="0">
              <a:buNone/>
              <a:defRPr b="1">
                <a:solidFill>
                  <a:srgbClr val="FFFF00"/>
                </a:solidFill>
              </a:defRPr>
            </a:lvl2pPr>
            <a:lvl3pPr marL="685800" indent="0">
              <a:buNone/>
              <a:defRPr b="1">
                <a:solidFill>
                  <a:srgbClr val="FFFF00"/>
                </a:solidFill>
              </a:defRPr>
            </a:lvl3pPr>
            <a:lvl4pPr marL="1028700" indent="0">
              <a:buNone/>
              <a:defRPr b="1">
                <a:solidFill>
                  <a:srgbClr val="FFFF00"/>
                </a:solidFill>
              </a:defRPr>
            </a:lvl4pPr>
            <a:lvl5pPr marL="13716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S99 – Missões – 5 de </a:t>
            </a:r>
            <a:r>
              <a:rPr lang="pt-BR" dirty="0" err="1"/>
              <a:t>xxx</a:t>
            </a:r>
            <a:endParaRPr lang="pt-BR" dirty="0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C1F9B76E-4B1A-4EB0-A3FF-955595CF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94" y="1032934"/>
            <a:ext cx="6764761" cy="1075692"/>
          </a:xfrm>
          <a:prstGeom prst="rect">
            <a:avLst/>
          </a:prstGeom>
        </p:spPr>
        <p:txBody>
          <a:bodyPr anchor="ctr" anchorCtr="0"/>
          <a:lstStyle>
            <a:lvl1pPr marL="0" indent="0" algn="ctr" defTabSz="685800" rtl="0" eaLnBrk="1" latinLnBrk="0" hangingPunct="1">
              <a:buNone/>
              <a:defRPr lang="pt-BR" sz="3000" b="1" i="1" kern="12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dirty="0"/>
              <a:t>Editar Título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7D0CB816-BE66-401C-8064-957A5D52E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262" y="2372679"/>
            <a:ext cx="1782365" cy="126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pt-BR" dirty="0"/>
              <a:t>Imagem Bandeira</a:t>
            </a:r>
          </a:p>
        </p:txBody>
      </p:sp>
      <p:sp>
        <p:nvSpPr>
          <p:cNvPr id="22" name="Espaço Reservado para Imagem 19">
            <a:extLst>
              <a:ext uri="{FF2B5EF4-FFF2-40B4-BE49-F238E27FC236}">
                <a16:creationId xmlns:a16="http://schemas.microsoft.com/office/drawing/2014/main" id="{077DD9D9-5667-415D-9AE1-F800DE7A38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0345" y="2218245"/>
            <a:ext cx="4738816" cy="6290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pt-BR" dirty="0"/>
              <a:t>Imagem Pessoa</a:t>
            </a:r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E8EC2046-C85A-4C97-89CB-A052965A85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463" y="8508438"/>
            <a:ext cx="4835206" cy="444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>
              <a:defRPr sz="1350" b="1"/>
            </a:lvl2pPr>
            <a:lvl3pPr>
              <a:defRPr sz="1350" b="1"/>
            </a:lvl3pPr>
            <a:lvl4pPr>
              <a:defRPr sz="1350" b="1"/>
            </a:lvl4pPr>
            <a:lvl5pPr>
              <a:defRPr sz="1350" b="1"/>
            </a:lvl5pPr>
          </a:lstStyle>
          <a:p>
            <a:pPr lvl="0"/>
            <a:r>
              <a:rPr lang="pt-BR" dirty="0"/>
              <a:t>Editar nome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9016258-7870-4C04-A223-9D6854435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8919" y="4013207"/>
            <a:ext cx="1766693" cy="806449"/>
          </a:xfrm>
          <a:prstGeom prst="rect">
            <a:avLst/>
          </a:prstGeom>
        </p:spPr>
        <p:txBody>
          <a:bodyPr wrap="none" lIns="90000" anchor="ctr" anchorCtr="0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pt-BR" dirty="0"/>
              <a:t>Editar País</a:t>
            </a:r>
          </a:p>
        </p:txBody>
      </p:sp>
    </p:spTree>
    <p:extLst>
      <p:ext uri="{BB962C8B-B14F-4D97-AF65-F5344CB8AC3E}">
        <p14:creationId xmlns:p14="http://schemas.microsoft.com/office/powerpoint/2010/main" val="404257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28303" y="914260"/>
            <a:ext cx="6831806" cy="825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ADD344-9269-4041-9F54-990730C8D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01" y="3474350"/>
            <a:ext cx="1980000" cy="101161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2760624-006F-4DBB-A20D-872BAA135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" y="3315137"/>
            <a:ext cx="1980000" cy="13300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3031C4F-6308-48D1-AE9D-A3E3CDBF91F7}"/>
              </a:ext>
            </a:extLst>
          </p:cNvPr>
          <p:cNvSpPr/>
          <p:nvPr userDrawn="1"/>
        </p:nvSpPr>
        <p:spPr>
          <a:xfrm>
            <a:off x="11906" y="0"/>
            <a:ext cx="6858000" cy="889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</a:t>
            </a:r>
            <a:r>
              <a:rPr lang="pt-BR" sz="28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Pacífico Sul Asiático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560477B-EE57-4061-9D02-9D25ADEDBD2A}"/>
              </a:ext>
            </a:extLst>
          </p:cNvPr>
          <p:cNvSpPr/>
          <p:nvPr userDrawn="1"/>
        </p:nvSpPr>
        <p:spPr>
          <a:xfrm>
            <a:off x="28303" y="1043608"/>
            <a:ext cx="6801394" cy="1152128"/>
          </a:xfrm>
          <a:prstGeom prst="rect">
            <a:avLst/>
          </a:prstGeom>
        </p:spPr>
        <p:txBody>
          <a:bodyPr/>
          <a:lstStyle/>
          <a:p>
            <a:pPr lvl="0" indent="0" algn="ctr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3000" b="1" i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 histórias deste trimestre </a:t>
            </a:r>
          </a:p>
          <a:p>
            <a:pPr lvl="0" indent="0" algn="ctr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3000" b="1" i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vem de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AE5ABD41-E632-415F-94E2-83C53EC06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684" y="2555382"/>
            <a:ext cx="22788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Tailândia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61A09EF7-5345-466E-BAC3-2B7E7EA504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56407" y="2555776"/>
            <a:ext cx="22788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Indonésia</a:t>
            </a: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B8DA9B7A-FB77-44D3-9DD3-0EF08422F6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90545" y="2555776"/>
            <a:ext cx="22788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Filipinas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CA65D0-4344-4566-A6E2-A6C713139732}"/>
              </a:ext>
            </a:extLst>
          </p:cNvPr>
          <p:cNvSpPr/>
          <p:nvPr userDrawn="1"/>
        </p:nvSpPr>
        <p:spPr>
          <a:xfrm>
            <a:off x="68512" y="5461065"/>
            <a:ext cx="6801394" cy="1152128"/>
          </a:xfrm>
          <a:prstGeom prst="rect">
            <a:avLst/>
          </a:prstGeom>
        </p:spPr>
        <p:txBody>
          <a:bodyPr/>
          <a:lstStyle/>
          <a:p>
            <a:pPr lvl="0" indent="0" algn="ctr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3000" b="1" i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As ofertas vão para</a:t>
            </a:r>
          </a:p>
        </p:txBody>
      </p:sp>
      <p:sp>
        <p:nvSpPr>
          <p:cNvPr id="13" name="CaixaDeTexto 3">
            <a:extLst>
              <a:ext uri="{FF2B5EF4-FFF2-40B4-BE49-F238E27FC236}">
                <a16:creationId xmlns:a16="http://schemas.microsoft.com/office/drawing/2014/main" id="{08EED311-9AF4-4849-99E6-3F3F2899FF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684" y="6015111"/>
            <a:ext cx="22788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Indonésia</a:t>
            </a:r>
          </a:p>
        </p:txBody>
      </p:sp>
      <p:sp>
        <p:nvSpPr>
          <p:cNvPr id="14" name="CaixaDeTexto 3">
            <a:extLst>
              <a:ext uri="{FF2B5EF4-FFF2-40B4-BE49-F238E27FC236}">
                <a16:creationId xmlns:a16="http://schemas.microsoft.com/office/drawing/2014/main" id="{3E16C064-023D-4FBC-A081-323A60729C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56407" y="6015505"/>
            <a:ext cx="22788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28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+mn-cs"/>
              </a:rPr>
              <a:t>Myanmar</a:t>
            </a:r>
            <a:endParaRPr lang="pt-BR" altLang="pt-BR" sz="2800" b="1" kern="1200" dirty="0">
              <a:solidFill>
                <a:srgbClr val="FF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CaixaDeTexto 3">
            <a:extLst>
              <a:ext uri="{FF2B5EF4-FFF2-40B4-BE49-F238E27FC236}">
                <a16:creationId xmlns:a16="http://schemas.microsoft.com/office/drawing/2014/main" id="{EA440B9F-8EBB-41AD-8580-BB24674E83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90545" y="6015505"/>
            <a:ext cx="22788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Brunei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658443C-A499-425E-9AFF-180C3DE665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83" y="7069127"/>
            <a:ext cx="2016240" cy="10081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FA361F-8AE7-4066-99EC-12777EB46E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29" y="3315137"/>
            <a:ext cx="1980000" cy="13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34D2865-D18B-4BE0-9016-6C8557D129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6" y="6913187"/>
            <a:ext cx="1980000" cy="132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Picture 4" descr="Bandeira de Myanmar">
            <a:extLst>
              <a:ext uri="{FF2B5EF4-FFF2-40B4-BE49-F238E27FC236}">
                <a16:creationId xmlns:a16="http://schemas.microsoft.com/office/drawing/2014/main" id="{DFFE3647-D0FE-446A-9B9D-0D2E2F5828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29" y="6913187"/>
            <a:ext cx="1980000" cy="1320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ões no M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F7A317-04DB-406C-AA6E-EB39E08D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4" y="948025"/>
            <a:ext cx="5800413" cy="43440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002AFE-889F-4D14-A8A3-F88B46A73AE4}"/>
              </a:ext>
            </a:extLst>
          </p:cNvPr>
          <p:cNvSpPr txBox="1"/>
          <p:nvPr userDrawn="1"/>
        </p:nvSpPr>
        <p:spPr>
          <a:xfrm>
            <a:off x="836711" y="171433"/>
            <a:ext cx="59417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Divisões da Igreja Adventista no mundo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FD460E0-A66A-4EFF-83B4-D872D91F38A9}"/>
              </a:ext>
            </a:extLst>
          </p:cNvPr>
          <p:cNvSpPr/>
          <p:nvPr userDrawn="1"/>
        </p:nvSpPr>
        <p:spPr>
          <a:xfrm>
            <a:off x="1023344" y="948024"/>
            <a:ext cx="5800413" cy="5516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FF0000"/>
                </a:solidFill>
              </a:rPr>
              <a:t>Conferência Geral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7F83-E5D6-4F8E-907D-4BA9F142A14E}"/>
              </a:ext>
            </a:extLst>
          </p:cNvPr>
          <p:cNvSpPr txBox="1"/>
          <p:nvPr userDrawn="1"/>
        </p:nvSpPr>
        <p:spPr>
          <a:xfrm>
            <a:off x="1257049" y="4534194"/>
            <a:ext cx="132119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900" b="1" dirty="0"/>
              <a:t>Norte Americana (NAD)</a:t>
            </a:r>
          </a:p>
          <a:p>
            <a:r>
              <a:rPr lang="pt-BR" sz="900" b="1" dirty="0"/>
              <a:t>Interamericana (IAD)</a:t>
            </a:r>
          </a:p>
          <a:p>
            <a:r>
              <a:rPr lang="pt-BR" sz="900" b="1" dirty="0"/>
              <a:t>Sul Americana (SAD)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B8DD16-7EA1-47D0-BE16-5B35C97E74C4}"/>
              </a:ext>
            </a:extLst>
          </p:cNvPr>
          <p:cNvSpPr txBox="1"/>
          <p:nvPr userDrawn="1"/>
        </p:nvSpPr>
        <p:spPr>
          <a:xfrm>
            <a:off x="3039247" y="4041750"/>
            <a:ext cx="18362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b="1" dirty="0"/>
              <a:t>Transeuropeia (TED) </a:t>
            </a:r>
          </a:p>
          <a:p>
            <a:r>
              <a:rPr lang="pt-BR" sz="900" b="1" dirty="0"/>
              <a:t>Intereuropeia (EUD)</a:t>
            </a:r>
          </a:p>
          <a:p>
            <a:r>
              <a:rPr lang="pt-BR" sz="900" b="1" dirty="0"/>
              <a:t>Oriente Médio/Norte África(MENA)</a:t>
            </a:r>
          </a:p>
          <a:p>
            <a:r>
              <a:rPr lang="pt-BR" sz="900" b="1" dirty="0"/>
              <a:t>Campo de Israel (IF)</a:t>
            </a:r>
          </a:p>
          <a:p>
            <a:r>
              <a:rPr lang="pt-BR" sz="900" b="1" dirty="0"/>
              <a:t>Centro Oeste Africana (WAD)</a:t>
            </a:r>
          </a:p>
          <a:p>
            <a:r>
              <a:rPr lang="pt-BR" sz="900" b="1" dirty="0"/>
              <a:t>Centro Leste Africana (ECD)</a:t>
            </a:r>
          </a:p>
          <a:p>
            <a:r>
              <a:rPr lang="pt-BR" sz="900" b="1" i="0" dirty="0"/>
              <a:t>Sul-Africana Oceano </a:t>
            </a:r>
            <a:r>
              <a:rPr lang="pt-BR" sz="825" b="1" dirty="0"/>
              <a:t>Índico (SID)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AAA76E-B543-4D9E-8A95-B102DC517481}"/>
              </a:ext>
            </a:extLst>
          </p:cNvPr>
          <p:cNvSpPr txBox="1"/>
          <p:nvPr userDrawn="1"/>
        </p:nvSpPr>
        <p:spPr>
          <a:xfrm>
            <a:off x="5029848" y="4023308"/>
            <a:ext cx="1674186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b="1" dirty="0"/>
              <a:t>Euroasiática (ESD)</a:t>
            </a:r>
          </a:p>
          <a:p>
            <a:r>
              <a:rPr lang="pt-BR" sz="900" b="1" dirty="0"/>
              <a:t>Pacífico Norte Asiático (NSD) Pacífico Sul Asiático (SSD) </a:t>
            </a:r>
          </a:p>
          <a:p>
            <a:r>
              <a:rPr lang="pt-BR" sz="900" b="1" dirty="0"/>
              <a:t>Sul Asiático (SUD)</a:t>
            </a:r>
          </a:p>
          <a:p>
            <a:r>
              <a:rPr lang="pt-BR" sz="900" b="1" dirty="0"/>
              <a:t>Sul do Pacífico (SPD)</a:t>
            </a:r>
            <a:endParaRPr lang="pt-BR" sz="825" b="1" dirty="0"/>
          </a:p>
        </p:txBody>
      </p:sp>
    </p:spTree>
    <p:extLst>
      <p:ext uri="{BB962C8B-B14F-4D97-AF65-F5344CB8AC3E}">
        <p14:creationId xmlns:p14="http://schemas.microsoft.com/office/powerpoint/2010/main" val="86452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5E5280-0888-478A-92DC-756B8F7A7FA8}"/>
              </a:ext>
            </a:extLst>
          </p:cNvPr>
          <p:cNvSpPr/>
          <p:nvPr userDrawn="1"/>
        </p:nvSpPr>
        <p:spPr>
          <a:xfrm>
            <a:off x="5868591" y="0"/>
            <a:ext cx="979884" cy="9144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171E86-687F-4AD5-833A-26E8D95A1805}"/>
              </a:ext>
            </a:extLst>
          </p:cNvPr>
          <p:cNvSpPr/>
          <p:nvPr userDrawn="1"/>
        </p:nvSpPr>
        <p:spPr>
          <a:xfrm>
            <a:off x="0" y="0"/>
            <a:ext cx="979885" cy="9144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575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B6CA49-FA97-4265-B31C-24F45B207809}"/>
              </a:ext>
            </a:extLst>
          </p:cNvPr>
          <p:cNvSpPr/>
          <p:nvPr userDrawn="1"/>
        </p:nvSpPr>
        <p:spPr>
          <a:xfrm>
            <a:off x="977504" y="0"/>
            <a:ext cx="981075" cy="9144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  <a:p>
            <a:pPr algn="ctr">
              <a:defRPr/>
            </a:pPr>
            <a:endParaRPr lang="pt-BR" sz="135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18BB23-1503-40FD-9E09-8C9CB18EF745}"/>
              </a:ext>
            </a:extLst>
          </p:cNvPr>
          <p:cNvSpPr/>
          <p:nvPr userDrawn="1"/>
        </p:nvSpPr>
        <p:spPr>
          <a:xfrm>
            <a:off x="1955007" y="0"/>
            <a:ext cx="979885" cy="9144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322C02-A10F-411C-B88A-8CABA1BE2F1E}"/>
              </a:ext>
            </a:extLst>
          </p:cNvPr>
          <p:cNvSpPr/>
          <p:nvPr userDrawn="1"/>
        </p:nvSpPr>
        <p:spPr>
          <a:xfrm>
            <a:off x="2933700" y="0"/>
            <a:ext cx="981075" cy="9144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230A02-5254-4E1B-8161-4C7CA500D0C6}"/>
              </a:ext>
            </a:extLst>
          </p:cNvPr>
          <p:cNvSpPr/>
          <p:nvPr userDrawn="1"/>
        </p:nvSpPr>
        <p:spPr>
          <a:xfrm>
            <a:off x="3912394" y="0"/>
            <a:ext cx="979885" cy="9144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F5EDFA-337F-4C37-B148-72322770314E}"/>
              </a:ext>
            </a:extLst>
          </p:cNvPr>
          <p:cNvSpPr/>
          <p:nvPr userDrawn="1"/>
        </p:nvSpPr>
        <p:spPr>
          <a:xfrm>
            <a:off x="4889897" y="0"/>
            <a:ext cx="981075" cy="9144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13E3794A-39B9-4F11-9A65-AC2566BBFC9F}"/>
              </a:ext>
            </a:extLst>
          </p:cNvPr>
          <p:cNvSpPr/>
          <p:nvPr userDrawn="1"/>
        </p:nvSpPr>
        <p:spPr>
          <a:xfrm rot="5400000">
            <a:off x="158354" y="3637757"/>
            <a:ext cx="647700" cy="242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FB7F4FA-087C-404C-B195-50699B26695F}"/>
              </a:ext>
            </a:extLst>
          </p:cNvPr>
          <p:cNvSpPr/>
          <p:nvPr userDrawn="1"/>
        </p:nvSpPr>
        <p:spPr>
          <a:xfrm>
            <a:off x="71438" y="3890433"/>
            <a:ext cx="364331" cy="4318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5E88BB1A-AC3F-4CD1-A010-5AA2B37E13C5}"/>
              </a:ext>
            </a:extLst>
          </p:cNvPr>
          <p:cNvSpPr/>
          <p:nvPr userDrawn="1"/>
        </p:nvSpPr>
        <p:spPr>
          <a:xfrm rot="16200000">
            <a:off x="154781" y="4357424"/>
            <a:ext cx="647700" cy="2428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36A8CDFF-E5D3-445F-A807-E5E0A8994676}"/>
              </a:ext>
            </a:extLst>
          </p:cNvPr>
          <p:cNvSpPr/>
          <p:nvPr userDrawn="1"/>
        </p:nvSpPr>
        <p:spPr>
          <a:xfrm>
            <a:off x="557213" y="3896784"/>
            <a:ext cx="364331" cy="431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35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F2629F-D774-4FB0-872E-9E4F21426014}"/>
              </a:ext>
            </a:extLst>
          </p:cNvPr>
          <p:cNvSpPr/>
          <p:nvPr userDrawn="1"/>
        </p:nvSpPr>
        <p:spPr>
          <a:xfrm>
            <a:off x="1042056" y="856342"/>
            <a:ext cx="5815944" cy="825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9099EE3-ED9B-4A5A-98AE-233EE1213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" y="6996127"/>
            <a:ext cx="904500" cy="122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95" r:id="rId3"/>
    <p:sldLayoutId id="2147483697" r:id="rId4"/>
    <p:sldLayoutId id="2147483687" r:id="rId5"/>
    <p:sldLayoutId id="214748370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D7891B-1221-4365-A4EF-5B4768638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sz="4500" b="1" dirty="0"/>
              <a:t>2º</a:t>
            </a:r>
          </a:p>
        </p:txBody>
      </p:sp>
    </p:spTree>
    <p:extLst>
      <p:ext uri="{BB962C8B-B14F-4D97-AF65-F5344CB8AC3E}">
        <p14:creationId xmlns:p14="http://schemas.microsoft.com/office/powerpoint/2010/main" val="24982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S07 - Missões – 17 de Maio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dirty="0"/>
              <a:t>Primeiro dia Assustador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Shim-Shim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EE23037-735A-4A02-B355-DB128A63BB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r="14494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954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S08 - Missões – 24 de Maio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2800" dirty="0"/>
              <a:t>Distância, Aceleração e Velocidade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>
                <a:solidFill>
                  <a:srgbClr val="24170A"/>
                </a:solidFill>
                <a:latin typeface="Goudy-Bold"/>
              </a:rPr>
              <a:t>Naomi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2530EC9-18B4-4557-9735-BF31A5CD2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357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07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S09 - Missões – 31 de Maio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3600" dirty="0"/>
              <a:t>Sem Biscoito, Sem Panqueca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Mafuang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4FEDF57-746C-43FE-9683-DF9047167E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r="14983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051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S10 - Missões – 07 de Junho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i="0" dirty="0"/>
              <a:t>Crianças Ricas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>
                <a:solidFill>
                  <a:srgbClr val="24170A"/>
                </a:solidFill>
                <a:latin typeface="Goudy-Bold"/>
              </a:rPr>
              <a:t>Renato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C66973E-E99A-4EF5-B36C-F164AAE0EB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r="14923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15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S11 - Missões – 14 de Junho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i="0" dirty="0"/>
              <a:t>Um Novo Coração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>
                <a:solidFill>
                  <a:srgbClr val="24170A"/>
                </a:solidFill>
                <a:latin typeface="Goudy-Bold"/>
              </a:rPr>
              <a:t>Hannah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Filipinas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186D7346-19AC-4CCE-8E12-27BEBEB8B9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8984"/>
          <a:stretch>
            <a:fillRect/>
          </a:stretch>
        </p:blipFill>
        <p:spPr/>
      </p:pic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411168C9-02E4-475F-A501-E14929D4BD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2164"/>
          <a:stretch>
            <a:fillRect/>
          </a:stretch>
        </p:blipFill>
        <p:spPr>
          <a:xfrm>
            <a:off x="5024438" y="2700338"/>
            <a:ext cx="1782762" cy="935037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160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S12 - Missões – 21 de Junho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3600" dirty="0"/>
              <a:t>Que Coceira!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sz="2400" i="0" u="none" strike="noStrike" baseline="0" dirty="0">
                <a:solidFill>
                  <a:srgbClr val="504C48"/>
                </a:solidFill>
                <a:latin typeface="Outfit-Light"/>
              </a:rPr>
              <a:t>Little Boy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Filipinas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8AC861DC-FCF2-49BE-9FE4-2ED4A62C7B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9" r="14939"/>
          <a:stretch>
            <a:fillRect/>
          </a:stretch>
        </p:blipFill>
        <p:spPr/>
      </p:pic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411168C9-02E4-475F-A501-E14929D4BD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2164"/>
          <a:stretch>
            <a:fillRect/>
          </a:stretch>
        </p:blipFill>
        <p:spPr>
          <a:xfrm>
            <a:off x="5024438" y="2700338"/>
            <a:ext cx="1782762" cy="935037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193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S13 - Missões – 28 de Junho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/>
              <a:t>Milagre no Mar</a:t>
            </a:r>
            <a:endParaRPr lang="pt-BR" sz="4000" dirty="0"/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Jukung</a:t>
            </a:r>
            <a:endParaRPr lang="pt-BR" dirty="0"/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57E9C25-65D8-432F-ABFF-00B1FB5431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16183"/>
          <a:stretch>
            <a:fillRect/>
          </a:stretch>
        </p:blipFill>
        <p:spPr/>
      </p:pic>
      <p:sp>
        <p:nvSpPr>
          <p:cNvPr id="14" name="Espaço Reservado para Texto 26">
            <a:extLst>
              <a:ext uri="{FF2B5EF4-FFF2-40B4-BE49-F238E27FC236}">
                <a16:creationId xmlns:a16="http://schemas.microsoft.com/office/drawing/2014/main" id="{0C463356-2BCE-4EB8-BB91-40615C12DB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8919" y="4013207"/>
            <a:ext cx="1766693" cy="806449"/>
          </a:xfrm>
        </p:spPr>
        <p:txBody>
          <a:bodyPr>
            <a:normAutofit/>
          </a:bodyPr>
          <a:lstStyle/>
          <a:p>
            <a:r>
              <a:rPr lang="pt-BR" sz="3200" dirty="0"/>
              <a:t>Indonésia</a:t>
            </a:r>
          </a:p>
        </p:txBody>
      </p:sp>
      <p:pic>
        <p:nvPicPr>
          <p:cNvPr id="15" name="Espaço Reservado para Imagem 7">
            <a:extLst>
              <a:ext uri="{FF2B5EF4-FFF2-40B4-BE49-F238E27FC236}">
                <a16:creationId xmlns:a16="http://schemas.microsoft.com/office/drawing/2014/main" id="{F3671BFB-977E-40BC-9FE9-DE9A1F30B7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xfrm>
            <a:off x="5024262" y="2372679"/>
            <a:ext cx="1782365" cy="1263217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111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3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S01 - Missões – 05 de Abril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2800" i="0" dirty="0"/>
              <a:t>O Melhor Presente de Aniversário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>
                <a:solidFill>
                  <a:srgbClr val="24170A"/>
                </a:solidFill>
                <a:latin typeface="Goudy-Bold"/>
              </a:rPr>
              <a:t>April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7B25A7F3-5C37-4B44-9A9D-1C0D4BF669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r="15516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988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S02 - Missões – 12 de Abril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i="0" dirty="0"/>
              <a:t>Ajudar ou Não?  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Kaopan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46A244CE-89C4-4937-B879-DCD13439BD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r="9130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308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S03 - Missões – 19 de Abril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i="0" dirty="0"/>
              <a:t>Orando para ver o Papai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Penny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7953FB48-F828-4C91-BD3C-906EFDC340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4850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77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S04 - Missões – 26 de Abril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dirty="0"/>
              <a:t>Criança sem Pátria</a:t>
            </a:r>
            <a:endParaRPr lang="pt-BR" sz="4000" i="0" dirty="0"/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Peipei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8A4C840-E6E5-4152-B90E-B045A15D30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4850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600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S05 - Missões – 03 de Maio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3200" dirty="0"/>
              <a:t>Um Cupcake para compartilhar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 err="1">
                <a:solidFill>
                  <a:srgbClr val="24170A"/>
                </a:solidFill>
                <a:latin typeface="Goudy-Bold"/>
              </a:rPr>
              <a:t>Peipei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1C98270-EAFF-453C-91DA-0C06674C05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r="9117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36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 anchorCtr="0"/>
          <a:lstStyle/>
          <a:p>
            <a:r>
              <a:rPr lang="pt-BR" altLang="pt-BR" dirty="0">
                <a:latin typeface="Calibri" panose="020F0502020204030204" pitchFamily="34" charset="0"/>
              </a:rPr>
              <a:t>S06 - Missões – 10 de Maio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z="4000" i="0" dirty="0"/>
              <a:t>Um Bom Exemplo</a:t>
            </a:r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t-BR" b="1" i="0" u="none" strike="noStrike" baseline="0" dirty="0">
                <a:solidFill>
                  <a:srgbClr val="24170A"/>
                </a:solidFill>
                <a:latin typeface="Goudy-Bold"/>
              </a:rPr>
              <a:t>Serene</a:t>
            </a:r>
            <a:endParaRPr lang="pt-BR" dirty="0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Tailândia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F46AB1F-5AD1-4254-90AB-1BCB4D0EAE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15205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9FE0C7D-EB8D-499E-A060-6B4507C9F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914"/>
          <a:stretch>
            <a:fillRect/>
          </a:stretch>
        </p:blipFill>
        <p:spPr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234416"/>
      </p:ext>
    </p:extLst>
  </p:cSld>
  <p:clrMapOvr>
    <a:masterClrMapping/>
  </p:clrMapOvr>
</p:sld>
</file>

<file path=ppt/theme/theme1.xml><?xml version="1.0" encoding="utf-8"?>
<a:theme xmlns:a="http://schemas.openxmlformats.org/drawingml/2006/main" name="Missõe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29106</TotalTime>
  <Words>180</Words>
  <Application>Microsoft Office PowerPoint</Application>
  <PresentationFormat>Apresentação na tela (4:3)</PresentationFormat>
  <Paragraphs>66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Goudy-Bold</vt:lpstr>
      <vt:lpstr>Outfit-Light</vt:lpstr>
      <vt:lpstr>Missões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ruy.ernesto.virtual@gmail.com</cp:lastModifiedBy>
  <cp:revision>1644</cp:revision>
  <cp:lastPrinted>2021-08-22T18:50:18Z</cp:lastPrinted>
  <dcterms:created xsi:type="dcterms:W3CDTF">2014-12-27T17:37:04Z</dcterms:created>
  <dcterms:modified xsi:type="dcterms:W3CDTF">2025-02-01T20:46:06Z</dcterms:modified>
</cp:coreProperties>
</file>