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714" r:id="rId2"/>
    <p:sldMasterId id="2147483721" r:id="rId3"/>
    <p:sldMasterId id="2147483728" r:id="rId4"/>
  </p:sldMasterIdLst>
  <p:notesMasterIdLst>
    <p:notesMasterId r:id="rId53"/>
  </p:notesMasterIdLst>
  <p:sldIdLst>
    <p:sldId id="727" r:id="rId5"/>
    <p:sldId id="1247" r:id="rId6"/>
    <p:sldId id="1248" r:id="rId7"/>
    <p:sldId id="1249" r:id="rId8"/>
    <p:sldId id="1250" r:id="rId9"/>
    <p:sldId id="1275" r:id="rId10"/>
    <p:sldId id="1252" r:id="rId11"/>
    <p:sldId id="1201" r:id="rId12"/>
    <p:sldId id="1243" r:id="rId13"/>
    <p:sldId id="1276" r:id="rId14"/>
    <p:sldId id="923" r:id="rId15"/>
    <p:sldId id="1241" r:id="rId16"/>
    <p:sldId id="1253" r:id="rId17"/>
    <p:sldId id="1254" r:id="rId18"/>
    <p:sldId id="1239" r:id="rId19"/>
    <p:sldId id="1255" r:id="rId20"/>
    <p:sldId id="1256" r:id="rId21"/>
    <p:sldId id="1237" r:id="rId22"/>
    <p:sldId id="1257" r:id="rId23"/>
    <p:sldId id="1258" r:id="rId24"/>
    <p:sldId id="1229" r:id="rId25"/>
    <p:sldId id="1259" r:id="rId26"/>
    <p:sldId id="1260" r:id="rId27"/>
    <p:sldId id="1230" r:id="rId28"/>
    <p:sldId id="1261" r:id="rId29"/>
    <p:sldId id="1262" r:id="rId30"/>
    <p:sldId id="1231" r:id="rId31"/>
    <p:sldId id="1263" r:id="rId32"/>
    <p:sldId id="1264" r:id="rId33"/>
    <p:sldId id="1232" r:id="rId34"/>
    <p:sldId id="1265" r:id="rId35"/>
    <p:sldId id="1266" r:id="rId36"/>
    <p:sldId id="1233" r:id="rId37"/>
    <p:sldId id="1267" r:id="rId38"/>
    <p:sldId id="1268" r:id="rId39"/>
    <p:sldId id="1234" r:id="rId40"/>
    <p:sldId id="1244" r:id="rId41"/>
    <p:sldId id="1270" r:id="rId42"/>
    <p:sldId id="1235" r:id="rId43"/>
    <p:sldId id="1271" r:id="rId44"/>
    <p:sldId id="1272" r:id="rId45"/>
    <p:sldId id="1236" r:id="rId46"/>
    <p:sldId id="1273" r:id="rId47"/>
    <p:sldId id="1274" r:id="rId48"/>
    <p:sldId id="924" r:id="rId49"/>
    <p:sldId id="312" r:id="rId50"/>
    <p:sldId id="325" r:id="rId51"/>
    <p:sldId id="304" r:id="rId5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29"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y Ernesto Nobrega Schwantes" initials="RENS" lastIdx="1" clrIdx="0">
    <p:extLst>
      <p:ext uri="{19B8F6BF-5375-455C-9EA6-DF929625EA0E}">
        <p15:presenceInfo xmlns:p15="http://schemas.microsoft.com/office/powerpoint/2012/main" userId="2159a553c4c1304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63C6D5"/>
    <a:srgbClr val="F2E232"/>
    <a:srgbClr val="FFFFFF"/>
    <a:srgbClr val="D7E4BD"/>
    <a:srgbClr val="C4D5E9"/>
    <a:srgbClr val="F4E2E1"/>
    <a:srgbClr val="085A12"/>
    <a:srgbClr val="53CA9A"/>
    <a:srgbClr val="478B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45" autoAdjust="0"/>
    <p:restoredTop sz="94434" autoAdjust="0"/>
  </p:normalViewPr>
  <p:slideViewPr>
    <p:cSldViewPr>
      <p:cViewPr>
        <p:scale>
          <a:sx n="75" d="100"/>
          <a:sy n="75" d="100"/>
        </p:scale>
        <p:origin x="2880" y="1050"/>
      </p:cViewPr>
      <p:guideLst>
        <p:guide orient="horz" pos="3929"/>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B916FD-12B9-4956-BC5B-247E394B5456}" type="datetimeFigureOut">
              <a:rPr lang="pt-BR" smtClean="0"/>
              <a:t>16/03/2024</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FAE884-63DC-4790-85F0-B80EAB01F3D8}" type="slidenum">
              <a:rPr lang="pt-BR" smtClean="0"/>
              <a:t>‹nº›</a:t>
            </a:fld>
            <a:endParaRPr lang="pt-BR"/>
          </a:p>
        </p:txBody>
      </p:sp>
    </p:spTree>
    <p:extLst>
      <p:ext uri="{BB962C8B-B14F-4D97-AF65-F5344CB8AC3E}">
        <p14:creationId xmlns:p14="http://schemas.microsoft.com/office/powerpoint/2010/main" val="768659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FAE884-63DC-4790-85F0-B80EAB01F3D8}" type="slidenum">
              <a:rPr lang="pt-BR" smtClean="0"/>
              <a:t>6</a:t>
            </a:fld>
            <a:endParaRPr lang="pt-BR"/>
          </a:p>
        </p:txBody>
      </p:sp>
    </p:spTree>
    <p:extLst>
      <p:ext uri="{BB962C8B-B14F-4D97-AF65-F5344CB8AC3E}">
        <p14:creationId xmlns:p14="http://schemas.microsoft.com/office/powerpoint/2010/main" val="3241603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8704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5F5B90A-FA3C-4E9E-8D1C-F7BB4EE37AF9}" type="slidenum">
              <a:rPr lang="pt-BR" altLang="pt-BR" smtClean="0">
                <a:latin typeface="Arial" charset="0"/>
                <a:cs typeface="Arial" charset="0"/>
              </a:rPr>
              <a:pPr>
                <a:spcBef>
                  <a:spcPct val="0"/>
                </a:spcBef>
              </a:pPr>
              <a:t>20</a:t>
            </a:fld>
            <a:endParaRPr lang="pt-BR" altLang="pt-BR">
              <a:latin typeface="Arial" charset="0"/>
              <a:cs typeface="Arial" charset="0"/>
            </a:endParaRPr>
          </a:p>
        </p:txBody>
      </p:sp>
    </p:spTree>
    <p:extLst>
      <p:ext uri="{BB962C8B-B14F-4D97-AF65-F5344CB8AC3E}">
        <p14:creationId xmlns:p14="http://schemas.microsoft.com/office/powerpoint/2010/main" val="3244247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FAE884-63DC-4790-85F0-B80EAB01F3D8}" type="slidenum">
              <a:rPr lang="pt-BR" smtClean="0"/>
              <a:t>21</a:t>
            </a:fld>
            <a:endParaRPr lang="pt-BR"/>
          </a:p>
        </p:txBody>
      </p:sp>
    </p:spTree>
    <p:extLst>
      <p:ext uri="{BB962C8B-B14F-4D97-AF65-F5344CB8AC3E}">
        <p14:creationId xmlns:p14="http://schemas.microsoft.com/office/powerpoint/2010/main" val="211475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8704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5F5B90A-FA3C-4E9E-8D1C-F7BB4EE37AF9}" type="slidenum">
              <a:rPr lang="pt-BR" altLang="pt-BR" smtClean="0">
                <a:latin typeface="Arial" charset="0"/>
                <a:cs typeface="Arial" charset="0"/>
              </a:rPr>
              <a:pPr>
                <a:spcBef>
                  <a:spcPct val="0"/>
                </a:spcBef>
              </a:pPr>
              <a:t>23</a:t>
            </a:fld>
            <a:endParaRPr lang="pt-BR" altLang="pt-BR">
              <a:latin typeface="Arial" charset="0"/>
              <a:cs typeface="Arial" charset="0"/>
            </a:endParaRPr>
          </a:p>
        </p:txBody>
      </p:sp>
    </p:spTree>
    <p:extLst>
      <p:ext uri="{BB962C8B-B14F-4D97-AF65-F5344CB8AC3E}">
        <p14:creationId xmlns:p14="http://schemas.microsoft.com/office/powerpoint/2010/main" val="1578607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FAE884-63DC-4790-85F0-B80EAB01F3D8}" type="slidenum">
              <a:rPr lang="pt-BR" smtClean="0"/>
              <a:t>24</a:t>
            </a:fld>
            <a:endParaRPr lang="pt-BR"/>
          </a:p>
        </p:txBody>
      </p:sp>
    </p:spTree>
    <p:extLst>
      <p:ext uri="{BB962C8B-B14F-4D97-AF65-F5344CB8AC3E}">
        <p14:creationId xmlns:p14="http://schemas.microsoft.com/office/powerpoint/2010/main" val="2061442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8704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5F5B90A-FA3C-4E9E-8D1C-F7BB4EE37AF9}" type="slidenum">
              <a:rPr lang="pt-BR" altLang="pt-BR" smtClean="0">
                <a:latin typeface="Arial" charset="0"/>
                <a:cs typeface="Arial" charset="0"/>
              </a:rPr>
              <a:pPr>
                <a:spcBef>
                  <a:spcPct val="0"/>
                </a:spcBef>
              </a:pPr>
              <a:t>26</a:t>
            </a:fld>
            <a:endParaRPr lang="pt-BR" altLang="pt-BR">
              <a:latin typeface="Arial" charset="0"/>
              <a:cs typeface="Arial" charset="0"/>
            </a:endParaRPr>
          </a:p>
        </p:txBody>
      </p:sp>
    </p:spTree>
    <p:extLst>
      <p:ext uri="{BB962C8B-B14F-4D97-AF65-F5344CB8AC3E}">
        <p14:creationId xmlns:p14="http://schemas.microsoft.com/office/powerpoint/2010/main" val="2545159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FAE884-63DC-4790-85F0-B80EAB01F3D8}" type="slidenum">
              <a:rPr lang="pt-BR" smtClean="0"/>
              <a:t>27</a:t>
            </a:fld>
            <a:endParaRPr lang="pt-BR"/>
          </a:p>
        </p:txBody>
      </p:sp>
    </p:spTree>
    <p:extLst>
      <p:ext uri="{BB962C8B-B14F-4D97-AF65-F5344CB8AC3E}">
        <p14:creationId xmlns:p14="http://schemas.microsoft.com/office/powerpoint/2010/main" val="1451578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8704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5F5B90A-FA3C-4E9E-8D1C-F7BB4EE37AF9}" type="slidenum">
              <a:rPr lang="pt-BR" altLang="pt-BR" smtClean="0">
                <a:latin typeface="Arial" charset="0"/>
                <a:cs typeface="Arial" charset="0"/>
              </a:rPr>
              <a:pPr>
                <a:spcBef>
                  <a:spcPct val="0"/>
                </a:spcBef>
              </a:pPr>
              <a:t>29</a:t>
            </a:fld>
            <a:endParaRPr lang="pt-BR" altLang="pt-BR">
              <a:latin typeface="Arial" charset="0"/>
              <a:cs typeface="Arial" charset="0"/>
            </a:endParaRPr>
          </a:p>
        </p:txBody>
      </p:sp>
    </p:spTree>
    <p:extLst>
      <p:ext uri="{BB962C8B-B14F-4D97-AF65-F5344CB8AC3E}">
        <p14:creationId xmlns:p14="http://schemas.microsoft.com/office/powerpoint/2010/main" val="1541784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FAE884-63DC-4790-85F0-B80EAB01F3D8}" type="slidenum">
              <a:rPr lang="pt-BR" smtClean="0"/>
              <a:t>30</a:t>
            </a:fld>
            <a:endParaRPr lang="pt-BR"/>
          </a:p>
        </p:txBody>
      </p:sp>
    </p:spTree>
    <p:extLst>
      <p:ext uri="{BB962C8B-B14F-4D97-AF65-F5344CB8AC3E}">
        <p14:creationId xmlns:p14="http://schemas.microsoft.com/office/powerpoint/2010/main" val="2753814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8704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5F5B90A-FA3C-4E9E-8D1C-F7BB4EE37AF9}" type="slidenum">
              <a:rPr lang="pt-BR" altLang="pt-BR" smtClean="0">
                <a:latin typeface="Arial" charset="0"/>
                <a:cs typeface="Arial" charset="0"/>
              </a:rPr>
              <a:pPr>
                <a:spcBef>
                  <a:spcPct val="0"/>
                </a:spcBef>
              </a:pPr>
              <a:t>32</a:t>
            </a:fld>
            <a:endParaRPr lang="pt-BR" altLang="pt-BR">
              <a:latin typeface="Arial" charset="0"/>
              <a:cs typeface="Arial" charset="0"/>
            </a:endParaRPr>
          </a:p>
        </p:txBody>
      </p:sp>
    </p:spTree>
    <p:extLst>
      <p:ext uri="{BB962C8B-B14F-4D97-AF65-F5344CB8AC3E}">
        <p14:creationId xmlns:p14="http://schemas.microsoft.com/office/powerpoint/2010/main" val="4214500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FAE884-63DC-4790-85F0-B80EAB01F3D8}" type="slidenum">
              <a:rPr lang="pt-BR" smtClean="0"/>
              <a:t>33</a:t>
            </a:fld>
            <a:endParaRPr lang="pt-BR"/>
          </a:p>
        </p:txBody>
      </p:sp>
    </p:spTree>
    <p:extLst>
      <p:ext uri="{BB962C8B-B14F-4D97-AF65-F5344CB8AC3E}">
        <p14:creationId xmlns:p14="http://schemas.microsoft.com/office/powerpoint/2010/main" val="1942471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8704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5F5B90A-FA3C-4E9E-8D1C-F7BB4EE37AF9}" type="slidenum">
              <a:rPr lang="pt-BR" altLang="pt-BR" smtClean="0">
                <a:latin typeface="Arial" charset="0"/>
                <a:cs typeface="Arial" charset="0"/>
              </a:rPr>
              <a:pPr>
                <a:spcBef>
                  <a:spcPct val="0"/>
                </a:spcBef>
              </a:pPr>
              <a:t>8</a:t>
            </a:fld>
            <a:endParaRPr lang="pt-BR" altLang="pt-BR">
              <a:latin typeface="Arial" charset="0"/>
              <a:cs typeface="Arial" charset="0"/>
            </a:endParaRPr>
          </a:p>
        </p:txBody>
      </p:sp>
    </p:spTree>
    <p:extLst>
      <p:ext uri="{BB962C8B-B14F-4D97-AF65-F5344CB8AC3E}">
        <p14:creationId xmlns:p14="http://schemas.microsoft.com/office/powerpoint/2010/main" val="1512994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8704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5F5B90A-FA3C-4E9E-8D1C-F7BB4EE37AF9}" type="slidenum">
              <a:rPr lang="pt-BR" altLang="pt-BR" smtClean="0">
                <a:latin typeface="Arial" charset="0"/>
                <a:cs typeface="Arial" charset="0"/>
              </a:rPr>
              <a:pPr>
                <a:spcBef>
                  <a:spcPct val="0"/>
                </a:spcBef>
              </a:pPr>
              <a:t>35</a:t>
            </a:fld>
            <a:endParaRPr lang="pt-BR" altLang="pt-BR">
              <a:latin typeface="Arial" charset="0"/>
              <a:cs typeface="Arial" charset="0"/>
            </a:endParaRPr>
          </a:p>
        </p:txBody>
      </p:sp>
    </p:spTree>
    <p:extLst>
      <p:ext uri="{BB962C8B-B14F-4D97-AF65-F5344CB8AC3E}">
        <p14:creationId xmlns:p14="http://schemas.microsoft.com/office/powerpoint/2010/main" val="3926228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FAE884-63DC-4790-85F0-B80EAB01F3D8}" type="slidenum">
              <a:rPr lang="pt-BR" smtClean="0"/>
              <a:t>36</a:t>
            </a:fld>
            <a:endParaRPr lang="pt-BR"/>
          </a:p>
        </p:txBody>
      </p:sp>
    </p:spTree>
    <p:extLst>
      <p:ext uri="{BB962C8B-B14F-4D97-AF65-F5344CB8AC3E}">
        <p14:creationId xmlns:p14="http://schemas.microsoft.com/office/powerpoint/2010/main" val="1420786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8704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5F5B90A-FA3C-4E9E-8D1C-F7BB4EE37AF9}" type="slidenum">
              <a:rPr lang="pt-BR" altLang="pt-BR" smtClean="0">
                <a:latin typeface="Arial" charset="0"/>
                <a:cs typeface="Arial" charset="0"/>
              </a:rPr>
              <a:pPr>
                <a:spcBef>
                  <a:spcPct val="0"/>
                </a:spcBef>
              </a:pPr>
              <a:t>38</a:t>
            </a:fld>
            <a:endParaRPr lang="pt-BR" altLang="pt-BR">
              <a:latin typeface="Arial" charset="0"/>
              <a:cs typeface="Arial" charset="0"/>
            </a:endParaRPr>
          </a:p>
        </p:txBody>
      </p:sp>
    </p:spTree>
    <p:extLst>
      <p:ext uri="{BB962C8B-B14F-4D97-AF65-F5344CB8AC3E}">
        <p14:creationId xmlns:p14="http://schemas.microsoft.com/office/powerpoint/2010/main" val="11102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FAE884-63DC-4790-85F0-B80EAB01F3D8}" type="slidenum">
              <a:rPr lang="pt-BR" smtClean="0"/>
              <a:t>39</a:t>
            </a:fld>
            <a:endParaRPr lang="pt-BR"/>
          </a:p>
        </p:txBody>
      </p:sp>
    </p:spTree>
    <p:extLst>
      <p:ext uri="{BB962C8B-B14F-4D97-AF65-F5344CB8AC3E}">
        <p14:creationId xmlns:p14="http://schemas.microsoft.com/office/powerpoint/2010/main" val="343439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8704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5F5B90A-FA3C-4E9E-8D1C-F7BB4EE37AF9}" type="slidenum">
              <a:rPr lang="pt-BR" altLang="pt-BR" smtClean="0">
                <a:latin typeface="Arial" charset="0"/>
                <a:cs typeface="Arial" charset="0"/>
              </a:rPr>
              <a:pPr>
                <a:spcBef>
                  <a:spcPct val="0"/>
                </a:spcBef>
              </a:pPr>
              <a:t>41</a:t>
            </a:fld>
            <a:endParaRPr lang="pt-BR" altLang="pt-BR">
              <a:latin typeface="Arial" charset="0"/>
              <a:cs typeface="Arial" charset="0"/>
            </a:endParaRPr>
          </a:p>
        </p:txBody>
      </p:sp>
    </p:spTree>
    <p:extLst>
      <p:ext uri="{BB962C8B-B14F-4D97-AF65-F5344CB8AC3E}">
        <p14:creationId xmlns:p14="http://schemas.microsoft.com/office/powerpoint/2010/main" val="3640768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FAE884-63DC-4790-85F0-B80EAB01F3D8}" type="slidenum">
              <a:rPr lang="pt-BR" smtClean="0"/>
              <a:t>42</a:t>
            </a:fld>
            <a:endParaRPr lang="pt-BR"/>
          </a:p>
        </p:txBody>
      </p:sp>
    </p:spTree>
    <p:extLst>
      <p:ext uri="{BB962C8B-B14F-4D97-AF65-F5344CB8AC3E}">
        <p14:creationId xmlns:p14="http://schemas.microsoft.com/office/powerpoint/2010/main" val="33157012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8704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5F5B90A-FA3C-4E9E-8D1C-F7BB4EE37AF9}" type="slidenum">
              <a:rPr lang="pt-BR" altLang="pt-BR" smtClean="0">
                <a:latin typeface="Arial" charset="0"/>
                <a:cs typeface="Arial" charset="0"/>
              </a:rPr>
              <a:pPr>
                <a:spcBef>
                  <a:spcPct val="0"/>
                </a:spcBef>
              </a:pPr>
              <a:t>44</a:t>
            </a:fld>
            <a:endParaRPr lang="pt-BR" altLang="pt-BR">
              <a:latin typeface="Arial" charset="0"/>
              <a:cs typeface="Arial" charset="0"/>
            </a:endParaRPr>
          </a:p>
        </p:txBody>
      </p:sp>
    </p:spTree>
    <p:extLst>
      <p:ext uri="{BB962C8B-B14F-4D97-AF65-F5344CB8AC3E}">
        <p14:creationId xmlns:p14="http://schemas.microsoft.com/office/powerpoint/2010/main" val="2734832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FAE884-63DC-4790-85F0-B80EAB01F3D8}" type="slidenum">
              <a:rPr lang="pt-BR" smtClean="0"/>
              <a:t>9</a:t>
            </a:fld>
            <a:endParaRPr lang="pt-BR"/>
          </a:p>
        </p:txBody>
      </p:sp>
    </p:spTree>
    <p:extLst>
      <p:ext uri="{BB962C8B-B14F-4D97-AF65-F5344CB8AC3E}">
        <p14:creationId xmlns:p14="http://schemas.microsoft.com/office/powerpoint/2010/main" val="294229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8704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5F5B90A-FA3C-4E9E-8D1C-F7BB4EE37AF9}" type="slidenum">
              <a:rPr lang="pt-BR" altLang="pt-BR" smtClean="0">
                <a:latin typeface="Arial" charset="0"/>
                <a:cs typeface="Arial" charset="0"/>
              </a:rPr>
              <a:pPr>
                <a:spcBef>
                  <a:spcPct val="0"/>
                </a:spcBef>
              </a:pPr>
              <a:t>11</a:t>
            </a:fld>
            <a:endParaRPr lang="pt-BR" altLang="pt-BR">
              <a:latin typeface="Arial" charset="0"/>
              <a:cs typeface="Arial" charset="0"/>
            </a:endParaRPr>
          </a:p>
        </p:txBody>
      </p:sp>
    </p:spTree>
    <p:extLst>
      <p:ext uri="{BB962C8B-B14F-4D97-AF65-F5344CB8AC3E}">
        <p14:creationId xmlns:p14="http://schemas.microsoft.com/office/powerpoint/2010/main" val="2849612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FAE884-63DC-4790-85F0-B80EAB01F3D8}" type="slidenum">
              <a:rPr lang="pt-BR" smtClean="0"/>
              <a:t>12</a:t>
            </a:fld>
            <a:endParaRPr lang="pt-BR"/>
          </a:p>
        </p:txBody>
      </p:sp>
    </p:spTree>
    <p:extLst>
      <p:ext uri="{BB962C8B-B14F-4D97-AF65-F5344CB8AC3E}">
        <p14:creationId xmlns:p14="http://schemas.microsoft.com/office/powerpoint/2010/main" val="3569179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8704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5F5B90A-FA3C-4E9E-8D1C-F7BB4EE37AF9}" type="slidenum">
              <a:rPr lang="pt-BR" altLang="pt-BR" smtClean="0">
                <a:latin typeface="Arial" charset="0"/>
                <a:cs typeface="Arial" charset="0"/>
              </a:rPr>
              <a:pPr>
                <a:spcBef>
                  <a:spcPct val="0"/>
                </a:spcBef>
              </a:pPr>
              <a:t>14</a:t>
            </a:fld>
            <a:endParaRPr lang="pt-BR" altLang="pt-BR">
              <a:latin typeface="Arial" charset="0"/>
              <a:cs typeface="Arial" charset="0"/>
            </a:endParaRPr>
          </a:p>
        </p:txBody>
      </p:sp>
    </p:spTree>
    <p:extLst>
      <p:ext uri="{BB962C8B-B14F-4D97-AF65-F5344CB8AC3E}">
        <p14:creationId xmlns:p14="http://schemas.microsoft.com/office/powerpoint/2010/main" val="1060267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FAE884-63DC-4790-85F0-B80EAB01F3D8}" type="slidenum">
              <a:rPr lang="pt-BR" smtClean="0"/>
              <a:t>15</a:t>
            </a:fld>
            <a:endParaRPr lang="pt-BR"/>
          </a:p>
        </p:txBody>
      </p:sp>
    </p:spTree>
    <p:extLst>
      <p:ext uri="{BB962C8B-B14F-4D97-AF65-F5344CB8AC3E}">
        <p14:creationId xmlns:p14="http://schemas.microsoft.com/office/powerpoint/2010/main" val="1600717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8704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5F5B90A-FA3C-4E9E-8D1C-F7BB4EE37AF9}" type="slidenum">
              <a:rPr lang="pt-BR" altLang="pt-BR" smtClean="0">
                <a:latin typeface="Arial" charset="0"/>
                <a:cs typeface="Arial" charset="0"/>
              </a:rPr>
              <a:pPr>
                <a:spcBef>
                  <a:spcPct val="0"/>
                </a:spcBef>
              </a:pPr>
              <a:t>17</a:t>
            </a:fld>
            <a:endParaRPr lang="pt-BR" altLang="pt-BR">
              <a:latin typeface="Arial" charset="0"/>
              <a:cs typeface="Arial" charset="0"/>
            </a:endParaRPr>
          </a:p>
        </p:txBody>
      </p:sp>
    </p:spTree>
    <p:extLst>
      <p:ext uri="{BB962C8B-B14F-4D97-AF65-F5344CB8AC3E}">
        <p14:creationId xmlns:p14="http://schemas.microsoft.com/office/powerpoint/2010/main" val="1131484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DFAE884-63DC-4790-85F0-B80EAB01F3D8}" type="slidenum">
              <a:rPr lang="pt-BR" smtClean="0"/>
              <a:t>18</a:t>
            </a:fld>
            <a:endParaRPr lang="pt-BR"/>
          </a:p>
        </p:txBody>
      </p:sp>
    </p:spTree>
    <p:extLst>
      <p:ext uri="{BB962C8B-B14F-4D97-AF65-F5344CB8AC3E}">
        <p14:creationId xmlns:p14="http://schemas.microsoft.com/office/powerpoint/2010/main" val="22953849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2" Type="http://schemas.openxmlformats.org/officeDocument/2006/relationships/hyperlink" Target="mailto:ruy_ernesto@hotmail.com"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Master" Target="../slideMasters/slideMaster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Master" Target="../slideMasters/slideMaster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PA Trimestral">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E884330E-88B8-4835-83A9-C37E536B4025}"/>
              </a:ext>
            </a:extLst>
          </p:cNvPr>
          <p:cNvSpPr/>
          <p:nvPr userDrawn="1"/>
        </p:nvSpPr>
        <p:spPr>
          <a:xfrm>
            <a:off x="7824788" y="0"/>
            <a:ext cx="1306512" cy="6858000"/>
          </a:xfrm>
          <a:prstGeom prst="rect">
            <a:avLst/>
          </a:prstGeom>
          <a:gradFill>
            <a:gsLst>
              <a:gs pos="0">
                <a:schemeClr val="accent3">
                  <a:lumMod val="40000"/>
                  <a:lumOff val="60000"/>
                </a:schemeClr>
              </a:gs>
              <a:gs pos="35000">
                <a:schemeClr val="accent3">
                  <a:lumMod val="40000"/>
                  <a:lumOff val="60000"/>
                </a:schemeClr>
              </a:gs>
              <a:gs pos="69000">
                <a:schemeClr val="accent3">
                  <a:lumMod val="20000"/>
                  <a:lumOff val="80000"/>
                </a:schemeClr>
              </a:gs>
              <a:gs pos="100000">
                <a:schemeClr val="bg1">
                  <a:lumMod val="9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pt-BR"/>
          </a:p>
        </p:txBody>
      </p:sp>
      <p:pic>
        <p:nvPicPr>
          <p:cNvPr id="6" name="Imagem 2">
            <a:extLst>
              <a:ext uri="{FF2B5EF4-FFF2-40B4-BE49-F238E27FC236}">
                <a16:creationId xmlns:a16="http://schemas.microsoft.com/office/drawing/2014/main" id="{633CDA14-AD4B-45D3-86D1-7FEA6415D89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1625" y="5584825"/>
            <a:ext cx="1157288"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ângulo 7">
            <a:extLst>
              <a:ext uri="{FF2B5EF4-FFF2-40B4-BE49-F238E27FC236}">
                <a16:creationId xmlns:a16="http://schemas.microsoft.com/office/drawing/2014/main" id="{8FB24A0E-735C-4FC4-80DA-CADEBEF1A0C3}"/>
              </a:ext>
            </a:extLst>
          </p:cNvPr>
          <p:cNvSpPr/>
          <p:nvPr userDrawn="1"/>
        </p:nvSpPr>
        <p:spPr>
          <a:xfrm>
            <a:off x="1303338" y="0"/>
            <a:ext cx="1308100" cy="6858000"/>
          </a:xfrm>
          <a:prstGeom prst="rect">
            <a:avLst/>
          </a:prstGeom>
          <a:gradFill>
            <a:gsLst>
              <a:gs pos="0">
                <a:schemeClr val="bg2">
                  <a:lumMod val="25000"/>
                </a:schemeClr>
              </a:gs>
              <a:gs pos="35000">
                <a:schemeClr val="accent3">
                  <a:lumMod val="50000"/>
                </a:schemeClr>
              </a:gs>
              <a:gs pos="69000">
                <a:schemeClr val="accent3">
                  <a:lumMod val="75000"/>
                </a:schemeClr>
              </a:gs>
              <a:gs pos="100000">
                <a:schemeClr val="accent3">
                  <a:lumMod val="7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pt-BR" dirty="0"/>
          </a:p>
          <a:p>
            <a:pPr algn="ctr">
              <a:defRPr/>
            </a:pPr>
            <a:endParaRPr lang="pt-BR" dirty="0"/>
          </a:p>
          <a:p>
            <a:pPr algn="ctr">
              <a:defRPr/>
            </a:pPr>
            <a:endParaRPr lang="pt-BR" dirty="0"/>
          </a:p>
          <a:p>
            <a:pPr algn="ctr">
              <a:defRPr/>
            </a:pPr>
            <a:endParaRPr lang="pt-BR" dirty="0"/>
          </a:p>
          <a:p>
            <a:pPr algn="ctr">
              <a:defRPr/>
            </a:pPr>
            <a:endParaRPr lang="pt-BR" dirty="0"/>
          </a:p>
          <a:p>
            <a:pPr algn="ctr">
              <a:defRPr/>
            </a:pPr>
            <a:endParaRPr lang="pt-BR" dirty="0"/>
          </a:p>
          <a:p>
            <a:pPr algn="ctr">
              <a:defRPr/>
            </a:pPr>
            <a:endParaRPr lang="pt-BR" dirty="0"/>
          </a:p>
          <a:p>
            <a:pPr algn="ctr">
              <a:defRPr/>
            </a:pPr>
            <a:endParaRPr lang="pt-BR" dirty="0"/>
          </a:p>
          <a:p>
            <a:pPr algn="ctr">
              <a:defRPr/>
            </a:pPr>
            <a:endParaRPr lang="pt-BR" dirty="0"/>
          </a:p>
          <a:p>
            <a:pPr algn="ctr">
              <a:defRPr/>
            </a:pPr>
            <a:endParaRPr lang="pt-BR" dirty="0"/>
          </a:p>
          <a:p>
            <a:pPr algn="ctr">
              <a:defRPr/>
            </a:pPr>
            <a:endParaRPr lang="pt-BR" dirty="0"/>
          </a:p>
          <a:p>
            <a:pPr algn="ctr">
              <a:defRPr/>
            </a:pPr>
            <a:endParaRPr lang="pt-BR" dirty="0"/>
          </a:p>
        </p:txBody>
      </p:sp>
      <p:sp>
        <p:nvSpPr>
          <p:cNvPr id="9" name="Retângulo 8">
            <a:extLst>
              <a:ext uri="{FF2B5EF4-FFF2-40B4-BE49-F238E27FC236}">
                <a16:creationId xmlns:a16="http://schemas.microsoft.com/office/drawing/2014/main" id="{38E0FA1A-340C-40F7-81E6-304E1219880E}"/>
              </a:ext>
            </a:extLst>
          </p:cNvPr>
          <p:cNvSpPr/>
          <p:nvPr userDrawn="1"/>
        </p:nvSpPr>
        <p:spPr>
          <a:xfrm>
            <a:off x="2606675" y="0"/>
            <a:ext cx="1306513" cy="6858000"/>
          </a:xfrm>
          <a:prstGeom prst="rect">
            <a:avLst/>
          </a:prstGeom>
          <a:gradFill>
            <a:gsLst>
              <a:gs pos="0">
                <a:schemeClr val="accent3">
                  <a:lumMod val="50000"/>
                </a:schemeClr>
              </a:gs>
              <a:gs pos="35000">
                <a:schemeClr val="accent3">
                  <a:lumMod val="75000"/>
                </a:schemeClr>
              </a:gs>
              <a:gs pos="69000">
                <a:schemeClr val="accent3">
                  <a:lumMod val="60000"/>
                  <a:lumOff val="40000"/>
                </a:schemeClr>
              </a:gs>
              <a:gs pos="100000">
                <a:schemeClr val="accent3">
                  <a:lumMod val="40000"/>
                  <a:lumOff val="60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pt-BR"/>
          </a:p>
        </p:txBody>
      </p:sp>
      <p:sp>
        <p:nvSpPr>
          <p:cNvPr id="10" name="Retângulo 9">
            <a:extLst>
              <a:ext uri="{FF2B5EF4-FFF2-40B4-BE49-F238E27FC236}">
                <a16:creationId xmlns:a16="http://schemas.microsoft.com/office/drawing/2014/main" id="{B90D8E36-9702-4E20-9375-18AE84B47DD7}"/>
              </a:ext>
            </a:extLst>
          </p:cNvPr>
          <p:cNvSpPr/>
          <p:nvPr userDrawn="1"/>
        </p:nvSpPr>
        <p:spPr>
          <a:xfrm>
            <a:off x="3911600" y="0"/>
            <a:ext cx="1308100" cy="6858000"/>
          </a:xfrm>
          <a:prstGeom prst="rect">
            <a:avLst/>
          </a:prstGeom>
          <a:gradFill>
            <a:gsLst>
              <a:gs pos="0">
                <a:schemeClr val="accent3">
                  <a:lumMod val="75000"/>
                </a:schemeClr>
              </a:gs>
              <a:gs pos="35000">
                <a:schemeClr val="accent3">
                  <a:lumMod val="60000"/>
                  <a:lumOff val="40000"/>
                </a:schemeClr>
              </a:gs>
              <a:gs pos="69000">
                <a:schemeClr val="accent3">
                  <a:lumMod val="40000"/>
                  <a:lumOff val="60000"/>
                </a:schemeClr>
              </a:gs>
              <a:gs pos="100000">
                <a:schemeClr val="accent3">
                  <a:lumMod val="20000"/>
                  <a:lumOff val="80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pt-BR"/>
          </a:p>
        </p:txBody>
      </p:sp>
      <p:sp>
        <p:nvSpPr>
          <p:cNvPr id="11" name="Retângulo 10">
            <a:extLst>
              <a:ext uri="{FF2B5EF4-FFF2-40B4-BE49-F238E27FC236}">
                <a16:creationId xmlns:a16="http://schemas.microsoft.com/office/drawing/2014/main" id="{E1B37ECB-633E-441E-8AA1-4E73F9C341C9}"/>
              </a:ext>
            </a:extLst>
          </p:cNvPr>
          <p:cNvSpPr/>
          <p:nvPr userDrawn="1"/>
        </p:nvSpPr>
        <p:spPr>
          <a:xfrm>
            <a:off x="5216525" y="0"/>
            <a:ext cx="1306513" cy="6858000"/>
          </a:xfrm>
          <a:prstGeom prst="rect">
            <a:avLst/>
          </a:prstGeom>
          <a:gradFill>
            <a:gsLst>
              <a:gs pos="0">
                <a:schemeClr val="accent3">
                  <a:lumMod val="60000"/>
                  <a:lumOff val="40000"/>
                </a:schemeClr>
              </a:gs>
              <a:gs pos="35000">
                <a:schemeClr val="accent3">
                  <a:lumMod val="40000"/>
                  <a:lumOff val="60000"/>
                </a:schemeClr>
              </a:gs>
              <a:gs pos="69000">
                <a:schemeClr val="accent3">
                  <a:lumMod val="40000"/>
                  <a:lumOff val="60000"/>
                </a:schemeClr>
              </a:gs>
              <a:gs pos="100000">
                <a:schemeClr val="accent3">
                  <a:lumMod val="20000"/>
                  <a:lumOff val="80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pt-BR"/>
          </a:p>
        </p:txBody>
      </p:sp>
      <p:sp>
        <p:nvSpPr>
          <p:cNvPr id="12" name="Retângulo 11">
            <a:extLst>
              <a:ext uri="{FF2B5EF4-FFF2-40B4-BE49-F238E27FC236}">
                <a16:creationId xmlns:a16="http://schemas.microsoft.com/office/drawing/2014/main" id="{D207709B-A89C-4EBD-ADD3-59DCDAAC299E}"/>
              </a:ext>
            </a:extLst>
          </p:cNvPr>
          <p:cNvSpPr/>
          <p:nvPr userDrawn="1"/>
        </p:nvSpPr>
        <p:spPr>
          <a:xfrm>
            <a:off x="6519863" y="0"/>
            <a:ext cx="1308100" cy="6858000"/>
          </a:xfrm>
          <a:prstGeom prst="rect">
            <a:avLst/>
          </a:prstGeom>
          <a:gradFill>
            <a:gsLst>
              <a:gs pos="0">
                <a:schemeClr val="accent3">
                  <a:lumMod val="60000"/>
                  <a:lumOff val="40000"/>
                </a:schemeClr>
              </a:gs>
              <a:gs pos="35000">
                <a:schemeClr val="accent3">
                  <a:lumMod val="40000"/>
                  <a:lumOff val="60000"/>
                </a:schemeClr>
              </a:gs>
              <a:gs pos="69000">
                <a:schemeClr val="accent3">
                  <a:lumMod val="20000"/>
                  <a:lumOff val="80000"/>
                </a:schemeClr>
              </a:gs>
              <a:gs pos="100000">
                <a:schemeClr val="bg1">
                  <a:lumMod val="9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pt-BR"/>
          </a:p>
        </p:txBody>
      </p:sp>
      <p:pic>
        <p:nvPicPr>
          <p:cNvPr id="13" name="Imagem 9">
            <a:extLst>
              <a:ext uri="{FF2B5EF4-FFF2-40B4-BE49-F238E27FC236}">
                <a16:creationId xmlns:a16="http://schemas.microsoft.com/office/drawing/2014/main" id="{8F10618C-6DFF-4B57-8C56-11E01F72F62B}"/>
              </a:ext>
            </a:extLst>
          </p:cNvPr>
          <p:cNvPicPr>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35413" y="1797050"/>
            <a:ext cx="1268412"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m 10" descr="Uma imagem contendo foto, edifício, parede&#10;&#10;Descrição gerada com alta confiança">
            <a:extLst>
              <a:ext uri="{FF2B5EF4-FFF2-40B4-BE49-F238E27FC236}">
                <a16:creationId xmlns:a16="http://schemas.microsoft.com/office/drawing/2014/main" id="{A3B2377A-42E9-49C8-ADD9-9397D55B92CA}"/>
              </a:ext>
            </a:extLst>
          </p:cNvPr>
          <p:cNvPicPr>
            <a:picLocks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30813" y="2819400"/>
            <a:ext cx="1268412"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m 11" descr="Uma imagem contendo objeto, foto&#10;&#10;Descrição gerada com alta confiança">
            <a:extLst>
              <a:ext uri="{FF2B5EF4-FFF2-40B4-BE49-F238E27FC236}">
                <a16:creationId xmlns:a16="http://schemas.microsoft.com/office/drawing/2014/main" id="{81D53FD7-CF6A-418E-8A5B-413BC53D6418}"/>
              </a:ext>
            </a:extLst>
          </p:cNvPr>
          <p:cNvPicPr>
            <a:picLocks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540500" y="3657600"/>
            <a:ext cx="127000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m 12" descr="Uma imagem contendo foto, parede, interior, objeto&#10;&#10;Descrição gerada com alta confiança">
            <a:extLst>
              <a:ext uri="{FF2B5EF4-FFF2-40B4-BE49-F238E27FC236}">
                <a16:creationId xmlns:a16="http://schemas.microsoft.com/office/drawing/2014/main" id="{3AEF7D3B-664D-459B-9DC7-5D233770E966}"/>
              </a:ext>
            </a:extLst>
          </p:cNvPr>
          <p:cNvPicPr>
            <a:picLocks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632075" y="839788"/>
            <a:ext cx="1270000"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eta para a direita 14">
            <a:extLst>
              <a:ext uri="{FF2B5EF4-FFF2-40B4-BE49-F238E27FC236}">
                <a16:creationId xmlns:a16="http://schemas.microsoft.com/office/drawing/2014/main" id="{A4BBDE61-B797-4516-A6E9-336DF772577C}"/>
              </a:ext>
            </a:extLst>
          </p:cNvPr>
          <p:cNvSpPr/>
          <p:nvPr userDrawn="1"/>
        </p:nvSpPr>
        <p:spPr>
          <a:xfrm rot="5400000">
            <a:off x="400050" y="2657476"/>
            <a:ext cx="485775" cy="3238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solidFill>
                <a:srgbClr val="FF0000"/>
              </a:solidFill>
            </a:endParaRPr>
          </a:p>
        </p:txBody>
      </p:sp>
      <p:sp>
        <p:nvSpPr>
          <p:cNvPr id="18" name="Seta para a direita 15">
            <a:extLst>
              <a:ext uri="{FF2B5EF4-FFF2-40B4-BE49-F238E27FC236}">
                <a16:creationId xmlns:a16="http://schemas.microsoft.com/office/drawing/2014/main" id="{1DE5B9AE-EBAC-49FD-831F-7F8D8D1AA518}"/>
              </a:ext>
            </a:extLst>
          </p:cNvPr>
          <p:cNvSpPr/>
          <p:nvPr userDrawn="1"/>
        </p:nvSpPr>
        <p:spPr>
          <a:xfrm>
            <a:off x="95250" y="2917825"/>
            <a:ext cx="485775" cy="323850"/>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19" name="Seta para a direita 16">
            <a:extLst>
              <a:ext uri="{FF2B5EF4-FFF2-40B4-BE49-F238E27FC236}">
                <a16:creationId xmlns:a16="http://schemas.microsoft.com/office/drawing/2014/main" id="{300B158C-8944-45B4-A842-7C812A718E28}"/>
              </a:ext>
            </a:extLst>
          </p:cNvPr>
          <p:cNvSpPr/>
          <p:nvPr userDrawn="1"/>
        </p:nvSpPr>
        <p:spPr>
          <a:xfrm rot="16200000">
            <a:off x="395287" y="3197226"/>
            <a:ext cx="485775" cy="32385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20" name="Seta para a direita 17">
            <a:extLst>
              <a:ext uri="{FF2B5EF4-FFF2-40B4-BE49-F238E27FC236}">
                <a16:creationId xmlns:a16="http://schemas.microsoft.com/office/drawing/2014/main" id="{9C8AC88B-5942-45AB-99B5-58ADAF81675E}"/>
              </a:ext>
            </a:extLst>
          </p:cNvPr>
          <p:cNvSpPr/>
          <p:nvPr userDrawn="1"/>
        </p:nvSpPr>
        <p:spPr>
          <a:xfrm>
            <a:off x="742950" y="2922588"/>
            <a:ext cx="485775" cy="32385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21" name="CaixaDeTexto 18">
            <a:extLst>
              <a:ext uri="{FF2B5EF4-FFF2-40B4-BE49-F238E27FC236}">
                <a16:creationId xmlns:a16="http://schemas.microsoft.com/office/drawing/2014/main" id="{4E1BE383-3AB9-4D0C-A48C-D95DABE4CF7F}"/>
              </a:ext>
            </a:extLst>
          </p:cNvPr>
          <p:cNvSpPr txBox="1">
            <a:spLocks noChangeArrowheads="1"/>
          </p:cNvSpPr>
          <p:nvPr userDrawn="1"/>
        </p:nvSpPr>
        <p:spPr bwMode="auto">
          <a:xfrm>
            <a:off x="27449" y="1243331"/>
            <a:ext cx="12731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pt-BR" altLang="pt-BR" sz="1400" dirty="0">
                <a:solidFill>
                  <a:schemeClr val="bg1"/>
                </a:solidFill>
              </a:rPr>
              <a:t>HISTÓRIAS</a:t>
            </a:r>
          </a:p>
          <a:p>
            <a:pPr algn="ctr">
              <a:defRPr/>
            </a:pPr>
            <a:r>
              <a:rPr lang="pt-BR" altLang="pt-BR" sz="1400" dirty="0">
                <a:solidFill>
                  <a:schemeClr val="bg1"/>
                </a:solidFill>
              </a:rPr>
              <a:t>DOS CAMPOS</a:t>
            </a:r>
          </a:p>
        </p:txBody>
      </p:sp>
      <p:sp>
        <p:nvSpPr>
          <p:cNvPr id="2" name="Retângulo 1">
            <a:extLst>
              <a:ext uri="{FF2B5EF4-FFF2-40B4-BE49-F238E27FC236}">
                <a16:creationId xmlns:a16="http://schemas.microsoft.com/office/drawing/2014/main" id="{38B97C8C-6581-4DA9-B07D-8F11A12926A2}"/>
              </a:ext>
            </a:extLst>
          </p:cNvPr>
          <p:cNvSpPr/>
          <p:nvPr userDrawn="1"/>
        </p:nvSpPr>
        <p:spPr>
          <a:xfrm>
            <a:off x="1749597" y="620688"/>
            <a:ext cx="423862" cy="3416320"/>
          </a:xfrm>
          <a:prstGeom prst="rect">
            <a:avLst/>
          </a:prstGeom>
        </p:spPr>
        <p:txBody>
          <a:bodyPr wrap="square">
            <a:spAutoFit/>
          </a:bodyPr>
          <a:lstStyle/>
          <a:p>
            <a:pPr algn="ctr"/>
            <a:r>
              <a:rPr lang="pt-BR" altLang="pt-BR" sz="1800" dirty="0">
                <a:solidFill>
                  <a:schemeClr val="bg1"/>
                </a:solidFill>
              </a:rPr>
              <a:t>MI</a:t>
            </a:r>
          </a:p>
          <a:p>
            <a:pPr algn="ctr"/>
            <a:r>
              <a:rPr lang="pt-BR" altLang="pt-BR" sz="1800" dirty="0">
                <a:solidFill>
                  <a:schemeClr val="bg1"/>
                </a:solidFill>
              </a:rPr>
              <a:t>S</a:t>
            </a:r>
          </a:p>
          <a:p>
            <a:pPr algn="ctr"/>
            <a:r>
              <a:rPr lang="pt-BR" altLang="pt-BR" sz="1800" dirty="0">
                <a:solidFill>
                  <a:schemeClr val="bg1"/>
                </a:solidFill>
              </a:rPr>
              <a:t>S</a:t>
            </a:r>
          </a:p>
          <a:p>
            <a:pPr algn="ctr"/>
            <a:r>
              <a:rPr lang="pt-BR" altLang="pt-BR" sz="1800" dirty="0">
                <a:solidFill>
                  <a:schemeClr val="bg1"/>
                </a:solidFill>
              </a:rPr>
              <a:t>I</a:t>
            </a:r>
          </a:p>
          <a:p>
            <a:pPr algn="ctr"/>
            <a:r>
              <a:rPr lang="pt-BR" altLang="pt-BR" sz="1800" dirty="0">
                <a:solidFill>
                  <a:schemeClr val="bg1"/>
                </a:solidFill>
              </a:rPr>
              <a:t>ONÁR</a:t>
            </a:r>
          </a:p>
          <a:p>
            <a:pPr algn="ctr"/>
            <a:r>
              <a:rPr lang="pt-BR" altLang="pt-BR" sz="1800" dirty="0">
                <a:solidFill>
                  <a:schemeClr val="bg1"/>
                </a:solidFill>
              </a:rPr>
              <a:t>I</a:t>
            </a:r>
          </a:p>
          <a:p>
            <a:pPr algn="ctr"/>
            <a:r>
              <a:rPr lang="pt-BR" altLang="pt-BR" sz="1800" dirty="0">
                <a:solidFill>
                  <a:schemeClr val="bg1"/>
                </a:solidFill>
              </a:rPr>
              <a:t>OS</a:t>
            </a:r>
            <a:endParaRPr lang="pt-BR" dirty="0"/>
          </a:p>
        </p:txBody>
      </p:sp>
      <p:sp>
        <p:nvSpPr>
          <p:cNvPr id="3" name="CaixaDeTexto 2">
            <a:extLst>
              <a:ext uri="{FF2B5EF4-FFF2-40B4-BE49-F238E27FC236}">
                <a16:creationId xmlns:a16="http://schemas.microsoft.com/office/drawing/2014/main" id="{E5516E58-34D7-4805-84EC-95B6B4827FC7}"/>
              </a:ext>
            </a:extLst>
          </p:cNvPr>
          <p:cNvSpPr txBox="1"/>
          <p:nvPr userDrawn="1"/>
        </p:nvSpPr>
        <p:spPr>
          <a:xfrm>
            <a:off x="2620963" y="4221088"/>
            <a:ext cx="1268411" cy="923330"/>
          </a:xfrm>
          <a:prstGeom prst="rect">
            <a:avLst/>
          </a:prstGeom>
          <a:noFill/>
        </p:spPr>
        <p:txBody>
          <a:bodyPr wrap="square" rtlCol="0">
            <a:spAutoFit/>
          </a:bodyPr>
          <a:lstStyle/>
          <a:p>
            <a:pPr algn="ctr"/>
            <a:endParaRPr lang="pt-BR" sz="1800" dirty="0"/>
          </a:p>
          <a:p>
            <a:pPr algn="ctr"/>
            <a:r>
              <a:rPr lang="pt-BR" sz="1800" dirty="0"/>
              <a:t>TRIMESTRE</a:t>
            </a:r>
          </a:p>
          <a:p>
            <a:pPr algn="ctr"/>
            <a:r>
              <a:rPr lang="pt-BR" sz="1800" dirty="0"/>
              <a:t>2024</a:t>
            </a:r>
          </a:p>
        </p:txBody>
      </p:sp>
      <p:sp>
        <p:nvSpPr>
          <p:cNvPr id="30" name="Espaço Reservado para Texto 29">
            <a:extLst>
              <a:ext uri="{FF2B5EF4-FFF2-40B4-BE49-F238E27FC236}">
                <a16:creationId xmlns:a16="http://schemas.microsoft.com/office/drawing/2014/main" id="{61069D8B-8B28-4E35-879E-2C48552D6220}"/>
              </a:ext>
            </a:extLst>
          </p:cNvPr>
          <p:cNvSpPr>
            <a:spLocks noGrp="1"/>
          </p:cNvSpPr>
          <p:nvPr>
            <p:ph type="body" sz="quarter" idx="10" hasCustomPrompt="1"/>
          </p:nvPr>
        </p:nvSpPr>
        <p:spPr>
          <a:xfrm>
            <a:off x="2686052" y="3789040"/>
            <a:ext cx="1131886" cy="792485"/>
          </a:xfrm>
          <a:prstGeom prst="rect">
            <a:avLst/>
          </a:prstGeom>
        </p:spPr>
        <p:txBody>
          <a:bodyPr/>
          <a:lstStyle>
            <a:lvl1pPr marL="0" indent="0" algn="ctr">
              <a:buNone/>
              <a:defRPr/>
            </a:lvl1pPr>
          </a:lstStyle>
          <a:p>
            <a:pPr lvl="0"/>
            <a:r>
              <a:rPr lang="pt-BR" dirty="0"/>
              <a:t>Tri</a:t>
            </a:r>
          </a:p>
        </p:txBody>
      </p:sp>
    </p:spTree>
    <p:extLst>
      <p:ext uri="{BB962C8B-B14F-4D97-AF65-F5344CB8AC3E}">
        <p14:creationId xmlns:p14="http://schemas.microsoft.com/office/powerpoint/2010/main" val="4238227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l">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963C5A78-36AC-4DC3-91E9-B1168153FE1C}"/>
              </a:ext>
            </a:extLst>
          </p:cNvPr>
          <p:cNvSpPr/>
          <p:nvPr userDrawn="1"/>
        </p:nvSpPr>
        <p:spPr>
          <a:xfrm>
            <a:off x="34925" y="666750"/>
            <a:ext cx="9109075" cy="6191250"/>
          </a:xfrm>
          <a:prstGeom prst="rect">
            <a:avLst/>
          </a:prstGeom>
          <a:solidFill>
            <a:schemeClr val="accent3">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5" name="Retângulo 4">
            <a:extLst>
              <a:ext uri="{FF2B5EF4-FFF2-40B4-BE49-F238E27FC236}">
                <a16:creationId xmlns:a16="http://schemas.microsoft.com/office/drawing/2014/main" id="{C3690757-2233-41B7-B19F-57929FBC3A8B}"/>
              </a:ext>
            </a:extLst>
          </p:cNvPr>
          <p:cNvSpPr/>
          <p:nvPr userDrawn="1"/>
        </p:nvSpPr>
        <p:spPr>
          <a:xfrm>
            <a:off x="15875" y="0"/>
            <a:ext cx="9144000" cy="666750"/>
          </a:xfrm>
          <a:prstGeom prst="rect">
            <a:avLst/>
          </a:prstGeom>
          <a:gradFill flip="none" rotWithShape="1">
            <a:gsLst>
              <a:gs pos="0">
                <a:srgbClr val="000000"/>
              </a:gs>
              <a:gs pos="17000">
                <a:srgbClr val="4A452A"/>
              </a:gs>
              <a:gs pos="37000">
                <a:srgbClr val="4F6228"/>
              </a:gs>
              <a:gs pos="54000">
                <a:srgbClr val="77933C"/>
              </a:gs>
              <a:gs pos="72000">
                <a:srgbClr val="C3D69B"/>
              </a:gs>
              <a:gs pos="87000">
                <a:srgbClr val="C8E0AF"/>
              </a:gs>
              <a:gs pos="100000">
                <a:srgbClr val="D7E4B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9" name="Espaço Reservado para Texto 8"/>
          <p:cNvSpPr>
            <a:spLocks noGrp="1"/>
          </p:cNvSpPr>
          <p:nvPr>
            <p:ph type="body" sz="quarter" idx="11" hasCustomPrompt="1"/>
          </p:nvPr>
        </p:nvSpPr>
        <p:spPr>
          <a:xfrm>
            <a:off x="15875" y="0"/>
            <a:ext cx="9109075" cy="666750"/>
          </a:xfrm>
          <a:prstGeom prst="rect">
            <a:avLst/>
          </a:prstGeom>
        </p:spPr>
        <p:txBody>
          <a:bodyPr/>
          <a:lstStyle>
            <a:lvl1pPr marL="0" indent="0">
              <a:buNone/>
              <a:defRPr b="1">
                <a:solidFill>
                  <a:srgbClr val="FFFF00"/>
                </a:solidFill>
              </a:defRPr>
            </a:lvl1pPr>
            <a:lvl2pPr marL="457200" indent="0">
              <a:buNone/>
              <a:defRPr b="1">
                <a:solidFill>
                  <a:srgbClr val="FFFF00"/>
                </a:solidFill>
              </a:defRPr>
            </a:lvl2pPr>
            <a:lvl3pPr marL="914400" indent="0">
              <a:buNone/>
              <a:defRPr b="1">
                <a:solidFill>
                  <a:srgbClr val="FFFF00"/>
                </a:solidFill>
              </a:defRPr>
            </a:lvl3pPr>
            <a:lvl4pPr marL="1371600" indent="0">
              <a:buNone/>
              <a:defRPr b="1">
                <a:solidFill>
                  <a:srgbClr val="FFFF00"/>
                </a:solidFill>
              </a:defRPr>
            </a:lvl4pPr>
            <a:lvl5pPr marL="1828800" indent="0">
              <a:buNone/>
              <a:defRPr b="1">
                <a:solidFill>
                  <a:srgbClr val="FFFF00"/>
                </a:solidFill>
              </a:defRPr>
            </a:lvl5pPr>
          </a:lstStyle>
          <a:p>
            <a:pPr lvl="0"/>
            <a:r>
              <a:rPr lang="pt-BR" dirty="0"/>
              <a:t> </a:t>
            </a:r>
          </a:p>
        </p:txBody>
      </p:sp>
      <p:sp>
        <p:nvSpPr>
          <p:cNvPr id="6" name="CaixaDeTexto 2">
            <a:extLst>
              <a:ext uri="{FF2B5EF4-FFF2-40B4-BE49-F238E27FC236}">
                <a16:creationId xmlns:a16="http://schemas.microsoft.com/office/drawing/2014/main" id="{24418F8F-55AE-4F30-A4F5-B7D5BACE023D}"/>
              </a:ext>
            </a:extLst>
          </p:cNvPr>
          <p:cNvSpPr txBox="1">
            <a:spLocks noChangeArrowheads="1"/>
          </p:cNvSpPr>
          <p:nvPr userDrawn="1"/>
        </p:nvSpPr>
        <p:spPr bwMode="auto">
          <a:xfrm>
            <a:off x="107950" y="981075"/>
            <a:ext cx="90360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Aft>
                <a:spcPts val="1200"/>
              </a:spcAft>
            </a:pPr>
            <a:r>
              <a:rPr lang="pt-BR" altLang="pt-BR" sz="2400" b="1"/>
              <a:t>As imagens que temos utilizado aqui são sempre imagens tiradas da internet. Procuramos não utilizar imagens que tenham alguma restrição quanto à direitos autorais.</a:t>
            </a:r>
          </a:p>
          <a:p>
            <a:pPr algn="just" eaLnBrk="1" hangingPunct="1">
              <a:spcAft>
                <a:spcPts val="1200"/>
              </a:spcAft>
            </a:pPr>
            <a:r>
              <a:rPr lang="pt-BR" altLang="pt-BR" sz="2400" b="1"/>
              <a:t>Se por acaso estivermos utilizando de maneira indevida alguma imagem, por favor me avise que retirarei imediatamente a imagem deste material.</a:t>
            </a:r>
          </a:p>
        </p:txBody>
      </p:sp>
      <p:sp>
        <p:nvSpPr>
          <p:cNvPr id="8" name="Retângulo 3">
            <a:extLst>
              <a:ext uri="{FF2B5EF4-FFF2-40B4-BE49-F238E27FC236}">
                <a16:creationId xmlns:a16="http://schemas.microsoft.com/office/drawing/2014/main" id="{8F28B665-A79E-4E52-BD91-14131BA51623}"/>
              </a:ext>
            </a:extLst>
          </p:cNvPr>
          <p:cNvSpPr>
            <a:spLocks noChangeArrowheads="1"/>
          </p:cNvSpPr>
          <p:nvPr userDrawn="1"/>
        </p:nvSpPr>
        <p:spPr bwMode="auto">
          <a:xfrm>
            <a:off x="123825" y="3551238"/>
            <a:ext cx="90360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pt-BR" altLang="pt-BR" sz="2400" b="1" dirty="0"/>
              <a:t>Qualquer observação sobre este material entre em contato comigo pelo e-mail:</a:t>
            </a:r>
          </a:p>
          <a:p>
            <a:pPr eaLnBrk="1" hangingPunct="1"/>
            <a:r>
              <a:rPr lang="pt-BR" altLang="pt-BR" sz="2400" b="1" dirty="0">
                <a:solidFill>
                  <a:srgbClr val="FF0000"/>
                </a:solidFill>
              </a:rPr>
              <a:t>Ruy Ernesto N Schwantes ( </a:t>
            </a:r>
            <a:r>
              <a:rPr lang="pt-BR" altLang="pt-BR" sz="2400" b="1" dirty="0">
                <a:solidFill>
                  <a:srgbClr val="FF0000"/>
                </a:solidFill>
                <a:hlinkClick r:id="rId2"/>
              </a:rPr>
              <a:t>ruy_ernesto@hotmail.com</a:t>
            </a:r>
            <a:r>
              <a:rPr lang="pt-BR" altLang="pt-BR" sz="2400" b="1" dirty="0">
                <a:solidFill>
                  <a:srgbClr val="FF0000"/>
                </a:solidFill>
              </a:rPr>
              <a:t> )</a:t>
            </a:r>
          </a:p>
          <a:p>
            <a:pPr eaLnBrk="1" hangingPunct="1"/>
            <a:endParaRPr lang="pt-BR" altLang="pt-BR" sz="2400" b="1" dirty="0">
              <a:solidFill>
                <a:srgbClr val="FF0000"/>
              </a:solidFill>
            </a:endParaRPr>
          </a:p>
          <a:p>
            <a:pPr eaLnBrk="1" hangingPunct="1"/>
            <a:endParaRPr lang="pt-BR" altLang="pt-BR" sz="2400" b="1" dirty="0">
              <a:solidFill>
                <a:srgbClr val="FF0000"/>
              </a:solidFill>
            </a:endParaRPr>
          </a:p>
        </p:txBody>
      </p:sp>
      <p:sp>
        <p:nvSpPr>
          <p:cNvPr id="10" name="Retângulo 3">
            <a:extLst>
              <a:ext uri="{FF2B5EF4-FFF2-40B4-BE49-F238E27FC236}">
                <a16:creationId xmlns:a16="http://schemas.microsoft.com/office/drawing/2014/main" id="{1A7E6371-DDD0-428D-ADA7-00C93FFBF8EE}"/>
              </a:ext>
            </a:extLst>
          </p:cNvPr>
          <p:cNvSpPr>
            <a:spLocks noChangeArrowheads="1"/>
          </p:cNvSpPr>
          <p:nvPr userDrawn="1"/>
        </p:nvSpPr>
        <p:spPr bwMode="auto">
          <a:xfrm>
            <a:off x="107950" y="4751567"/>
            <a:ext cx="90360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br>
              <a:rPr lang="pt-BR" sz="2400" b="1" dirty="0"/>
            </a:br>
            <a:endParaRPr lang="pt-BR" altLang="pt-BR" sz="2400" b="1" dirty="0">
              <a:solidFill>
                <a:srgbClr val="FF0000"/>
              </a:solidFill>
            </a:endParaRPr>
          </a:p>
        </p:txBody>
      </p:sp>
    </p:spTree>
    <p:extLst>
      <p:ext uri="{BB962C8B-B14F-4D97-AF65-F5344CB8AC3E}">
        <p14:creationId xmlns:p14="http://schemas.microsoft.com/office/powerpoint/2010/main" val="1641920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ral">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2156401C-DE18-48C8-8A43-D90D8C472295}"/>
              </a:ext>
            </a:extLst>
          </p:cNvPr>
          <p:cNvSpPr/>
          <p:nvPr userDrawn="1"/>
        </p:nvSpPr>
        <p:spPr>
          <a:xfrm>
            <a:off x="34925" y="0"/>
            <a:ext cx="9109075" cy="6858000"/>
          </a:xfrm>
          <a:prstGeom prst="rect">
            <a:avLst/>
          </a:prstGeom>
          <a:solidFill>
            <a:schemeClr val="accent3">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Tree>
    <p:extLst>
      <p:ext uri="{BB962C8B-B14F-4D97-AF65-F5344CB8AC3E}">
        <p14:creationId xmlns:p14="http://schemas.microsoft.com/office/powerpoint/2010/main" val="4004881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ral com destaque">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943A4D7-F464-46AA-B306-627A8F22A378}"/>
              </a:ext>
            </a:extLst>
          </p:cNvPr>
          <p:cNvSpPr/>
          <p:nvPr userDrawn="1"/>
        </p:nvSpPr>
        <p:spPr>
          <a:xfrm>
            <a:off x="34925" y="666750"/>
            <a:ext cx="9109075" cy="6191250"/>
          </a:xfrm>
          <a:prstGeom prst="rect">
            <a:avLst/>
          </a:prstGeom>
          <a:solidFill>
            <a:schemeClr val="accent3">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5" name="Retângulo 4">
            <a:extLst>
              <a:ext uri="{FF2B5EF4-FFF2-40B4-BE49-F238E27FC236}">
                <a16:creationId xmlns:a16="http://schemas.microsoft.com/office/drawing/2014/main" id="{1CFD6F98-CF4C-4DA7-BEC7-012D4060B618}"/>
              </a:ext>
            </a:extLst>
          </p:cNvPr>
          <p:cNvSpPr/>
          <p:nvPr userDrawn="1"/>
        </p:nvSpPr>
        <p:spPr>
          <a:xfrm>
            <a:off x="15875" y="0"/>
            <a:ext cx="9144000" cy="666750"/>
          </a:xfrm>
          <a:prstGeom prst="rect">
            <a:avLst/>
          </a:prstGeom>
          <a:gradFill flip="none" rotWithShape="1">
            <a:gsLst>
              <a:gs pos="0">
                <a:srgbClr val="000000"/>
              </a:gs>
              <a:gs pos="17000">
                <a:srgbClr val="4A452A"/>
              </a:gs>
              <a:gs pos="37000">
                <a:srgbClr val="4F6228"/>
              </a:gs>
              <a:gs pos="54000">
                <a:srgbClr val="77933C"/>
              </a:gs>
              <a:gs pos="72000">
                <a:srgbClr val="C3D69B"/>
              </a:gs>
              <a:gs pos="87000">
                <a:srgbClr val="C8E0AF"/>
              </a:gs>
              <a:gs pos="100000">
                <a:srgbClr val="D7E4B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Espaço Reservado para Texto 8">
            <a:extLst>
              <a:ext uri="{FF2B5EF4-FFF2-40B4-BE49-F238E27FC236}">
                <a16:creationId xmlns:a16="http://schemas.microsoft.com/office/drawing/2014/main" id="{D6FA0C53-8B40-4915-9B42-9E61F8719303}"/>
              </a:ext>
            </a:extLst>
          </p:cNvPr>
          <p:cNvSpPr>
            <a:spLocks noGrp="1"/>
          </p:cNvSpPr>
          <p:nvPr>
            <p:ph type="body" sz="quarter" idx="11"/>
          </p:nvPr>
        </p:nvSpPr>
        <p:spPr>
          <a:xfrm>
            <a:off x="15875" y="0"/>
            <a:ext cx="9109075" cy="666750"/>
          </a:xfrm>
          <a:prstGeom prst="rect">
            <a:avLst/>
          </a:prstGeom>
        </p:spPr>
        <p:txBody>
          <a:bodyPr/>
          <a:lstStyle>
            <a:lvl1pPr marL="0" indent="0">
              <a:buNone/>
              <a:defRPr sz="3600" b="1">
                <a:ln>
                  <a:solidFill>
                    <a:schemeClr val="tx1"/>
                  </a:solidFill>
                </a:ln>
                <a:solidFill>
                  <a:srgbClr val="FFFF00"/>
                </a:solidFill>
              </a:defRPr>
            </a:lvl1pPr>
            <a:lvl2pPr marL="457200" indent="0">
              <a:buNone/>
              <a:defRPr b="1">
                <a:solidFill>
                  <a:srgbClr val="FFFF00"/>
                </a:solidFill>
              </a:defRPr>
            </a:lvl2pPr>
            <a:lvl3pPr marL="914400" indent="0">
              <a:buNone/>
              <a:defRPr b="1">
                <a:solidFill>
                  <a:srgbClr val="FFFF00"/>
                </a:solidFill>
              </a:defRPr>
            </a:lvl3pPr>
            <a:lvl4pPr marL="1371600" indent="0">
              <a:buNone/>
              <a:defRPr b="1">
                <a:solidFill>
                  <a:srgbClr val="FFFF00"/>
                </a:solidFill>
              </a:defRPr>
            </a:lvl4pPr>
            <a:lvl5pPr marL="1828800" indent="0">
              <a:buNone/>
              <a:defRPr b="1">
                <a:solidFill>
                  <a:srgbClr val="FFFF00"/>
                </a:solidFill>
              </a:defRPr>
            </a:lvl5pPr>
          </a:lstStyle>
          <a:p>
            <a:pPr lvl="0"/>
            <a:endParaRPr lang="pt-BR" dirty="0"/>
          </a:p>
        </p:txBody>
      </p:sp>
    </p:spTree>
    <p:extLst>
      <p:ext uri="{BB962C8B-B14F-4D97-AF65-F5344CB8AC3E}">
        <p14:creationId xmlns:p14="http://schemas.microsoft.com/office/powerpoint/2010/main" val="4234544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riosidades V">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963C5A78-36AC-4DC3-91E9-B1168153FE1C}"/>
              </a:ext>
            </a:extLst>
          </p:cNvPr>
          <p:cNvSpPr/>
          <p:nvPr userDrawn="1"/>
        </p:nvSpPr>
        <p:spPr>
          <a:xfrm>
            <a:off x="37737" y="685695"/>
            <a:ext cx="9109075" cy="6191250"/>
          </a:xfrm>
          <a:prstGeom prst="rect">
            <a:avLst/>
          </a:prstGeom>
          <a:solidFill>
            <a:schemeClr val="accent3">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6" name="Retângulo 5">
            <a:extLst>
              <a:ext uri="{FF2B5EF4-FFF2-40B4-BE49-F238E27FC236}">
                <a16:creationId xmlns:a16="http://schemas.microsoft.com/office/drawing/2014/main" id="{83031C4F-6308-48D1-AE9D-A3E3CDBF91F7}"/>
              </a:ext>
            </a:extLst>
          </p:cNvPr>
          <p:cNvSpPr/>
          <p:nvPr userDrawn="1"/>
        </p:nvSpPr>
        <p:spPr>
          <a:xfrm>
            <a:off x="15875" y="0"/>
            <a:ext cx="9144000" cy="666750"/>
          </a:xfrm>
          <a:prstGeom prst="rect">
            <a:avLst/>
          </a:prstGeom>
          <a:gradFill flip="none" rotWithShape="1">
            <a:gsLst>
              <a:gs pos="0">
                <a:srgbClr val="000000"/>
              </a:gs>
              <a:gs pos="17000">
                <a:srgbClr val="4A452A"/>
              </a:gs>
              <a:gs pos="37000">
                <a:srgbClr val="4F6228"/>
              </a:gs>
              <a:gs pos="54000">
                <a:srgbClr val="77933C"/>
              </a:gs>
              <a:gs pos="72000">
                <a:srgbClr val="C3D69B"/>
              </a:gs>
              <a:gs pos="87000">
                <a:srgbClr val="C8E0AF"/>
              </a:gs>
              <a:gs pos="100000">
                <a:srgbClr val="D7E4BD"/>
              </a:gs>
            </a:gsLst>
            <a:lin ang="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3600" b="1" dirty="0">
                <a:ln>
                  <a:solidFill>
                    <a:schemeClr val="tx1"/>
                  </a:solidFill>
                </a:ln>
                <a:solidFill>
                  <a:srgbClr val="FFFF00"/>
                </a:solidFill>
              </a:rPr>
              <a:t>Divisão</a:t>
            </a:r>
            <a:r>
              <a:rPr lang="pt-BR" sz="3600" b="1" dirty="0">
                <a:ln>
                  <a:solidFill>
                    <a:schemeClr val="tx1"/>
                  </a:solidFill>
                </a:ln>
                <a:solidFill>
                  <a:srgbClr val="FF0000"/>
                </a:solidFill>
              </a:rPr>
              <a:t> </a:t>
            </a:r>
            <a:r>
              <a:rPr lang="pt-BR" sz="3600" b="1" dirty="0" err="1">
                <a:ln>
                  <a:solidFill>
                    <a:schemeClr val="tx1"/>
                  </a:solidFill>
                </a:ln>
                <a:solidFill>
                  <a:srgbClr val="FF0000"/>
                </a:solidFill>
              </a:rPr>
              <a:t>Euro-Asiática</a:t>
            </a:r>
            <a:endParaRPr lang="pt-BR" sz="3600" b="1" dirty="0">
              <a:ln>
                <a:solidFill>
                  <a:schemeClr val="tx1"/>
                </a:solidFill>
              </a:ln>
              <a:solidFill>
                <a:srgbClr val="FF0000"/>
              </a:solidFill>
            </a:endParaRPr>
          </a:p>
        </p:txBody>
      </p:sp>
    </p:spTree>
    <p:extLst>
      <p:ext uri="{BB962C8B-B14F-4D97-AF65-F5344CB8AC3E}">
        <p14:creationId xmlns:p14="http://schemas.microsoft.com/office/powerpoint/2010/main" val="1889191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stino das Ofertas">
    <p:spTree>
      <p:nvGrpSpPr>
        <p:cNvPr id="1" name=""/>
        <p:cNvGrpSpPr/>
        <p:nvPr/>
      </p:nvGrpSpPr>
      <p:grpSpPr>
        <a:xfrm>
          <a:off x="0" y="0"/>
          <a:ext cx="0" cy="0"/>
          <a:chOff x="0" y="0"/>
          <a:chExt cx="0" cy="0"/>
        </a:xfrm>
      </p:grpSpPr>
      <p:sp>
        <p:nvSpPr>
          <p:cNvPr id="25" name="Retângulo 24">
            <a:extLst>
              <a:ext uri="{FF2B5EF4-FFF2-40B4-BE49-F238E27FC236}">
                <a16:creationId xmlns:a16="http://schemas.microsoft.com/office/drawing/2014/main" id="{BF548D46-1421-4A47-9FA0-ED5EA4F96B86}"/>
              </a:ext>
            </a:extLst>
          </p:cNvPr>
          <p:cNvSpPr/>
          <p:nvPr userDrawn="1"/>
        </p:nvSpPr>
        <p:spPr>
          <a:xfrm>
            <a:off x="15875" y="0"/>
            <a:ext cx="9144000" cy="666750"/>
          </a:xfrm>
          <a:prstGeom prst="rect">
            <a:avLst/>
          </a:prstGeom>
          <a:gradFill flip="none" rotWithShape="1">
            <a:gsLst>
              <a:gs pos="0">
                <a:srgbClr val="000000"/>
              </a:gs>
              <a:gs pos="17000">
                <a:srgbClr val="4A452A"/>
              </a:gs>
              <a:gs pos="37000">
                <a:srgbClr val="4F6228"/>
              </a:gs>
              <a:gs pos="54000">
                <a:srgbClr val="77933C"/>
              </a:gs>
              <a:gs pos="72000">
                <a:srgbClr val="C3D69B"/>
              </a:gs>
              <a:gs pos="87000">
                <a:srgbClr val="C8E0AF"/>
              </a:gs>
              <a:gs pos="100000">
                <a:srgbClr val="D7E4B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solidFill>
                <a:schemeClr val="tx1"/>
              </a:solidFill>
            </a:endParaRPr>
          </a:p>
        </p:txBody>
      </p:sp>
      <p:sp>
        <p:nvSpPr>
          <p:cNvPr id="27" name="CaixaDeTexto 26">
            <a:extLst>
              <a:ext uri="{FF2B5EF4-FFF2-40B4-BE49-F238E27FC236}">
                <a16:creationId xmlns:a16="http://schemas.microsoft.com/office/drawing/2014/main" id="{E8B630B2-FF9D-4777-94CB-92BC3F8F2942}"/>
              </a:ext>
            </a:extLst>
          </p:cNvPr>
          <p:cNvSpPr txBox="1">
            <a:spLocks noChangeAspect="1"/>
          </p:cNvSpPr>
          <p:nvPr userDrawn="1"/>
        </p:nvSpPr>
        <p:spPr>
          <a:xfrm>
            <a:off x="-15875" y="-29943"/>
            <a:ext cx="9111625" cy="707886"/>
          </a:xfrm>
          <a:prstGeom prst="rect">
            <a:avLst/>
          </a:prstGeom>
          <a:noFill/>
        </p:spPr>
        <p:txBody>
          <a:bodyPr wrap="square" rtlCol="0" anchor="ctr" anchorCtr="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2800" b="1" dirty="0">
                <a:ln>
                  <a:solidFill>
                    <a:schemeClr val="tx1"/>
                  </a:solidFill>
                </a:ln>
                <a:solidFill>
                  <a:srgbClr val="FFFF00"/>
                </a:solidFill>
              </a:rPr>
              <a:t>DESTINO DAS OFERTAS </a:t>
            </a:r>
            <a:r>
              <a:rPr lang="pt-BR" sz="4000" b="1" dirty="0">
                <a:ln>
                  <a:solidFill>
                    <a:schemeClr val="tx1"/>
                  </a:solidFill>
                </a:ln>
                <a:solidFill>
                  <a:srgbClr val="FFFF00"/>
                </a:solidFill>
              </a:rPr>
              <a:t>– </a:t>
            </a:r>
            <a:r>
              <a:rPr lang="pt-BR" sz="4000" b="1" dirty="0">
                <a:ln>
                  <a:solidFill>
                    <a:schemeClr val="tx1"/>
                  </a:solidFill>
                </a:ln>
                <a:solidFill>
                  <a:srgbClr val="FF0000"/>
                </a:solidFill>
              </a:rPr>
              <a:t>Divisão </a:t>
            </a:r>
            <a:r>
              <a:rPr lang="pt-BR" sz="4000" b="1" kern="1200" dirty="0" err="1">
                <a:ln>
                  <a:solidFill>
                    <a:schemeClr val="tx1"/>
                  </a:solidFill>
                </a:ln>
                <a:solidFill>
                  <a:srgbClr val="FF0000"/>
                </a:solidFill>
                <a:latin typeface="+mn-lt"/>
                <a:ea typeface="+mn-ea"/>
                <a:cs typeface="+mn-cs"/>
              </a:rPr>
              <a:t>Euro-Asiática</a:t>
            </a:r>
            <a:endParaRPr lang="pt-BR" sz="4000" b="1" dirty="0">
              <a:ln>
                <a:solidFill>
                  <a:schemeClr val="tx1"/>
                </a:solidFill>
              </a:ln>
              <a:solidFill>
                <a:srgbClr val="FF0000"/>
              </a:solidFill>
            </a:endParaRPr>
          </a:p>
        </p:txBody>
      </p:sp>
      <p:pic>
        <p:nvPicPr>
          <p:cNvPr id="3" name="Imagem 2">
            <a:extLst>
              <a:ext uri="{FF2B5EF4-FFF2-40B4-BE49-F238E27FC236}">
                <a16:creationId xmlns:a16="http://schemas.microsoft.com/office/drawing/2014/main" id="{B8960884-4E19-44A4-A95A-BD74E563AE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 y="666750"/>
            <a:ext cx="9144000" cy="6218634"/>
          </a:xfrm>
          <a:prstGeom prst="rect">
            <a:avLst/>
          </a:prstGeom>
        </p:spPr>
      </p:pic>
    </p:spTree>
    <p:extLst>
      <p:ext uri="{BB962C8B-B14F-4D97-AF65-F5344CB8AC3E}">
        <p14:creationId xmlns:p14="http://schemas.microsoft.com/office/powerpoint/2010/main" val="3788198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melho CAPA - 1º trimestre">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8ADDD79A-D920-41C3-8B42-9C09D536E12A}"/>
              </a:ext>
            </a:extLst>
          </p:cNvPr>
          <p:cNvSpPr/>
          <p:nvPr userDrawn="1"/>
        </p:nvSpPr>
        <p:spPr>
          <a:xfrm>
            <a:off x="7824788" y="0"/>
            <a:ext cx="1306512" cy="6858000"/>
          </a:xfrm>
          <a:prstGeom prst="rect">
            <a:avLst/>
          </a:prstGeom>
          <a:gradFill>
            <a:gsLst>
              <a:gs pos="0">
                <a:srgbClr val="FFCC99"/>
              </a:gs>
              <a:gs pos="35000">
                <a:srgbClr val="FFFFCC"/>
              </a:gs>
              <a:gs pos="69000">
                <a:schemeClr val="bg1"/>
              </a:gs>
              <a:gs pos="100000">
                <a:schemeClr val="bg1"/>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8576" tIns="19289" rIns="38576" bIns="19289" anchor="ctr"/>
          <a:lstStyle/>
          <a:p>
            <a:pPr algn="ctr">
              <a:defRPr/>
            </a:pPr>
            <a:endParaRPr lang="pt-BR" sz="1013"/>
          </a:p>
        </p:txBody>
      </p:sp>
      <p:sp>
        <p:nvSpPr>
          <p:cNvPr id="7" name="Retângulo 6">
            <a:extLst>
              <a:ext uri="{FF2B5EF4-FFF2-40B4-BE49-F238E27FC236}">
                <a16:creationId xmlns:a16="http://schemas.microsoft.com/office/drawing/2014/main" id="{AC1FCAAA-BC94-45C3-A1C7-8AA7D59A2891}"/>
              </a:ext>
            </a:extLst>
          </p:cNvPr>
          <p:cNvSpPr/>
          <p:nvPr userDrawn="1"/>
        </p:nvSpPr>
        <p:spPr>
          <a:xfrm>
            <a:off x="1" y="0"/>
            <a:ext cx="1306513" cy="6858000"/>
          </a:xfrm>
          <a:prstGeom prst="rect">
            <a:avLst/>
          </a:prstGeom>
          <a:gradFill>
            <a:gsLst>
              <a:gs pos="0">
                <a:schemeClr val="tx1"/>
              </a:gs>
              <a:gs pos="35000">
                <a:schemeClr val="bg2">
                  <a:lumMod val="25000"/>
                </a:schemeClr>
              </a:gs>
              <a:gs pos="69000">
                <a:srgbClr val="C00000"/>
              </a:gs>
              <a:gs pos="100000">
                <a:srgbClr val="FF0000"/>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181"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p:txBody>
      </p:sp>
      <p:sp>
        <p:nvSpPr>
          <p:cNvPr id="8" name="Retângulo 7">
            <a:extLst>
              <a:ext uri="{FF2B5EF4-FFF2-40B4-BE49-F238E27FC236}">
                <a16:creationId xmlns:a16="http://schemas.microsoft.com/office/drawing/2014/main" id="{260E8798-3089-4654-B145-191D65A7559E}"/>
              </a:ext>
            </a:extLst>
          </p:cNvPr>
          <p:cNvSpPr/>
          <p:nvPr userDrawn="1"/>
        </p:nvSpPr>
        <p:spPr>
          <a:xfrm>
            <a:off x="1303339" y="0"/>
            <a:ext cx="1308100" cy="6858000"/>
          </a:xfrm>
          <a:prstGeom prst="rect">
            <a:avLst/>
          </a:prstGeom>
          <a:gradFill>
            <a:gsLst>
              <a:gs pos="0">
                <a:schemeClr val="bg2">
                  <a:lumMod val="25000"/>
                </a:schemeClr>
              </a:gs>
              <a:gs pos="35000">
                <a:srgbClr val="C00000"/>
              </a:gs>
              <a:gs pos="69000">
                <a:srgbClr val="FF0000"/>
              </a:gs>
              <a:gs pos="100000">
                <a:srgbClr val="FF6600"/>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8576" tIns="19289" rIns="38576" bIns="19289" anchor="ctr"/>
          <a:lstStyle/>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p:txBody>
      </p:sp>
      <p:sp>
        <p:nvSpPr>
          <p:cNvPr id="9" name="Retângulo 8">
            <a:extLst>
              <a:ext uri="{FF2B5EF4-FFF2-40B4-BE49-F238E27FC236}">
                <a16:creationId xmlns:a16="http://schemas.microsoft.com/office/drawing/2014/main" id="{665E3C04-3FA6-4154-B10B-44D0705381B6}"/>
              </a:ext>
            </a:extLst>
          </p:cNvPr>
          <p:cNvSpPr/>
          <p:nvPr userDrawn="1"/>
        </p:nvSpPr>
        <p:spPr>
          <a:xfrm>
            <a:off x="2606677" y="0"/>
            <a:ext cx="1306513" cy="6858000"/>
          </a:xfrm>
          <a:prstGeom prst="rect">
            <a:avLst/>
          </a:prstGeom>
          <a:gradFill>
            <a:gsLst>
              <a:gs pos="0">
                <a:srgbClr val="C00000"/>
              </a:gs>
              <a:gs pos="35000">
                <a:srgbClr val="FF0000"/>
              </a:gs>
              <a:gs pos="69000">
                <a:srgbClr val="FF6600"/>
              </a:gs>
              <a:gs pos="100000">
                <a:srgbClr val="FF9966"/>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8576" tIns="19289" rIns="38576" bIns="19289" anchor="ctr"/>
          <a:lstStyle/>
          <a:p>
            <a:pPr algn="ctr">
              <a:defRPr/>
            </a:pPr>
            <a:endParaRPr lang="pt-BR" sz="1013"/>
          </a:p>
        </p:txBody>
      </p:sp>
      <p:sp>
        <p:nvSpPr>
          <p:cNvPr id="10" name="Retângulo 9">
            <a:extLst>
              <a:ext uri="{FF2B5EF4-FFF2-40B4-BE49-F238E27FC236}">
                <a16:creationId xmlns:a16="http://schemas.microsoft.com/office/drawing/2014/main" id="{40001024-0A58-4D82-87CB-F596C2843D9A}"/>
              </a:ext>
            </a:extLst>
          </p:cNvPr>
          <p:cNvSpPr/>
          <p:nvPr userDrawn="1"/>
        </p:nvSpPr>
        <p:spPr>
          <a:xfrm>
            <a:off x="3911601" y="0"/>
            <a:ext cx="1308100" cy="6858000"/>
          </a:xfrm>
          <a:prstGeom prst="rect">
            <a:avLst/>
          </a:prstGeom>
          <a:gradFill>
            <a:gsLst>
              <a:gs pos="0">
                <a:srgbClr val="FF0000"/>
              </a:gs>
              <a:gs pos="35000">
                <a:srgbClr val="FF6600"/>
              </a:gs>
              <a:gs pos="69000">
                <a:srgbClr val="FF9966"/>
              </a:gs>
              <a:gs pos="100000">
                <a:srgbClr val="FFCC99"/>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8576" tIns="19289" rIns="38576" bIns="19289" anchor="ctr"/>
          <a:lstStyle/>
          <a:p>
            <a:pPr algn="ctr">
              <a:defRPr/>
            </a:pPr>
            <a:endParaRPr lang="pt-BR" sz="1013"/>
          </a:p>
        </p:txBody>
      </p:sp>
      <p:sp>
        <p:nvSpPr>
          <p:cNvPr id="11" name="Retângulo 10">
            <a:extLst>
              <a:ext uri="{FF2B5EF4-FFF2-40B4-BE49-F238E27FC236}">
                <a16:creationId xmlns:a16="http://schemas.microsoft.com/office/drawing/2014/main" id="{EF903E1F-AC4D-418A-A81B-D801C0F54471}"/>
              </a:ext>
            </a:extLst>
          </p:cNvPr>
          <p:cNvSpPr/>
          <p:nvPr userDrawn="1"/>
        </p:nvSpPr>
        <p:spPr>
          <a:xfrm>
            <a:off x="5216526" y="0"/>
            <a:ext cx="1306513" cy="6858000"/>
          </a:xfrm>
          <a:prstGeom prst="rect">
            <a:avLst/>
          </a:prstGeom>
          <a:gradFill>
            <a:gsLst>
              <a:gs pos="0">
                <a:srgbClr val="FF6600"/>
              </a:gs>
              <a:gs pos="35000">
                <a:srgbClr val="FF9966"/>
              </a:gs>
              <a:gs pos="69000">
                <a:srgbClr val="FFCC99"/>
              </a:gs>
              <a:gs pos="100000">
                <a:srgbClr val="FFFFCC"/>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8576" tIns="19289" rIns="38576" bIns="19289" anchor="ctr"/>
          <a:lstStyle/>
          <a:p>
            <a:pPr algn="ctr">
              <a:defRPr/>
            </a:pPr>
            <a:endParaRPr lang="pt-BR" sz="1013"/>
          </a:p>
        </p:txBody>
      </p:sp>
      <p:sp>
        <p:nvSpPr>
          <p:cNvPr id="12" name="Retângulo 11">
            <a:extLst>
              <a:ext uri="{FF2B5EF4-FFF2-40B4-BE49-F238E27FC236}">
                <a16:creationId xmlns:a16="http://schemas.microsoft.com/office/drawing/2014/main" id="{C6D2BD42-83ED-4F60-AE5F-0AA094B621B8}"/>
              </a:ext>
            </a:extLst>
          </p:cNvPr>
          <p:cNvSpPr/>
          <p:nvPr userDrawn="1"/>
        </p:nvSpPr>
        <p:spPr>
          <a:xfrm>
            <a:off x="6519863" y="0"/>
            <a:ext cx="1308100" cy="6858000"/>
          </a:xfrm>
          <a:prstGeom prst="rect">
            <a:avLst/>
          </a:prstGeom>
          <a:gradFill>
            <a:gsLst>
              <a:gs pos="0">
                <a:srgbClr val="FF9966"/>
              </a:gs>
              <a:gs pos="35000">
                <a:srgbClr val="FFCC99"/>
              </a:gs>
              <a:gs pos="69000">
                <a:srgbClr val="FFFFCC"/>
              </a:gs>
              <a:gs pos="100000">
                <a:schemeClr val="bg1"/>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8576" tIns="19289" rIns="38576" bIns="19289" anchor="ctr"/>
          <a:lstStyle/>
          <a:p>
            <a:pPr algn="ctr">
              <a:defRPr/>
            </a:pPr>
            <a:endParaRPr lang="pt-BR" sz="1013"/>
          </a:p>
        </p:txBody>
      </p:sp>
      <p:pic>
        <p:nvPicPr>
          <p:cNvPr id="17" name="Imagem 13" descr="Uma imagem contendo texto&#10;&#10;Descrição gerada com alta confiança">
            <a:extLst>
              <a:ext uri="{FF2B5EF4-FFF2-40B4-BE49-F238E27FC236}">
                <a16:creationId xmlns:a16="http://schemas.microsoft.com/office/drawing/2014/main" id="{F2D605C9-DBFA-426D-97F3-853651A7538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974" b="20526"/>
          <a:stretch>
            <a:fillRect/>
          </a:stretch>
        </p:blipFill>
        <p:spPr bwMode="auto">
          <a:xfrm>
            <a:off x="52388" y="5473701"/>
            <a:ext cx="1204912"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Imagem 2">
            <a:extLst>
              <a:ext uri="{FF2B5EF4-FFF2-40B4-BE49-F238E27FC236}">
                <a16:creationId xmlns:a16="http://schemas.microsoft.com/office/drawing/2014/main" id="{01F08265-58D1-4C43-9E8C-AC72294D4CBE}"/>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21625" y="5584825"/>
            <a:ext cx="1157288"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Imagem 9">
            <a:extLst>
              <a:ext uri="{FF2B5EF4-FFF2-40B4-BE49-F238E27FC236}">
                <a16:creationId xmlns:a16="http://schemas.microsoft.com/office/drawing/2014/main" id="{504B0C77-9FBF-4C3A-A78E-944290E40D7B}"/>
              </a:ext>
            </a:extLst>
          </p:cNvPr>
          <p:cNvPicPr>
            <a:picLocks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935413" y="1797050"/>
            <a:ext cx="1268412"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Imagem 10" descr="Uma imagem contendo foto, edifício, parede&#10;&#10;Descrição gerada com alta confiança">
            <a:extLst>
              <a:ext uri="{FF2B5EF4-FFF2-40B4-BE49-F238E27FC236}">
                <a16:creationId xmlns:a16="http://schemas.microsoft.com/office/drawing/2014/main" id="{586ED38C-C391-4BCA-84F8-29D9C525F3D4}"/>
              </a:ext>
            </a:extLst>
          </p:cNvPr>
          <p:cNvPicPr>
            <a:picLocks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230813" y="2819400"/>
            <a:ext cx="1268412"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Imagem 11" descr="Uma imagem contendo objeto, foto&#10;&#10;Descrição gerada com alta confiança">
            <a:extLst>
              <a:ext uri="{FF2B5EF4-FFF2-40B4-BE49-F238E27FC236}">
                <a16:creationId xmlns:a16="http://schemas.microsoft.com/office/drawing/2014/main" id="{78481F5E-8B76-40FB-BDE7-9397268DFA77}"/>
              </a:ext>
            </a:extLst>
          </p:cNvPr>
          <p:cNvPicPr>
            <a:picLocks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540500" y="3657600"/>
            <a:ext cx="127000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Imagem 12" descr="Uma imagem contendo foto, parede, interior, objeto&#10;&#10;Descrição gerada com alta confiança">
            <a:extLst>
              <a:ext uri="{FF2B5EF4-FFF2-40B4-BE49-F238E27FC236}">
                <a16:creationId xmlns:a16="http://schemas.microsoft.com/office/drawing/2014/main" id="{343C3F46-3C3D-47AE-9BD5-60603570E740}"/>
              </a:ext>
            </a:extLst>
          </p:cNvPr>
          <p:cNvPicPr>
            <a:picLocks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632075" y="839788"/>
            <a:ext cx="1270000"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CaixaDeTexto 18">
            <a:extLst>
              <a:ext uri="{FF2B5EF4-FFF2-40B4-BE49-F238E27FC236}">
                <a16:creationId xmlns:a16="http://schemas.microsoft.com/office/drawing/2014/main" id="{AD7A2F3C-E450-4C0C-AFA6-6C1436B883F4}"/>
              </a:ext>
            </a:extLst>
          </p:cNvPr>
          <p:cNvSpPr txBox="1">
            <a:spLocks noChangeArrowheads="1"/>
          </p:cNvSpPr>
          <p:nvPr userDrawn="1"/>
        </p:nvSpPr>
        <p:spPr bwMode="auto">
          <a:xfrm>
            <a:off x="27449" y="1243331"/>
            <a:ext cx="12731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pt-BR" altLang="pt-BR" sz="1400" dirty="0">
                <a:solidFill>
                  <a:schemeClr val="bg1"/>
                </a:solidFill>
              </a:rPr>
              <a:t>HISTÓRIAS</a:t>
            </a:r>
          </a:p>
          <a:p>
            <a:pPr algn="ctr">
              <a:defRPr/>
            </a:pPr>
            <a:r>
              <a:rPr lang="pt-BR" altLang="pt-BR" sz="1400" dirty="0">
                <a:solidFill>
                  <a:schemeClr val="bg1"/>
                </a:solidFill>
              </a:rPr>
              <a:t>DOS CAMPOS</a:t>
            </a:r>
          </a:p>
        </p:txBody>
      </p:sp>
      <p:sp>
        <p:nvSpPr>
          <p:cNvPr id="52" name="Retângulo 51">
            <a:extLst>
              <a:ext uri="{FF2B5EF4-FFF2-40B4-BE49-F238E27FC236}">
                <a16:creationId xmlns:a16="http://schemas.microsoft.com/office/drawing/2014/main" id="{5294DCDC-BF99-42DD-B755-23507D8B9EC6}"/>
              </a:ext>
            </a:extLst>
          </p:cNvPr>
          <p:cNvSpPr/>
          <p:nvPr userDrawn="1"/>
        </p:nvSpPr>
        <p:spPr>
          <a:xfrm>
            <a:off x="1749597" y="620688"/>
            <a:ext cx="423862" cy="3416320"/>
          </a:xfrm>
          <a:prstGeom prst="rect">
            <a:avLst/>
          </a:prstGeom>
        </p:spPr>
        <p:txBody>
          <a:bodyPr wrap="square">
            <a:spAutoFit/>
          </a:bodyPr>
          <a:lstStyle/>
          <a:p>
            <a:pPr algn="ctr"/>
            <a:r>
              <a:rPr lang="pt-BR" altLang="pt-BR" sz="1800" dirty="0">
                <a:solidFill>
                  <a:schemeClr val="bg1"/>
                </a:solidFill>
              </a:rPr>
              <a:t>MI</a:t>
            </a:r>
          </a:p>
          <a:p>
            <a:pPr algn="ctr"/>
            <a:r>
              <a:rPr lang="pt-BR" altLang="pt-BR" sz="1800" dirty="0">
                <a:solidFill>
                  <a:schemeClr val="bg1"/>
                </a:solidFill>
              </a:rPr>
              <a:t>S</a:t>
            </a:r>
          </a:p>
          <a:p>
            <a:pPr algn="ctr"/>
            <a:r>
              <a:rPr lang="pt-BR" altLang="pt-BR" sz="1800" dirty="0">
                <a:solidFill>
                  <a:schemeClr val="bg1"/>
                </a:solidFill>
              </a:rPr>
              <a:t>S</a:t>
            </a:r>
          </a:p>
          <a:p>
            <a:pPr algn="ctr"/>
            <a:r>
              <a:rPr lang="pt-BR" altLang="pt-BR" sz="1800" dirty="0">
                <a:solidFill>
                  <a:schemeClr val="bg1"/>
                </a:solidFill>
              </a:rPr>
              <a:t>I</a:t>
            </a:r>
          </a:p>
          <a:p>
            <a:pPr algn="ctr"/>
            <a:r>
              <a:rPr lang="pt-BR" altLang="pt-BR" sz="1800" dirty="0">
                <a:solidFill>
                  <a:schemeClr val="bg1"/>
                </a:solidFill>
              </a:rPr>
              <a:t>ONÁR</a:t>
            </a:r>
          </a:p>
          <a:p>
            <a:pPr algn="ctr"/>
            <a:r>
              <a:rPr lang="pt-BR" altLang="pt-BR" sz="1800" dirty="0">
                <a:solidFill>
                  <a:schemeClr val="bg1"/>
                </a:solidFill>
              </a:rPr>
              <a:t>I</a:t>
            </a:r>
          </a:p>
          <a:p>
            <a:pPr algn="ctr"/>
            <a:r>
              <a:rPr lang="pt-BR" altLang="pt-BR" sz="1800" dirty="0">
                <a:solidFill>
                  <a:schemeClr val="bg1"/>
                </a:solidFill>
              </a:rPr>
              <a:t>OS</a:t>
            </a:r>
            <a:endParaRPr lang="pt-BR" dirty="0"/>
          </a:p>
        </p:txBody>
      </p:sp>
      <p:sp>
        <p:nvSpPr>
          <p:cNvPr id="53" name="CaixaDeTexto 52">
            <a:extLst>
              <a:ext uri="{FF2B5EF4-FFF2-40B4-BE49-F238E27FC236}">
                <a16:creationId xmlns:a16="http://schemas.microsoft.com/office/drawing/2014/main" id="{63A2022D-4ECE-4CD7-BD00-A5B36B255E13}"/>
              </a:ext>
            </a:extLst>
          </p:cNvPr>
          <p:cNvSpPr txBox="1"/>
          <p:nvPr userDrawn="1"/>
        </p:nvSpPr>
        <p:spPr>
          <a:xfrm>
            <a:off x="2620963" y="4221088"/>
            <a:ext cx="1268411" cy="923330"/>
          </a:xfrm>
          <a:prstGeom prst="rect">
            <a:avLst/>
          </a:prstGeom>
          <a:noFill/>
        </p:spPr>
        <p:txBody>
          <a:bodyPr wrap="square" rtlCol="0">
            <a:spAutoFit/>
          </a:bodyPr>
          <a:lstStyle/>
          <a:p>
            <a:pPr algn="ctr"/>
            <a:endParaRPr lang="pt-BR" sz="1800" dirty="0"/>
          </a:p>
          <a:p>
            <a:pPr algn="ctr"/>
            <a:r>
              <a:rPr lang="pt-BR" sz="1800" dirty="0"/>
              <a:t>TRIMESTRE</a:t>
            </a:r>
          </a:p>
          <a:p>
            <a:pPr algn="ctr"/>
            <a:r>
              <a:rPr lang="pt-BR" sz="1800"/>
              <a:t>2023</a:t>
            </a:r>
            <a:endParaRPr lang="pt-BR" sz="1800" dirty="0"/>
          </a:p>
        </p:txBody>
      </p:sp>
      <p:sp>
        <p:nvSpPr>
          <p:cNvPr id="54" name="Espaço Reservado para Texto 29">
            <a:extLst>
              <a:ext uri="{FF2B5EF4-FFF2-40B4-BE49-F238E27FC236}">
                <a16:creationId xmlns:a16="http://schemas.microsoft.com/office/drawing/2014/main" id="{06CE0D7E-B716-4BBC-9486-741B166395BF}"/>
              </a:ext>
            </a:extLst>
          </p:cNvPr>
          <p:cNvSpPr>
            <a:spLocks noGrp="1"/>
          </p:cNvSpPr>
          <p:nvPr>
            <p:ph type="body" sz="quarter" idx="10" hasCustomPrompt="1"/>
          </p:nvPr>
        </p:nvSpPr>
        <p:spPr>
          <a:xfrm>
            <a:off x="2686052" y="3789040"/>
            <a:ext cx="1131886" cy="792485"/>
          </a:xfrm>
          <a:prstGeom prst="rect">
            <a:avLst/>
          </a:prstGeom>
        </p:spPr>
        <p:txBody>
          <a:bodyPr/>
          <a:lstStyle>
            <a:lvl1pPr marL="0" indent="0" algn="ctr">
              <a:buNone/>
              <a:defRPr/>
            </a:lvl1pPr>
          </a:lstStyle>
          <a:p>
            <a:pPr lvl="0"/>
            <a:r>
              <a:rPr lang="pt-BR" dirty="0"/>
              <a:t>Tri</a:t>
            </a:r>
          </a:p>
        </p:txBody>
      </p:sp>
    </p:spTree>
    <p:extLst>
      <p:ext uri="{BB962C8B-B14F-4D97-AF65-F5344CB8AC3E}">
        <p14:creationId xmlns:p14="http://schemas.microsoft.com/office/powerpoint/2010/main" val="2920050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to de Capa trimestral">
    <p:spTree>
      <p:nvGrpSpPr>
        <p:cNvPr id="1" name=""/>
        <p:cNvGrpSpPr/>
        <p:nvPr/>
      </p:nvGrpSpPr>
      <p:grpSpPr>
        <a:xfrm>
          <a:off x="0" y="0"/>
          <a:ext cx="0" cy="0"/>
          <a:chOff x="0" y="0"/>
          <a:chExt cx="0" cy="0"/>
        </a:xfrm>
      </p:grpSpPr>
      <p:sp>
        <p:nvSpPr>
          <p:cNvPr id="19" name="Espaço Reservado para Imagem 16">
            <a:extLst>
              <a:ext uri="{FF2B5EF4-FFF2-40B4-BE49-F238E27FC236}">
                <a16:creationId xmlns:a16="http://schemas.microsoft.com/office/drawing/2014/main" id="{D7E7BD83-803E-438A-B006-170176C7B2D1}"/>
              </a:ext>
            </a:extLst>
          </p:cNvPr>
          <p:cNvSpPr>
            <a:spLocks noGrp="1"/>
          </p:cNvSpPr>
          <p:nvPr>
            <p:ph type="pic" sz="quarter" idx="11"/>
          </p:nvPr>
        </p:nvSpPr>
        <p:spPr>
          <a:xfrm>
            <a:off x="1368233" y="1713871"/>
            <a:ext cx="7740352" cy="5112000"/>
          </a:xfrm>
          <a:prstGeom prst="rect">
            <a:avLst/>
          </a:prstGeom>
        </p:spPr>
        <p:txBody>
          <a:bodyPr/>
          <a:lstStyle/>
          <a:p>
            <a:pPr lvl="0"/>
            <a:r>
              <a:rPr lang="pt-BR" noProof="0" dirty="0"/>
              <a:t>Clique no ícone para adicionar uma imagem</a:t>
            </a:r>
          </a:p>
        </p:txBody>
      </p:sp>
      <p:sp>
        <p:nvSpPr>
          <p:cNvPr id="2" name="CaixaDeTexto 1">
            <a:extLst>
              <a:ext uri="{FF2B5EF4-FFF2-40B4-BE49-F238E27FC236}">
                <a16:creationId xmlns:a16="http://schemas.microsoft.com/office/drawing/2014/main" id="{30732175-8E83-42F7-B365-D255D1178ADA}"/>
              </a:ext>
            </a:extLst>
          </p:cNvPr>
          <p:cNvSpPr txBox="1"/>
          <p:nvPr userDrawn="1"/>
        </p:nvSpPr>
        <p:spPr>
          <a:xfrm>
            <a:off x="6623641" y="204510"/>
            <a:ext cx="2520361" cy="461665"/>
          </a:xfrm>
          <a:prstGeom prst="rect">
            <a:avLst/>
          </a:prstGeom>
          <a:noFill/>
        </p:spPr>
        <p:txBody>
          <a:bodyPr wrap="square" rtlCol="0">
            <a:spAutoFit/>
          </a:bodyPr>
          <a:lstStyle/>
          <a:p>
            <a:pPr algn="r"/>
            <a:r>
              <a:rPr lang="pt-BR" sz="2400" b="1" dirty="0">
                <a:latin typeface="Arial" panose="020B0604020202020204" pitchFamily="34" charset="0"/>
                <a:cs typeface="Arial" panose="020B0604020202020204" pitchFamily="34" charset="0"/>
              </a:rPr>
              <a:t>Para Menores</a:t>
            </a:r>
          </a:p>
        </p:txBody>
      </p:sp>
      <p:sp>
        <p:nvSpPr>
          <p:cNvPr id="4" name="CaixaDeTexto 3">
            <a:extLst>
              <a:ext uri="{FF2B5EF4-FFF2-40B4-BE49-F238E27FC236}">
                <a16:creationId xmlns:a16="http://schemas.microsoft.com/office/drawing/2014/main" id="{4CE44E63-61CA-4CC5-84C6-0337E5E151A5}"/>
              </a:ext>
            </a:extLst>
          </p:cNvPr>
          <p:cNvSpPr txBox="1"/>
          <p:nvPr userDrawn="1"/>
        </p:nvSpPr>
        <p:spPr>
          <a:xfrm>
            <a:off x="1332000" y="687600"/>
            <a:ext cx="7812000" cy="990000"/>
          </a:xfrm>
          <a:prstGeom prst="rect">
            <a:avLst/>
          </a:prstGeom>
          <a:solidFill>
            <a:schemeClr val="accent2">
              <a:lumMod val="75000"/>
            </a:schemeClr>
          </a:solidFill>
        </p:spPr>
        <p:txBody>
          <a:bodyPr anchor="ctr" anchorCtr="0"/>
          <a:lstStyle>
            <a:lvl1pPr indent="0" algn="ctr" eaLnBrk="0" fontAlgn="base" hangingPunct="0">
              <a:spcBef>
                <a:spcPct val="20000"/>
              </a:spcBef>
              <a:spcAft>
                <a:spcPct val="0"/>
              </a:spcAft>
              <a:buFont typeface="Arial" panose="020B0604020202020204" pitchFamily="34" charset="0"/>
              <a:buNone/>
              <a:defRPr sz="6600">
                <a:solidFill>
                  <a:schemeClr val="bg1"/>
                </a:solidFill>
              </a:defRPr>
            </a:lvl1pPr>
            <a:lvl2pPr marL="742950" indent="-285750" eaLnBrk="0" fontAlgn="base" hangingPunct="0">
              <a:spcBef>
                <a:spcPct val="20000"/>
              </a:spcBef>
              <a:spcAft>
                <a:spcPct val="0"/>
              </a:spcAft>
              <a:buFont typeface="Arial" panose="020B0604020202020204" pitchFamily="34" charset="0"/>
              <a:buChar char="–"/>
              <a:defRPr sz="2800"/>
            </a:lvl2pPr>
            <a:lvl3pPr marL="1143000" indent="-228600" eaLnBrk="0" fontAlgn="base" hangingPunct="0">
              <a:spcBef>
                <a:spcPct val="20000"/>
              </a:spcBef>
              <a:spcAft>
                <a:spcPct val="0"/>
              </a:spcAft>
              <a:buFont typeface="Arial" panose="020B0604020202020204" pitchFamily="34" charset="0"/>
              <a:buChar char="•"/>
              <a:defRPr sz="2400"/>
            </a:lvl3pPr>
            <a:lvl4pPr marL="1600200" indent="-228600" eaLnBrk="0" fontAlgn="base" hangingPunct="0">
              <a:spcBef>
                <a:spcPct val="20000"/>
              </a:spcBef>
              <a:spcAft>
                <a:spcPct val="0"/>
              </a:spcAft>
              <a:buFont typeface="Arial" panose="020B0604020202020204" pitchFamily="34" charset="0"/>
              <a:buChar char="–"/>
              <a:defRPr sz="2000"/>
            </a:lvl4pPr>
            <a:lvl5pPr marL="2057400" indent="-228600" eaLnBrk="0" fontAlgn="base" hangingPunct="0">
              <a:spcBef>
                <a:spcPct val="20000"/>
              </a:spcBef>
              <a:spcAft>
                <a:spcPct val="0"/>
              </a:spcAft>
              <a:buFont typeface="Arial" panose="020B0604020202020204"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pt-BR" sz="6600" dirty="0"/>
              <a:t>Informativo   </a:t>
            </a:r>
            <a:r>
              <a:rPr lang="pt-BR" sz="2800" dirty="0"/>
              <a:t>Mundial das Missões </a:t>
            </a:r>
            <a:endParaRPr lang="pt-BR" sz="6600" dirty="0"/>
          </a:p>
        </p:txBody>
      </p:sp>
      <p:sp>
        <p:nvSpPr>
          <p:cNvPr id="3" name="Espaço Reservado para Conteúdo 2">
            <a:extLst>
              <a:ext uri="{FF2B5EF4-FFF2-40B4-BE49-F238E27FC236}">
                <a16:creationId xmlns:a16="http://schemas.microsoft.com/office/drawing/2014/main" id="{E49A79CD-F44D-41E3-95D5-403F534FC26C}"/>
              </a:ext>
            </a:extLst>
          </p:cNvPr>
          <p:cNvSpPr>
            <a:spLocks noGrp="1"/>
          </p:cNvSpPr>
          <p:nvPr>
            <p:ph sz="quarter" idx="13" hasCustomPrompt="1"/>
          </p:nvPr>
        </p:nvSpPr>
        <p:spPr>
          <a:xfrm>
            <a:off x="7163899" y="1674845"/>
            <a:ext cx="1944687" cy="988841"/>
          </a:xfrm>
          <a:prstGeom prst="rect">
            <a:avLst/>
          </a:prstGeom>
        </p:spPr>
        <p:txBody>
          <a:bodyPr/>
          <a:lstStyle>
            <a:lvl1pPr marL="0" indent="0">
              <a:buNone/>
              <a:defRPr b="1"/>
            </a:lvl1pPr>
          </a:lstStyle>
          <a:p>
            <a:pPr lvl="0"/>
            <a:r>
              <a:rPr lang="pt-BR" dirty="0"/>
              <a:t>Informe o trimestre</a:t>
            </a:r>
          </a:p>
        </p:txBody>
      </p:sp>
    </p:spTree>
    <p:extLst>
      <p:ext uri="{BB962C8B-B14F-4D97-AF65-F5344CB8AC3E}">
        <p14:creationId xmlns:p14="http://schemas.microsoft.com/office/powerpoint/2010/main" val="2149561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stino das Ofertas">
    <p:bg>
      <p:bgPr>
        <a:solidFill>
          <a:srgbClr val="F4E2E1"/>
        </a:solidFill>
        <a:effectLst/>
      </p:bgPr>
    </p:bg>
    <p:spTree>
      <p:nvGrpSpPr>
        <p:cNvPr id="1" name=""/>
        <p:cNvGrpSpPr/>
        <p:nvPr/>
      </p:nvGrpSpPr>
      <p:grpSpPr>
        <a:xfrm>
          <a:off x="0" y="0"/>
          <a:ext cx="0" cy="0"/>
          <a:chOff x="0" y="0"/>
          <a:chExt cx="0" cy="0"/>
        </a:xfrm>
      </p:grpSpPr>
      <p:sp>
        <p:nvSpPr>
          <p:cNvPr id="27" name="CaixaDeTexto 26">
            <a:extLst>
              <a:ext uri="{FF2B5EF4-FFF2-40B4-BE49-F238E27FC236}">
                <a16:creationId xmlns:a16="http://schemas.microsoft.com/office/drawing/2014/main" id="{E8B630B2-FF9D-4777-94CB-92BC3F8F2942}"/>
              </a:ext>
            </a:extLst>
          </p:cNvPr>
          <p:cNvSpPr txBox="1">
            <a:spLocks/>
          </p:cNvSpPr>
          <p:nvPr userDrawn="1"/>
        </p:nvSpPr>
        <p:spPr>
          <a:xfrm>
            <a:off x="21600" y="-29941"/>
            <a:ext cx="9110400" cy="707886"/>
          </a:xfrm>
          <a:prstGeom prst="rect">
            <a:avLst/>
          </a:prstGeom>
          <a:gradFill flip="none" rotWithShape="1">
            <a:gsLst>
              <a:gs pos="54000">
                <a:srgbClr val="FF0C00"/>
              </a:gs>
              <a:gs pos="100000">
                <a:srgbClr val="FFD4A1"/>
              </a:gs>
              <a:gs pos="17000">
                <a:srgbClr val="593C25"/>
              </a:gs>
              <a:gs pos="0">
                <a:srgbClr val="050503"/>
              </a:gs>
              <a:gs pos="37000">
                <a:srgbClr val="C70000"/>
              </a:gs>
              <a:gs pos="72000">
                <a:srgbClr val="FF6D0F"/>
              </a:gs>
              <a:gs pos="100000">
                <a:schemeClr val="bg1"/>
              </a:gs>
            </a:gsLst>
            <a:lin ang="0" scaled="1"/>
            <a:tileRect/>
          </a:gradFill>
          <a:ln w="25400">
            <a:solidFill>
              <a:srgbClr val="FF0000"/>
            </a:solidFill>
          </a:ln>
        </p:spPr>
        <p:txBody>
          <a:bodyPr wrap="square" rtlCol="0" anchor="ctr" anchorCtr="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2800" b="1" dirty="0">
                <a:ln>
                  <a:solidFill>
                    <a:schemeClr val="tx1"/>
                  </a:solidFill>
                </a:ln>
                <a:solidFill>
                  <a:srgbClr val="FFFF00"/>
                </a:solidFill>
              </a:rPr>
              <a:t>DESTINO DAS OFERTAS </a:t>
            </a:r>
            <a:r>
              <a:rPr lang="pt-BR" sz="4000" b="1" dirty="0">
                <a:ln>
                  <a:solidFill>
                    <a:schemeClr val="tx1"/>
                  </a:solidFill>
                </a:ln>
                <a:solidFill>
                  <a:srgbClr val="FFFF00"/>
                </a:solidFill>
              </a:rPr>
              <a:t>– </a:t>
            </a:r>
            <a:r>
              <a:rPr lang="pt-BR" sz="4000" b="1" dirty="0">
                <a:ln>
                  <a:solidFill>
                    <a:schemeClr val="tx1"/>
                  </a:solidFill>
                </a:ln>
                <a:solidFill>
                  <a:srgbClr val="FF0000"/>
                </a:solidFill>
              </a:rPr>
              <a:t>Divisão </a:t>
            </a:r>
            <a:r>
              <a:rPr lang="pt-BR" sz="4000" b="1" kern="1200" dirty="0" err="1">
                <a:ln>
                  <a:solidFill>
                    <a:schemeClr val="tx1"/>
                  </a:solidFill>
                </a:ln>
                <a:solidFill>
                  <a:srgbClr val="FF0000"/>
                </a:solidFill>
                <a:latin typeface="+mn-lt"/>
                <a:ea typeface="+mn-ea"/>
                <a:cs typeface="+mn-cs"/>
              </a:rPr>
              <a:t>Euro-Asiática</a:t>
            </a:r>
            <a:endParaRPr lang="pt-BR" sz="4000" b="1" dirty="0">
              <a:ln>
                <a:solidFill>
                  <a:schemeClr val="tx1"/>
                </a:solidFill>
              </a:ln>
              <a:solidFill>
                <a:srgbClr val="FF0000"/>
              </a:solidFill>
            </a:endParaRPr>
          </a:p>
        </p:txBody>
      </p:sp>
      <p:sp>
        <p:nvSpPr>
          <p:cNvPr id="12" name="Espaço Reservado para Imagem 16">
            <a:extLst>
              <a:ext uri="{FF2B5EF4-FFF2-40B4-BE49-F238E27FC236}">
                <a16:creationId xmlns:a16="http://schemas.microsoft.com/office/drawing/2014/main" id="{774B9CBF-58D8-A5CA-8427-989EF0C2FF13}"/>
              </a:ext>
            </a:extLst>
          </p:cNvPr>
          <p:cNvSpPr>
            <a:spLocks noGrp="1"/>
          </p:cNvSpPr>
          <p:nvPr>
            <p:ph type="pic" sz="quarter" idx="11"/>
          </p:nvPr>
        </p:nvSpPr>
        <p:spPr>
          <a:xfrm>
            <a:off x="1368233" y="1713871"/>
            <a:ext cx="7740352" cy="5112000"/>
          </a:xfrm>
          <a:prstGeom prst="rect">
            <a:avLst/>
          </a:prstGeom>
        </p:spPr>
        <p:txBody>
          <a:bodyPr/>
          <a:lstStyle/>
          <a:p>
            <a:pPr lvl="0"/>
            <a:r>
              <a:rPr lang="pt-BR" noProof="0" dirty="0"/>
              <a:t>Clique no ícone para adicionar uma imagem</a:t>
            </a:r>
          </a:p>
        </p:txBody>
      </p:sp>
    </p:spTree>
    <p:extLst>
      <p:ext uri="{BB962C8B-B14F-4D97-AF65-F5344CB8AC3E}">
        <p14:creationId xmlns:p14="http://schemas.microsoft.com/office/powerpoint/2010/main" val="840803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istória">
    <p:bg>
      <p:bgPr>
        <a:solidFill>
          <a:srgbClr val="F4E3E2"/>
        </a:solidFill>
        <a:effectLst/>
      </p:bgPr>
    </p:bg>
    <p:spTree>
      <p:nvGrpSpPr>
        <p:cNvPr id="1" name=""/>
        <p:cNvGrpSpPr/>
        <p:nvPr/>
      </p:nvGrpSpPr>
      <p:grpSpPr>
        <a:xfrm>
          <a:off x="0" y="0"/>
          <a:ext cx="0" cy="0"/>
          <a:chOff x="0" y="0"/>
          <a:chExt cx="0" cy="0"/>
        </a:xfrm>
      </p:grpSpPr>
      <p:sp>
        <p:nvSpPr>
          <p:cNvPr id="11" name="Retângulo 10">
            <a:extLst>
              <a:ext uri="{FF2B5EF4-FFF2-40B4-BE49-F238E27FC236}">
                <a16:creationId xmlns:a16="http://schemas.microsoft.com/office/drawing/2014/main" id="{C50ABA29-CF2B-4C07-A95D-EA04BB30C8DA}"/>
              </a:ext>
            </a:extLst>
          </p:cNvPr>
          <p:cNvSpPr/>
          <p:nvPr userDrawn="1"/>
        </p:nvSpPr>
        <p:spPr>
          <a:xfrm>
            <a:off x="21600" y="640800"/>
            <a:ext cx="9109075" cy="6217200"/>
          </a:xfrm>
          <a:prstGeom prst="rect">
            <a:avLst/>
          </a:prstGeom>
          <a:solidFill>
            <a:srgbClr val="F4E2E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endParaRPr lang="pt-BR" dirty="0"/>
          </a:p>
        </p:txBody>
      </p:sp>
      <p:pic>
        <p:nvPicPr>
          <p:cNvPr id="3" name="Imagem 2">
            <a:extLst>
              <a:ext uri="{FF2B5EF4-FFF2-40B4-BE49-F238E27FC236}">
                <a16:creationId xmlns:a16="http://schemas.microsoft.com/office/drawing/2014/main" id="{4272443F-4C35-4260-A74A-717FEB8C94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30169" y="1709003"/>
            <a:ext cx="4680899" cy="3095171"/>
          </a:xfrm>
          <a:prstGeom prst="rect">
            <a:avLst/>
          </a:prstGeom>
        </p:spPr>
      </p:pic>
      <p:sp>
        <p:nvSpPr>
          <p:cNvPr id="14" name="Espaço Reservado para Texto 8">
            <a:extLst>
              <a:ext uri="{FF2B5EF4-FFF2-40B4-BE49-F238E27FC236}">
                <a16:creationId xmlns:a16="http://schemas.microsoft.com/office/drawing/2014/main" id="{A2F1A39E-2A2D-4DFD-B384-4C8496CF939A}"/>
              </a:ext>
            </a:extLst>
          </p:cNvPr>
          <p:cNvSpPr>
            <a:spLocks noGrp="1"/>
          </p:cNvSpPr>
          <p:nvPr>
            <p:ph type="body" sz="quarter" idx="11" hasCustomPrompt="1"/>
          </p:nvPr>
        </p:nvSpPr>
        <p:spPr>
          <a:xfrm>
            <a:off x="21600" y="835"/>
            <a:ext cx="9110400" cy="646331"/>
          </a:xfrm>
          <a:prstGeom prst="rect">
            <a:avLst/>
          </a:prstGeom>
          <a:gradFill flip="none" rotWithShape="1">
            <a:gsLst>
              <a:gs pos="54000">
                <a:srgbClr val="FF0C00"/>
              </a:gs>
              <a:gs pos="100000">
                <a:srgbClr val="FFD4A1"/>
              </a:gs>
              <a:gs pos="17000">
                <a:srgbClr val="593C25"/>
              </a:gs>
              <a:gs pos="0">
                <a:srgbClr val="050503"/>
              </a:gs>
              <a:gs pos="37000">
                <a:srgbClr val="C70000"/>
              </a:gs>
              <a:gs pos="72000">
                <a:srgbClr val="FF6D0F"/>
              </a:gs>
              <a:gs pos="100000">
                <a:schemeClr val="bg1"/>
              </a:gs>
            </a:gsLst>
            <a:lin ang="0" scaled="1"/>
            <a:tileRect/>
          </a:gradFill>
          <a:ln w="25400">
            <a:solidFill>
              <a:srgbClr val="FF0C00"/>
            </a:solidFill>
          </a:ln>
        </p:spPr>
        <p:txBody>
          <a:bodyPr wrap="square" rtlCol="0" anchor="ctr" anchorCtr="0">
            <a:spAutoFit/>
          </a:bodyPr>
          <a:lstStyle>
            <a:lvl1pPr>
              <a:defRPr lang="pt-BR" sz="3600" b="1" dirty="0">
                <a:ln>
                  <a:solidFill>
                    <a:schemeClr val="tx1"/>
                  </a:solidFill>
                </a:ln>
                <a:solidFill>
                  <a:srgbClr val="FFFF00"/>
                </a:solidFill>
              </a:defRPr>
            </a:lvl1pPr>
          </a:lstStyle>
          <a:p>
            <a:pPr marL="0" marR="0" lvl="0" indent="0" algn="ctr" defTabSz="685800" eaLnBrk="1" fontAlgn="auto" latinLnBrk="0" hangingPunct="1">
              <a:lnSpc>
                <a:spcPct val="100000"/>
              </a:lnSpc>
              <a:spcBef>
                <a:spcPts val="0"/>
              </a:spcBef>
              <a:spcAft>
                <a:spcPts val="0"/>
              </a:spcAft>
              <a:buClrTx/>
              <a:buSzTx/>
              <a:buFontTx/>
              <a:buNone/>
              <a:tabLst/>
            </a:pPr>
            <a:r>
              <a:rPr lang="pt-BR" dirty="0"/>
              <a:t>S99 – Missões – 5 de </a:t>
            </a:r>
            <a:r>
              <a:rPr lang="pt-BR" dirty="0" err="1"/>
              <a:t>xxx</a:t>
            </a:r>
            <a:endParaRPr lang="pt-BR" dirty="0"/>
          </a:p>
        </p:txBody>
      </p:sp>
      <p:sp>
        <p:nvSpPr>
          <p:cNvPr id="13" name="Espaço Reservado para Texto 2">
            <a:extLst>
              <a:ext uri="{FF2B5EF4-FFF2-40B4-BE49-F238E27FC236}">
                <a16:creationId xmlns:a16="http://schemas.microsoft.com/office/drawing/2014/main" id="{171A0720-4614-46A0-B7CD-5639FAC1CF77}"/>
              </a:ext>
            </a:extLst>
          </p:cNvPr>
          <p:cNvSpPr>
            <a:spLocks noGrp="1"/>
          </p:cNvSpPr>
          <p:nvPr>
            <p:ph type="body" sz="quarter" idx="12" hasCustomPrompt="1"/>
          </p:nvPr>
        </p:nvSpPr>
        <p:spPr>
          <a:xfrm>
            <a:off x="34925" y="774700"/>
            <a:ext cx="9019681" cy="806769"/>
          </a:xfrm>
          <a:prstGeom prst="rect">
            <a:avLst/>
          </a:prstGeom>
        </p:spPr>
        <p:txBody>
          <a:bodyPr/>
          <a:lstStyle>
            <a:lvl1pPr marL="0" indent="0" algn="ctr" defTabSz="914400" rtl="0" eaLnBrk="1" latinLnBrk="0" hangingPunct="1">
              <a:buNone/>
              <a:defRPr lang="pt-BR" sz="4000" b="1" i="1" kern="1200" dirty="0">
                <a:ln w="11430">
                  <a:solidFill>
                    <a:srgbClr val="FF0000"/>
                  </a:solidFill>
                </a:ln>
                <a:solidFill>
                  <a:srgbClr val="FFFF00"/>
                </a:solidFill>
                <a:effectLst>
                  <a:outerShdw blurRad="38100" dist="38100" dir="2700000" algn="tl">
                    <a:srgbClr val="000000">
                      <a:alpha val="43137"/>
                    </a:srgbClr>
                  </a:outerShdw>
                </a:effectLst>
                <a:latin typeface="Comic Sans MS" pitchFamily="66" charset="0"/>
                <a:ea typeface="+mn-ea"/>
                <a:cs typeface="Arial" charset="0"/>
              </a:defRPr>
            </a:lvl1pPr>
          </a:lstStyle>
          <a:p>
            <a:pPr lvl="0"/>
            <a:r>
              <a:rPr lang="pt-BR" dirty="0"/>
              <a:t>Editar Título</a:t>
            </a:r>
          </a:p>
        </p:txBody>
      </p:sp>
      <p:sp>
        <p:nvSpPr>
          <p:cNvPr id="15" name="Espaço Reservado para Imagem 17">
            <a:extLst>
              <a:ext uri="{FF2B5EF4-FFF2-40B4-BE49-F238E27FC236}">
                <a16:creationId xmlns:a16="http://schemas.microsoft.com/office/drawing/2014/main" id="{E628A920-5864-4FA9-955A-469687929B13}"/>
              </a:ext>
            </a:extLst>
          </p:cNvPr>
          <p:cNvSpPr>
            <a:spLocks noGrp="1"/>
          </p:cNvSpPr>
          <p:nvPr>
            <p:ph type="pic" sz="quarter" idx="13" hasCustomPrompt="1"/>
          </p:nvPr>
        </p:nvSpPr>
        <p:spPr>
          <a:xfrm>
            <a:off x="7092280" y="5533065"/>
            <a:ext cx="1785052" cy="992279"/>
          </a:xfrm>
          <a:prstGeom prst="rect">
            <a:avLst/>
          </a:prstGeom>
          <a:ln w="38100">
            <a:solidFill>
              <a:schemeClr val="tx1"/>
            </a:solidFill>
          </a:ln>
        </p:spPr>
        <p:txBody>
          <a:bodyPr/>
          <a:lstStyle>
            <a:lvl1pPr marL="0" indent="0">
              <a:buNone/>
              <a:defRPr sz="2000"/>
            </a:lvl1pPr>
          </a:lstStyle>
          <a:p>
            <a:r>
              <a:rPr lang="pt-BR" dirty="0"/>
              <a:t>Imagem Bandeira</a:t>
            </a:r>
          </a:p>
        </p:txBody>
      </p:sp>
      <p:sp>
        <p:nvSpPr>
          <p:cNvPr id="17" name="Espaço Reservado para Imagem 19">
            <a:extLst>
              <a:ext uri="{FF2B5EF4-FFF2-40B4-BE49-F238E27FC236}">
                <a16:creationId xmlns:a16="http://schemas.microsoft.com/office/drawing/2014/main" id="{90FD48AF-FDC6-4112-BC72-940DB4FF6ACB}"/>
              </a:ext>
            </a:extLst>
          </p:cNvPr>
          <p:cNvSpPr>
            <a:spLocks noGrp="1"/>
          </p:cNvSpPr>
          <p:nvPr>
            <p:ph type="pic" sz="quarter" idx="14" hasCustomPrompt="1"/>
          </p:nvPr>
        </p:nvSpPr>
        <p:spPr>
          <a:xfrm>
            <a:off x="87215" y="1714542"/>
            <a:ext cx="4266582" cy="4627295"/>
          </a:xfrm>
          <a:prstGeom prst="rect">
            <a:avLst/>
          </a:prstGeom>
        </p:spPr>
        <p:txBody>
          <a:bodyPr/>
          <a:lstStyle>
            <a:lvl1pPr marL="0" indent="0">
              <a:buNone/>
              <a:defRPr sz="2000"/>
            </a:lvl1pPr>
          </a:lstStyle>
          <a:p>
            <a:r>
              <a:rPr lang="pt-BR" dirty="0"/>
              <a:t>Imagem Pessoa</a:t>
            </a:r>
          </a:p>
        </p:txBody>
      </p:sp>
      <p:sp>
        <p:nvSpPr>
          <p:cNvPr id="19" name="Espaço Reservado para Texto 21">
            <a:extLst>
              <a:ext uri="{FF2B5EF4-FFF2-40B4-BE49-F238E27FC236}">
                <a16:creationId xmlns:a16="http://schemas.microsoft.com/office/drawing/2014/main" id="{AA9BAC19-A62C-42AD-9F73-45BE4768B1E1}"/>
              </a:ext>
            </a:extLst>
          </p:cNvPr>
          <p:cNvSpPr>
            <a:spLocks noGrp="1"/>
          </p:cNvSpPr>
          <p:nvPr>
            <p:ph type="body" sz="quarter" idx="15" hasCustomPrompt="1"/>
          </p:nvPr>
        </p:nvSpPr>
        <p:spPr>
          <a:xfrm>
            <a:off x="87215" y="6367963"/>
            <a:ext cx="4266582" cy="333515"/>
          </a:xfrm>
          <a:prstGeom prst="rect">
            <a:avLst/>
          </a:prstGeom>
        </p:spPr>
        <p:txBody>
          <a:bodyPr/>
          <a:lstStyle>
            <a:lvl1pPr marL="0" indent="0" algn="l">
              <a:buNone/>
              <a:defRPr sz="2400" b="1"/>
            </a:lvl1pPr>
            <a:lvl2pPr>
              <a:defRPr sz="1800" b="1"/>
            </a:lvl2pPr>
            <a:lvl3pPr>
              <a:defRPr sz="1800" b="1"/>
            </a:lvl3pPr>
            <a:lvl4pPr>
              <a:defRPr sz="1800" b="1"/>
            </a:lvl4pPr>
            <a:lvl5pPr>
              <a:defRPr sz="1800" b="1"/>
            </a:lvl5pPr>
          </a:lstStyle>
          <a:p>
            <a:pPr lvl="0"/>
            <a:r>
              <a:rPr lang="pt-BR" dirty="0"/>
              <a:t>Editar nome</a:t>
            </a:r>
          </a:p>
        </p:txBody>
      </p:sp>
      <p:sp>
        <p:nvSpPr>
          <p:cNvPr id="21" name="Espaço Reservado para Texto 23">
            <a:extLst>
              <a:ext uri="{FF2B5EF4-FFF2-40B4-BE49-F238E27FC236}">
                <a16:creationId xmlns:a16="http://schemas.microsoft.com/office/drawing/2014/main" id="{8D06EE1B-D04B-4A83-8BE2-936DA287975F}"/>
              </a:ext>
            </a:extLst>
          </p:cNvPr>
          <p:cNvSpPr>
            <a:spLocks noGrp="1"/>
          </p:cNvSpPr>
          <p:nvPr>
            <p:ph type="body" sz="quarter" idx="16" hasCustomPrompt="1"/>
          </p:nvPr>
        </p:nvSpPr>
        <p:spPr>
          <a:xfrm>
            <a:off x="4716017" y="6065743"/>
            <a:ext cx="2228500" cy="459601"/>
          </a:xfrm>
          <a:prstGeom prst="rect">
            <a:avLst/>
          </a:prstGeom>
        </p:spPr>
        <p:txBody>
          <a:bodyPr wrap="none" lIns="90000" anchor="ctr" anchorCtr="0">
            <a:noAutofit/>
          </a:bodyPr>
          <a:lstStyle>
            <a:lvl1pPr marL="0" indent="0" algn="r">
              <a:buNone/>
              <a:defRPr sz="2400" b="1"/>
            </a:lvl1pPr>
          </a:lstStyle>
          <a:p>
            <a:pPr lvl="0"/>
            <a:r>
              <a:rPr lang="pt-BR" dirty="0"/>
              <a:t>Editar País</a:t>
            </a:r>
          </a:p>
        </p:txBody>
      </p:sp>
      <p:sp>
        <p:nvSpPr>
          <p:cNvPr id="25" name="Retângulo 24">
            <a:extLst>
              <a:ext uri="{FF2B5EF4-FFF2-40B4-BE49-F238E27FC236}">
                <a16:creationId xmlns:a16="http://schemas.microsoft.com/office/drawing/2014/main" id="{2E86F454-BA0C-4785-B08B-BB48879A4AA6}"/>
              </a:ext>
            </a:extLst>
          </p:cNvPr>
          <p:cNvSpPr/>
          <p:nvPr userDrawn="1"/>
        </p:nvSpPr>
        <p:spPr>
          <a:xfrm>
            <a:off x="4461498" y="4970212"/>
            <a:ext cx="4563687" cy="459601"/>
          </a:xfrm>
          <a:prstGeom prst="rect">
            <a:avLst/>
          </a:prstGeom>
          <a:solidFill>
            <a:srgbClr val="F2E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pt-BR" sz="2400" b="1" kern="1200" dirty="0">
                <a:solidFill>
                  <a:schemeClr val="tx1"/>
                </a:solidFill>
                <a:latin typeface="+mn-lt"/>
                <a:ea typeface="+mn-ea"/>
                <a:cs typeface="+mn-cs"/>
              </a:rPr>
              <a:t>Divisão Euro Asiática</a:t>
            </a:r>
            <a:endParaRPr lang="pt-BR" sz="2400" b="1" dirty="0">
              <a:solidFill>
                <a:schemeClr val="tx1"/>
              </a:solidFill>
            </a:endParaRPr>
          </a:p>
        </p:txBody>
      </p:sp>
    </p:spTree>
    <p:extLst>
      <p:ext uri="{BB962C8B-B14F-4D97-AF65-F5344CB8AC3E}">
        <p14:creationId xmlns:p14="http://schemas.microsoft.com/office/powerpoint/2010/main" val="5911479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riosidades_3">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963C5A78-36AC-4DC3-91E9-B1168153FE1C}"/>
              </a:ext>
            </a:extLst>
          </p:cNvPr>
          <p:cNvSpPr/>
          <p:nvPr userDrawn="1"/>
        </p:nvSpPr>
        <p:spPr>
          <a:xfrm>
            <a:off x="24180" y="666750"/>
            <a:ext cx="9109075" cy="6191250"/>
          </a:xfrm>
          <a:prstGeom prst="rect">
            <a:avLst/>
          </a:prstGeom>
          <a:solidFill>
            <a:srgbClr val="F4E3E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sz="1013" dirty="0"/>
          </a:p>
        </p:txBody>
      </p:sp>
      <p:pic>
        <p:nvPicPr>
          <p:cNvPr id="5" name="Imagem 4">
            <a:extLst>
              <a:ext uri="{FF2B5EF4-FFF2-40B4-BE49-F238E27FC236}">
                <a16:creationId xmlns:a16="http://schemas.microsoft.com/office/drawing/2014/main" id="{F6C55586-B5B6-4CCC-8A0E-777B7242F66C}"/>
              </a:ext>
            </a:extLst>
          </p:cNvPr>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1238235" y="2441857"/>
            <a:ext cx="2640000" cy="985500"/>
          </a:xfrm>
          <a:prstGeom prst="rect">
            <a:avLst/>
          </a:prstGeom>
        </p:spPr>
      </p:pic>
      <p:sp>
        <p:nvSpPr>
          <p:cNvPr id="2" name="Retângulo 1">
            <a:extLst>
              <a:ext uri="{FF2B5EF4-FFF2-40B4-BE49-F238E27FC236}">
                <a16:creationId xmlns:a16="http://schemas.microsoft.com/office/drawing/2014/main" id="{4560477B-EE57-4061-9D02-9D25ADEDBD2A}"/>
              </a:ext>
            </a:extLst>
          </p:cNvPr>
          <p:cNvSpPr/>
          <p:nvPr userDrawn="1"/>
        </p:nvSpPr>
        <p:spPr>
          <a:xfrm>
            <a:off x="37738" y="782706"/>
            <a:ext cx="9068525" cy="864096"/>
          </a:xfrm>
          <a:prstGeom prst="rect">
            <a:avLst/>
          </a:prstGeom>
        </p:spPr>
        <p:txBody>
          <a:bodyPr/>
          <a:lstStyle/>
          <a:p>
            <a:pPr lvl="0" indent="0" algn="ctr" defTabSz="514350" fontAlgn="base">
              <a:spcBef>
                <a:spcPct val="20000"/>
              </a:spcBef>
              <a:spcAft>
                <a:spcPct val="0"/>
              </a:spcAft>
              <a:buFont typeface="Arial" panose="020B0604020202020204" pitchFamily="34" charset="0"/>
              <a:buNone/>
            </a:pPr>
            <a:r>
              <a:rPr lang="pt-BR" sz="2250" b="1" i="1" dirty="0">
                <a:ln w="11430">
                  <a:solidFill>
                    <a:srgbClr val="FF0000"/>
                  </a:solidFill>
                </a:ln>
                <a:solidFill>
                  <a:srgbClr val="FFFF00"/>
                </a:solidFill>
                <a:effectLst>
                  <a:outerShdw blurRad="38100" dist="38100" dir="2700000" algn="tl">
                    <a:srgbClr val="000000">
                      <a:alpha val="43137"/>
                    </a:srgbClr>
                  </a:outerShdw>
                </a:effectLst>
                <a:latin typeface="Comic Sans MS" pitchFamily="66" charset="0"/>
                <a:cs typeface="Arial" charset="0"/>
              </a:rPr>
              <a:t>As histórias deste trimestre </a:t>
            </a:r>
          </a:p>
          <a:p>
            <a:pPr lvl="0" indent="0" algn="ctr" defTabSz="514350" fontAlgn="base">
              <a:spcBef>
                <a:spcPct val="20000"/>
              </a:spcBef>
              <a:spcAft>
                <a:spcPct val="0"/>
              </a:spcAft>
              <a:buFont typeface="Arial" panose="020B0604020202020204" pitchFamily="34" charset="0"/>
              <a:buNone/>
            </a:pPr>
            <a:r>
              <a:rPr lang="pt-BR" sz="2250" b="1" i="1" dirty="0">
                <a:ln w="11430">
                  <a:solidFill>
                    <a:srgbClr val="FF0000"/>
                  </a:solidFill>
                </a:ln>
                <a:solidFill>
                  <a:srgbClr val="FFFF00"/>
                </a:solidFill>
                <a:effectLst>
                  <a:outerShdw blurRad="38100" dist="38100" dir="2700000" algn="tl">
                    <a:srgbClr val="000000">
                      <a:alpha val="43137"/>
                    </a:srgbClr>
                  </a:outerShdw>
                </a:effectLst>
                <a:latin typeface="Comic Sans MS" pitchFamily="66" charset="0"/>
                <a:cs typeface="Arial" charset="0"/>
              </a:rPr>
              <a:t>vem de</a:t>
            </a:r>
          </a:p>
        </p:txBody>
      </p:sp>
      <p:sp>
        <p:nvSpPr>
          <p:cNvPr id="22" name="CaixaDeTexto 3">
            <a:extLst>
              <a:ext uri="{FF2B5EF4-FFF2-40B4-BE49-F238E27FC236}">
                <a16:creationId xmlns:a16="http://schemas.microsoft.com/office/drawing/2014/main" id="{5FDCDDD1-E245-44CA-A8D9-24E14FFE29C5}"/>
              </a:ext>
            </a:extLst>
          </p:cNvPr>
          <p:cNvSpPr txBox="1">
            <a:spLocks noChangeArrowheads="1"/>
          </p:cNvSpPr>
          <p:nvPr userDrawn="1"/>
        </p:nvSpPr>
        <p:spPr bwMode="auto">
          <a:xfrm>
            <a:off x="59499" y="1916832"/>
            <a:ext cx="4560000" cy="415498"/>
          </a:xfrm>
          <a:prstGeom prst="rect">
            <a:avLst/>
          </a:prstGeom>
          <a:solidFill>
            <a:srgbClr val="FFFF00"/>
          </a:solidFill>
          <a:ln w="12700">
            <a:solidFill>
              <a:schemeClr val="tx1"/>
            </a:solidFill>
            <a:miter lim="800000"/>
            <a:headEnd/>
            <a:tailEnd/>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pt-BR" altLang="pt-BR" sz="2100" b="1" dirty="0">
                <a:solidFill>
                  <a:srgbClr val="FF0000"/>
                </a:solidFill>
              </a:rPr>
              <a:t>Índia</a:t>
            </a:r>
          </a:p>
        </p:txBody>
      </p:sp>
      <p:sp>
        <p:nvSpPr>
          <p:cNvPr id="23" name="CaixaDeTexto 3">
            <a:extLst>
              <a:ext uri="{FF2B5EF4-FFF2-40B4-BE49-F238E27FC236}">
                <a16:creationId xmlns:a16="http://schemas.microsoft.com/office/drawing/2014/main" id="{879ABBAE-FF85-427C-919E-FA449DF007B0}"/>
              </a:ext>
            </a:extLst>
          </p:cNvPr>
          <p:cNvSpPr txBox="1">
            <a:spLocks noChangeArrowheads="1"/>
          </p:cNvSpPr>
          <p:nvPr userDrawn="1"/>
        </p:nvSpPr>
        <p:spPr bwMode="auto">
          <a:xfrm>
            <a:off x="4573255" y="1917127"/>
            <a:ext cx="4560000" cy="415498"/>
          </a:xfrm>
          <a:prstGeom prst="rect">
            <a:avLst/>
          </a:prstGeom>
          <a:solidFill>
            <a:srgbClr val="FFFF00"/>
          </a:solidFill>
          <a:ln w="12700">
            <a:solidFill>
              <a:schemeClr val="tx1"/>
            </a:solidFill>
            <a:miter lim="800000"/>
            <a:headEnd/>
            <a:tailEnd/>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pt-BR" altLang="pt-BR" sz="2100" b="1" dirty="0">
                <a:solidFill>
                  <a:srgbClr val="FF0000"/>
                </a:solidFill>
              </a:rPr>
              <a:t>Nepal</a:t>
            </a:r>
          </a:p>
        </p:txBody>
      </p:sp>
      <p:sp>
        <p:nvSpPr>
          <p:cNvPr id="9" name="Elipse 8">
            <a:extLst>
              <a:ext uri="{FF2B5EF4-FFF2-40B4-BE49-F238E27FC236}">
                <a16:creationId xmlns:a16="http://schemas.microsoft.com/office/drawing/2014/main" id="{CCD823DC-20A6-4CD0-A4AD-DAAB02CBCD84}"/>
              </a:ext>
            </a:extLst>
          </p:cNvPr>
          <p:cNvSpPr/>
          <p:nvPr userDrawn="1"/>
        </p:nvSpPr>
        <p:spPr>
          <a:xfrm>
            <a:off x="5724128" y="2672916"/>
            <a:ext cx="480053" cy="270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pt-BR" sz="1350"/>
          </a:p>
        </p:txBody>
      </p:sp>
      <p:sp>
        <p:nvSpPr>
          <p:cNvPr id="10" name="Elipse 9">
            <a:extLst>
              <a:ext uri="{FF2B5EF4-FFF2-40B4-BE49-F238E27FC236}">
                <a16:creationId xmlns:a16="http://schemas.microsoft.com/office/drawing/2014/main" id="{13C9025C-DB09-4E5B-A15C-FCDFB6152CE2}"/>
              </a:ext>
            </a:extLst>
          </p:cNvPr>
          <p:cNvSpPr/>
          <p:nvPr userDrawn="1"/>
        </p:nvSpPr>
        <p:spPr>
          <a:xfrm>
            <a:off x="5724128" y="2961891"/>
            <a:ext cx="480053" cy="359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pt-BR" sz="1350"/>
          </a:p>
        </p:txBody>
      </p:sp>
      <p:pic>
        <p:nvPicPr>
          <p:cNvPr id="8" name="Imagem 7">
            <a:extLst>
              <a:ext uri="{FF2B5EF4-FFF2-40B4-BE49-F238E27FC236}">
                <a16:creationId xmlns:a16="http://schemas.microsoft.com/office/drawing/2014/main" id="{700E36DA-E8F7-4BCB-AC16-A78D3C135C64}"/>
              </a:ext>
            </a:extLst>
          </p:cNvPr>
          <p:cNvPicPr preferRelativeResize="0">
            <a:picLocks/>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33255" y="2441857"/>
            <a:ext cx="2640000" cy="985500"/>
          </a:xfrm>
          <a:prstGeom prst="rect">
            <a:avLst/>
          </a:prstGeom>
        </p:spPr>
      </p:pic>
      <p:sp>
        <p:nvSpPr>
          <p:cNvPr id="11" name="CaixaDeTexto 10">
            <a:extLst>
              <a:ext uri="{FF2B5EF4-FFF2-40B4-BE49-F238E27FC236}">
                <a16:creationId xmlns:a16="http://schemas.microsoft.com/office/drawing/2014/main" id="{B857D021-172E-4EA1-B5D1-E2BC5F9F5E2A}"/>
              </a:ext>
            </a:extLst>
          </p:cNvPr>
          <p:cNvSpPr txBox="1"/>
          <p:nvPr userDrawn="1"/>
        </p:nvSpPr>
        <p:spPr>
          <a:xfrm>
            <a:off x="28413" y="125701"/>
            <a:ext cx="9110400" cy="415498"/>
          </a:xfrm>
          <a:prstGeom prst="rect">
            <a:avLst/>
          </a:prstGeom>
          <a:gradFill flip="none" rotWithShape="1">
            <a:gsLst>
              <a:gs pos="54000">
                <a:srgbClr val="FF0C00"/>
              </a:gs>
              <a:gs pos="100000">
                <a:srgbClr val="FFD4A1"/>
              </a:gs>
              <a:gs pos="17000">
                <a:srgbClr val="593C25"/>
              </a:gs>
              <a:gs pos="0">
                <a:srgbClr val="050503"/>
              </a:gs>
              <a:gs pos="37000">
                <a:srgbClr val="C70000"/>
              </a:gs>
              <a:gs pos="72000">
                <a:srgbClr val="FF6D0F"/>
              </a:gs>
              <a:gs pos="100000">
                <a:schemeClr val="bg1"/>
              </a:gs>
            </a:gsLst>
            <a:lin ang="0" scaled="1"/>
            <a:tileRect/>
          </a:gradFill>
          <a:ln w="25400">
            <a:solidFill>
              <a:srgbClr val="FF0000"/>
            </a:solidFill>
          </a:ln>
        </p:spPr>
        <p:txBody>
          <a:bodyPr wrap="square" rtlCol="0" anchor="ctr" anchorCtr="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1500" b="1" dirty="0">
                <a:ln>
                  <a:solidFill>
                    <a:schemeClr val="tx1"/>
                  </a:solidFill>
                </a:ln>
                <a:solidFill>
                  <a:srgbClr val="FFFF00"/>
                </a:solidFill>
              </a:rPr>
              <a:t>DESTINO DAS OFERTAS </a:t>
            </a:r>
            <a:r>
              <a:rPr lang="pt-BR" sz="2100" b="1" dirty="0">
                <a:ln>
                  <a:solidFill>
                    <a:schemeClr val="tx1"/>
                  </a:solidFill>
                </a:ln>
                <a:solidFill>
                  <a:srgbClr val="FFFF00"/>
                </a:solidFill>
              </a:rPr>
              <a:t>– </a:t>
            </a:r>
            <a:r>
              <a:rPr lang="pt-BR" sz="2100" b="1" dirty="0">
                <a:ln>
                  <a:solidFill>
                    <a:schemeClr val="tx1"/>
                  </a:solidFill>
                </a:ln>
                <a:solidFill>
                  <a:srgbClr val="FF0000"/>
                </a:solidFill>
              </a:rPr>
              <a:t>Divisão </a:t>
            </a:r>
            <a:r>
              <a:rPr lang="pt-BR" sz="2100" b="1" kern="1200" dirty="0" err="1">
                <a:ln>
                  <a:solidFill>
                    <a:schemeClr val="tx1"/>
                  </a:solidFill>
                </a:ln>
                <a:solidFill>
                  <a:srgbClr val="FF0000"/>
                </a:solidFill>
                <a:latin typeface="+mn-lt"/>
                <a:ea typeface="+mn-ea"/>
                <a:cs typeface="+mn-cs"/>
              </a:rPr>
              <a:t>Euro-Asiática</a:t>
            </a:r>
            <a:endParaRPr lang="pt-BR" sz="2100" b="1" dirty="0">
              <a:ln>
                <a:solidFill>
                  <a:schemeClr val="tx1"/>
                </a:solidFill>
              </a:ln>
              <a:solidFill>
                <a:srgbClr val="FF0000"/>
              </a:solidFill>
            </a:endParaRPr>
          </a:p>
        </p:txBody>
      </p:sp>
    </p:spTree>
    <p:extLst>
      <p:ext uri="{BB962C8B-B14F-4D97-AF65-F5344CB8AC3E}">
        <p14:creationId xmlns:p14="http://schemas.microsoft.com/office/powerpoint/2010/main" val="118648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100"/>
                                        <p:tgtEl>
                                          <p:spTgt spid="22"/>
                                        </p:tgtEl>
                                      </p:cBhvr>
                                    </p:animEffect>
                                    <p:anim calcmode="lin" valueType="num">
                                      <p:cBhvr>
                                        <p:cTn id="8" dur="1100" fill="hold"/>
                                        <p:tgtEl>
                                          <p:spTgt spid="22"/>
                                        </p:tgtEl>
                                        <p:attrNameLst>
                                          <p:attrName>style.rotation</p:attrName>
                                        </p:attrNameLst>
                                      </p:cBhvr>
                                      <p:tavLst>
                                        <p:tav tm="0">
                                          <p:val>
                                            <p:fltVal val="720"/>
                                          </p:val>
                                        </p:tav>
                                        <p:tav tm="100000">
                                          <p:val>
                                            <p:fltVal val="0"/>
                                          </p:val>
                                        </p:tav>
                                      </p:tavLst>
                                    </p:anim>
                                    <p:anim calcmode="lin" valueType="num">
                                      <p:cBhvr>
                                        <p:cTn id="9" dur="1100" fill="hold"/>
                                        <p:tgtEl>
                                          <p:spTgt spid="22"/>
                                        </p:tgtEl>
                                        <p:attrNameLst>
                                          <p:attrName>ppt_h</p:attrName>
                                        </p:attrNameLst>
                                      </p:cBhvr>
                                      <p:tavLst>
                                        <p:tav tm="0">
                                          <p:val>
                                            <p:fltVal val="0"/>
                                          </p:val>
                                        </p:tav>
                                        <p:tav tm="100000">
                                          <p:val>
                                            <p:strVal val="#ppt_h"/>
                                          </p:val>
                                        </p:tav>
                                      </p:tavLst>
                                    </p:anim>
                                    <p:anim calcmode="lin" valueType="num">
                                      <p:cBhvr>
                                        <p:cTn id="10" dur="1100" fill="hold"/>
                                        <p:tgtEl>
                                          <p:spTgt spid="22"/>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100"/>
                                        <p:tgtEl>
                                          <p:spTgt spid="23"/>
                                        </p:tgtEl>
                                      </p:cBhvr>
                                    </p:animEffect>
                                    <p:anim calcmode="lin" valueType="num">
                                      <p:cBhvr>
                                        <p:cTn id="14" dur="1100" fill="hold"/>
                                        <p:tgtEl>
                                          <p:spTgt spid="23"/>
                                        </p:tgtEl>
                                        <p:attrNameLst>
                                          <p:attrName>style.rotation</p:attrName>
                                        </p:attrNameLst>
                                      </p:cBhvr>
                                      <p:tavLst>
                                        <p:tav tm="0">
                                          <p:val>
                                            <p:fltVal val="720"/>
                                          </p:val>
                                        </p:tav>
                                        <p:tav tm="100000">
                                          <p:val>
                                            <p:fltVal val="0"/>
                                          </p:val>
                                        </p:tav>
                                      </p:tavLst>
                                    </p:anim>
                                    <p:anim calcmode="lin" valueType="num">
                                      <p:cBhvr>
                                        <p:cTn id="15" dur="1100" fill="hold"/>
                                        <p:tgtEl>
                                          <p:spTgt spid="23"/>
                                        </p:tgtEl>
                                        <p:attrNameLst>
                                          <p:attrName>ppt_h</p:attrName>
                                        </p:attrNameLst>
                                      </p:cBhvr>
                                      <p:tavLst>
                                        <p:tav tm="0">
                                          <p:val>
                                            <p:fltVal val="0"/>
                                          </p:val>
                                        </p:tav>
                                        <p:tav tm="100000">
                                          <p:val>
                                            <p:strVal val="#ppt_h"/>
                                          </p:val>
                                        </p:tav>
                                      </p:tavLst>
                                    </p:anim>
                                    <p:anim calcmode="lin" valueType="num">
                                      <p:cBhvr>
                                        <p:cTn id="16" dur="1100" fill="hold"/>
                                        <p:tgtEl>
                                          <p:spTgt spid="2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to de Capa trimestral">
    <p:spTree>
      <p:nvGrpSpPr>
        <p:cNvPr id="1" name=""/>
        <p:cNvGrpSpPr/>
        <p:nvPr/>
      </p:nvGrpSpPr>
      <p:grpSpPr>
        <a:xfrm>
          <a:off x="0" y="0"/>
          <a:ext cx="0" cy="0"/>
          <a:chOff x="0" y="0"/>
          <a:chExt cx="0" cy="0"/>
        </a:xfrm>
      </p:grpSpPr>
      <p:sp>
        <p:nvSpPr>
          <p:cNvPr id="19" name="Espaço Reservado para Imagem 16">
            <a:extLst>
              <a:ext uri="{FF2B5EF4-FFF2-40B4-BE49-F238E27FC236}">
                <a16:creationId xmlns:a16="http://schemas.microsoft.com/office/drawing/2014/main" id="{D7E7BD83-803E-438A-B006-170176C7B2D1}"/>
              </a:ext>
            </a:extLst>
          </p:cNvPr>
          <p:cNvSpPr>
            <a:spLocks noGrp="1"/>
          </p:cNvSpPr>
          <p:nvPr>
            <p:ph type="pic" sz="quarter" idx="11"/>
          </p:nvPr>
        </p:nvSpPr>
        <p:spPr>
          <a:xfrm>
            <a:off x="1368233" y="1573110"/>
            <a:ext cx="7740352" cy="5252761"/>
          </a:xfrm>
          <a:prstGeom prst="rect">
            <a:avLst/>
          </a:prstGeom>
        </p:spPr>
        <p:txBody>
          <a:bodyPr/>
          <a:lstStyle/>
          <a:p>
            <a:pPr lvl="0"/>
            <a:r>
              <a:rPr lang="pt-BR" noProof="0" dirty="0"/>
              <a:t>Clique no ícone para adicionar uma imagem</a:t>
            </a:r>
          </a:p>
        </p:txBody>
      </p:sp>
      <p:sp>
        <p:nvSpPr>
          <p:cNvPr id="2" name="CaixaDeTexto 1">
            <a:extLst>
              <a:ext uri="{FF2B5EF4-FFF2-40B4-BE49-F238E27FC236}">
                <a16:creationId xmlns:a16="http://schemas.microsoft.com/office/drawing/2014/main" id="{30732175-8E83-42F7-B365-D255D1178ADA}"/>
              </a:ext>
            </a:extLst>
          </p:cNvPr>
          <p:cNvSpPr txBox="1"/>
          <p:nvPr userDrawn="1"/>
        </p:nvSpPr>
        <p:spPr>
          <a:xfrm>
            <a:off x="6623639" y="66724"/>
            <a:ext cx="2520361" cy="461665"/>
          </a:xfrm>
          <a:prstGeom prst="rect">
            <a:avLst/>
          </a:prstGeom>
          <a:noFill/>
        </p:spPr>
        <p:txBody>
          <a:bodyPr wrap="square" rtlCol="0">
            <a:spAutoFit/>
          </a:bodyPr>
          <a:lstStyle/>
          <a:p>
            <a:pPr algn="r"/>
            <a:r>
              <a:rPr lang="pt-BR" sz="2400" b="1" dirty="0">
                <a:latin typeface="Arial" panose="020B0604020202020204" pitchFamily="34" charset="0"/>
                <a:cs typeface="Arial" panose="020B0604020202020204" pitchFamily="34" charset="0"/>
              </a:rPr>
              <a:t>Para Menores</a:t>
            </a:r>
          </a:p>
        </p:txBody>
      </p:sp>
      <p:sp>
        <p:nvSpPr>
          <p:cNvPr id="4" name="CaixaDeTexto 3">
            <a:extLst>
              <a:ext uri="{FF2B5EF4-FFF2-40B4-BE49-F238E27FC236}">
                <a16:creationId xmlns:a16="http://schemas.microsoft.com/office/drawing/2014/main" id="{4CE44E63-61CA-4CC5-84C6-0337E5E151A5}"/>
              </a:ext>
            </a:extLst>
          </p:cNvPr>
          <p:cNvSpPr txBox="1"/>
          <p:nvPr userDrawn="1"/>
        </p:nvSpPr>
        <p:spPr>
          <a:xfrm>
            <a:off x="1332000" y="583110"/>
            <a:ext cx="7812000" cy="990000"/>
          </a:xfrm>
          <a:prstGeom prst="rect">
            <a:avLst/>
          </a:prstGeom>
          <a:solidFill>
            <a:srgbClr val="00B050"/>
          </a:solidFill>
        </p:spPr>
        <p:txBody>
          <a:bodyPr/>
          <a:lstStyle>
            <a:lvl1pPr indent="0" algn="ctr" eaLnBrk="0" fontAlgn="base" hangingPunct="0">
              <a:spcBef>
                <a:spcPct val="20000"/>
              </a:spcBef>
              <a:spcAft>
                <a:spcPct val="0"/>
              </a:spcAft>
              <a:buFont typeface="Arial" panose="020B0604020202020204" pitchFamily="34" charset="0"/>
              <a:buNone/>
              <a:defRPr sz="6600">
                <a:solidFill>
                  <a:schemeClr val="bg1"/>
                </a:solidFill>
              </a:defRPr>
            </a:lvl1pPr>
            <a:lvl2pPr marL="742950" indent="-285750" eaLnBrk="0" fontAlgn="base" hangingPunct="0">
              <a:spcBef>
                <a:spcPct val="20000"/>
              </a:spcBef>
              <a:spcAft>
                <a:spcPct val="0"/>
              </a:spcAft>
              <a:buFont typeface="Arial" panose="020B0604020202020204" pitchFamily="34" charset="0"/>
              <a:buChar char="–"/>
              <a:defRPr sz="2800"/>
            </a:lvl2pPr>
            <a:lvl3pPr marL="1143000" indent="-228600" eaLnBrk="0" fontAlgn="base" hangingPunct="0">
              <a:spcBef>
                <a:spcPct val="20000"/>
              </a:spcBef>
              <a:spcAft>
                <a:spcPct val="0"/>
              </a:spcAft>
              <a:buFont typeface="Arial" panose="020B0604020202020204" pitchFamily="34" charset="0"/>
              <a:buChar char="•"/>
              <a:defRPr sz="2400"/>
            </a:lvl3pPr>
            <a:lvl4pPr marL="1600200" indent="-228600" eaLnBrk="0" fontAlgn="base" hangingPunct="0">
              <a:spcBef>
                <a:spcPct val="20000"/>
              </a:spcBef>
              <a:spcAft>
                <a:spcPct val="0"/>
              </a:spcAft>
              <a:buFont typeface="Arial" panose="020B0604020202020204" pitchFamily="34" charset="0"/>
              <a:buChar char="–"/>
              <a:defRPr sz="2000"/>
            </a:lvl4pPr>
            <a:lvl5pPr marL="2057400" indent="-228600" eaLnBrk="0" fontAlgn="base" hangingPunct="0">
              <a:spcBef>
                <a:spcPct val="20000"/>
              </a:spcBef>
              <a:spcAft>
                <a:spcPct val="0"/>
              </a:spcAft>
              <a:buFont typeface="Arial" panose="020B0604020202020204"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pt-BR" dirty="0"/>
              <a:t>Informativo</a:t>
            </a:r>
            <a:r>
              <a:rPr lang="pt-BR" sz="2800" dirty="0"/>
              <a:t>   Mundial das Missões</a:t>
            </a:r>
            <a:r>
              <a:rPr lang="pt-BR" dirty="0"/>
              <a:t> </a:t>
            </a:r>
          </a:p>
        </p:txBody>
      </p:sp>
      <p:sp>
        <p:nvSpPr>
          <p:cNvPr id="10" name="Espaço Reservado para Conteúdo 2">
            <a:extLst>
              <a:ext uri="{FF2B5EF4-FFF2-40B4-BE49-F238E27FC236}">
                <a16:creationId xmlns:a16="http://schemas.microsoft.com/office/drawing/2014/main" id="{C937C961-D674-45A3-83C5-2E4A4DFCF8B2}"/>
              </a:ext>
            </a:extLst>
          </p:cNvPr>
          <p:cNvSpPr>
            <a:spLocks noGrp="1"/>
          </p:cNvSpPr>
          <p:nvPr>
            <p:ph sz="quarter" idx="14" hasCustomPrompt="1"/>
          </p:nvPr>
        </p:nvSpPr>
        <p:spPr>
          <a:xfrm>
            <a:off x="7163899" y="1674845"/>
            <a:ext cx="1944687" cy="988841"/>
          </a:xfrm>
          <a:prstGeom prst="rect">
            <a:avLst/>
          </a:prstGeom>
        </p:spPr>
        <p:txBody>
          <a:bodyPr/>
          <a:lstStyle>
            <a:lvl1pPr marL="0" indent="0" algn="ctr">
              <a:buNone/>
              <a:defRPr b="1"/>
            </a:lvl1pPr>
          </a:lstStyle>
          <a:p>
            <a:pPr lvl="0"/>
            <a:r>
              <a:rPr lang="pt-BR" dirty="0"/>
              <a:t>Informe o trimestre</a:t>
            </a:r>
          </a:p>
        </p:txBody>
      </p:sp>
    </p:spTree>
    <p:extLst>
      <p:ext uri="{BB962C8B-B14F-4D97-AF65-F5344CB8AC3E}">
        <p14:creationId xmlns:p14="http://schemas.microsoft.com/office/powerpoint/2010/main" val="3957303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zul CAPA - 3º trimestre">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E1FB3B23-3C25-4165-95CB-0B4FE913D773}"/>
              </a:ext>
            </a:extLst>
          </p:cNvPr>
          <p:cNvSpPr/>
          <p:nvPr userDrawn="1"/>
        </p:nvSpPr>
        <p:spPr>
          <a:xfrm>
            <a:off x="7824788" y="0"/>
            <a:ext cx="1306512" cy="6858000"/>
          </a:xfrm>
          <a:prstGeom prst="rect">
            <a:avLst/>
          </a:prstGeom>
          <a:gradFill>
            <a:gsLst>
              <a:gs pos="0">
                <a:srgbClr val="BCCFE6"/>
              </a:gs>
              <a:gs pos="35000">
                <a:schemeClr val="accent1">
                  <a:lumMod val="20000"/>
                  <a:lumOff val="80000"/>
                </a:schemeClr>
              </a:gs>
              <a:gs pos="69000">
                <a:schemeClr val="bg1"/>
              </a:gs>
              <a:gs pos="100000">
                <a:schemeClr val="bg1"/>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013"/>
          </a:p>
        </p:txBody>
      </p:sp>
      <p:sp>
        <p:nvSpPr>
          <p:cNvPr id="7" name="Retângulo 6">
            <a:extLst>
              <a:ext uri="{FF2B5EF4-FFF2-40B4-BE49-F238E27FC236}">
                <a16:creationId xmlns:a16="http://schemas.microsoft.com/office/drawing/2014/main" id="{BDD4ACB5-E193-49B7-8C93-C53FFEE930CC}"/>
              </a:ext>
            </a:extLst>
          </p:cNvPr>
          <p:cNvSpPr/>
          <p:nvPr userDrawn="1"/>
        </p:nvSpPr>
        <p:spPr>
          <a:xfrm>
            <a:off x="1" y="0"/>
            <a:ext cx="1306513" cy="6858000"/>
          </a:xfrm>
          <a:prstGeom prst="rect">
            <a:avLst/>
          </a:prstGeom>
          <a:gradFill>
            <a:gsLst>
              <a:gs pos="0">
                <a:schemeClr val="tx1"/>
              </a:gs>
              <a:gs pos="35000">
                <a:schemeClr val="bg2">
                  <a:lumMod val="25000"/>
                </a:schemeClr>
              </a:gs>
              <a:gs pos="69000">
                <a:schemeClr val="accent1">
                  <a:lumMod val="50000"/>
                </a:schemeClr>
              </a:gs>
              <a:gs pos="100000">
                <a:schemeClr val="accent1">
                  <a:lumMod val="7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p:txBody>
      </p:sp>
      <p:sp>
        <p:nvSpPr>
          <p:cNvPr id="8" name="Retângulo 7">
            <a:extLst>
              <a:ext uri="{FF2B5EF4-FFF2-40B4-BE49-F238E27FC236}">
                <a16:creationId xmlns:a16="http://schemas.microsoft.com/office/drawing/2014/main" id="{641B336A-2323-4378-A580-467DE65BC031}"/>
              </a:ext>
            </a:extLst>
          </p:cNvPr>
          <p:cNvSpPr/>
          <p:nvPr userDrawn="1"/>
        </p:nvSpPr>
        <p:spPr>
          <a:xfrm>
            <a:off x="1303339" y="0"/>
            <a:ext cx="1308100" cy="6858000"/>
          </a:xfrm>
          <a:prstGeom prst="rect">
            <a:avLst/>
          </a:prstGeom>
          <a:gradFill>
            <a:gsLst>
              <a:gs pos="0">
                <a:schemeClr val="bg2">
                  <a:lumMod val="25000"/>
                </a:schemeClr>
              </a:gs>
              <a:gs pos="35000">
                <a:schemeClr val="accent1">
                  <a:lumMod val="50000"/>
                </a:schemeClr>
              </a:gs>
              <a:gs pos="69000">
                <a:schemeClr val="accent1">
                  <a:lumMod val="75000"/>
                </a:schemeClr>
              </a:gs>
              <a:gs pos="100000">
                <a:schemeClr val="accent1">
                  <a:lumMod val="60000"/>
                  <a:lumOff val="40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p:txBody>
      </p:sp>
      <p:sp>
        <p:nvSpPr>
          <p:cNvPr id="9" name="Retângulo 8">
            <a:extLst>
              <a:ext uri="{FF2B5EF4-FFF2-40B4-BE49-F238E27FC236}">
                <a16:creationId xmlns:a16="http://schemas.microsoft.com/office/drawing/2014/main" id="{918A28C7-9B69-4A4A-AD1B-5228D07EAC6E}"/>
              </a:ext>
            </a:extLst>
          </p:cNvPr>
          <p:cNvSpPr/>
          <p:nvPr userDrawn="1"/>
        </p:nvSpPr>
        <p:spPr>
          <a:xfrm>
            <a:off x="2606677" y="0"/>
            <a:ext cx="1306513" cy="6858000"/>
          </a:xfrm>
          <a:prstGeom prst="rect">
            <a:avLst/>
          </a:prstGeom>
          <a:gradFill>
            <a:gsLst>
              <a:gs pos="0">
                <a:schemeClr val="accent1">
                  <a:lumMod val="50000"/>
                </a:schemeClr>
              </a:gs>
              <a:gs pos="35000">
                <a:schemeClr val="accent1">
                  <a:lumMod val="75000"/>
                </a:schemeClr>
              </a:gs>
              <a:gs pos="69000">
                <a:schemeClr val="accent1">
                  <a:lumMod val="60000"/>
                  <a:lumOff val="40000"/>
                </a:schemeClr>
              </a:gs>
              <a:gs pos="100000">
                <a:schemeClr val="accent1">
                  <a:lumMod val="40000"/>
                  <a:lumOff val="60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013"/>
          </a:p>
        </p:txBody>
      </p:sp>
      <p:sp>
        <p:nvSpPr>
          <p:cNvPr id="10" name="Retângulo 9">
            <a:extLst>
              <a:ext uri="{FF2B5EF4-FFF2-40B4-BE49-F238E27FC236}">
                <a16:creationId xmlns:a16="http://schemas.microsoft.com/office/drawing/2014/main" id="{C85CBC48-20BC-47EE-A035-9C9922BB603F}"/>
              </a:ext>
            </a:extLst>
          </p:cNvPr>
          <p:cNvSpPr/>
          <p:nvPr userDrawn="1"/>
        </p:nvSpPr>
        <p:spPr>
          <a:xfrm>
            <a:off x="3911601" y="0"/>
            <a:ext cx="1308100" cy="6858000"/>
          </a:xfrm>
          <a:prstGeom prst="rect">
            <a:avLst/>
          </a:prstGeom>
          <a:gradFill>
            <a:gsLst>
              <a:gs pos="0">
                <a:schemeClr val="accent1">
                  <a:lumMod val="75000"/>
                </a:schemeClr>
              </a:gs>
              <a:gs pos="35000">
                <a:schemeClr val="accent1">
                  <a:lumMod val="60000"/>
                  <a:lumOff val="40000"/>
                </a:schemeClr>
              </a:gs>
              <a:gs pos="69000">
                <a:schemeClr val="accent1">
                  <a:lumMod val="40000"/>
                  <a:lumOff val="60000"/>
                </a:schemeClr>
              </a:gs>
              <a:gs pos="100000">
                <a:schemeClr val="accent1">
                  <a:lumMod val="20000"/>
                  <a:lumOff val="80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013"/>
          </a:p>
        </p:txBody>
      </p:sp>
      <p:sp>
        <p:nvSpPr>
          <p:cNvPr id="11" name="Retângulo 10">
            <a:extLst>
              <a:ext uri="{FF2B5EF4-FFF2-40B4-BE49-F238E27FC236}">
                <a16:creationId xmlns:a16="http://schemas.microsoft.com/office/drawing/2014/main" id="{AC40F1AA-9D56-4F3D-A0F5-759B93AF0767}"/>
              </a:ext>
            </a:extLst>
          </p:cNvPr>
          <p:cNvSpPr/>
          <p:nvPr userDrawn="1"/>
        </p:nvSpPr>
        <p:spPr>
          <a:xfrm>
            <a:off x="5216526" y="0"/>
            <a:ext cx="1306513" cy="6858000"/>
          </a:xfrm>
          <a:prstGeom prst="rect">
            <a:avLst/>
          </a:prstGeom>
          <a:gradFill>
            <a:gsLst>
              <a:gs pos="0">
                <a:schemeClr val="accent1">
                  <a:lumMod val="60000"/>
                  <a:lumOff val="40000"/>
                </a:schemeClr>
              </a:gs>
              <a:gs pos="35000">
                <a:schemeClr val="accent1">
                  <a:lumMod val="40000"/>
                  <a:lumOff val="60000"/>
                </a:schemeClr>
              </a:gs>
              <a:gs pos="69000">
                <a:schemeClr val="accent1">
                  <a:lumMod val="20000"/>
                  <a:lumOff val="80000"/>
                </a:schemeClr>
              </a:gs>
              <a:gs pos="100000">
                <a:schemeClr val="bg1"/>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013"/>
          </a:p>
        </p:txBody>
      </p:sp>
      <p:sp>
        <p:nvSpPr>
          <p:cNvPr id="12" name="Retângulo 11">
            <a:extLst>
              <a:ext uri="{FF2B5EF4-FFF2-40B4-BE49-F238E27FC236}">
                <a16:creationId xmlns:a16="http://schemas.microsoft.com/office/drawing/2014/main" id="{8A97BF47-003A-4772-8F32-138EA3E6EDE5}"/>
              </a:ext>
            </a:extLst>
          </p:cNvPr>
          <p:cNvSpPr/>
          <p:nvPr userDrawn="1"/>
        </p:nvSpPr>
        <p:spPr>
          <a:xfrm>
            <a:off x="6519863" y="0"/>
            <a:ext cx="1308100" cy="6858000"/>
          </a:xfrm>
          <a:prstGeom prst="rect">
            <a:avLst/>
          </a:prstGeom>
          <a:gradFill>
            <a:gsLst>
              <a:gs pos="0">
                <a:schemeClr val="accent1">
                  <a:lumMod val="40000"/>
                  <a:lumOff val="60000"/>
                </a:schemeClr>
              </a:gs>
              <a:gs pos="35000">
                <a:schemeClr val="accent1">
                  <a:lumMod val="20000"/>
                  <a:lumOff val="80000"/>
                </a:schemeClr>
              </a:gs>
              <a:gs pos="69000">
                <a:schemeClr val="bg1"/>
              </a:gs>
              <a:gs pos="100000">
                <a:schemeClr val="bg1"/>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013"/>
          </a:p>
        </p:txBody>
      </p:sp>
      <p:sp>
        <p:nvSpPr>
          <p:cNvPr id="17" name="Seta para a direita 14">
            <a:extLst>
              <a:ext uri="{FF2B5EF4-FFF2-40B4-BE49-F238E27FC236}">
                <a16:creationId xmlns:a16="http://schemas.microsoft.com/office/drawing/2014/main" id="{95A1B6F0-3411-4E27-BB12-05F90947664D}"/>
              </a:ext>
            </a:extLst>
          </p:cNvPr>
          <p:cNvSpPr/>
          <p:nvPr userDrawn="1"/>
        </p:nvSpPr>
        <p:spPr>
          <a:xfrm rot="5400000">
            <a:off x="400051" y="2657475"/>
            <a:ext cx="485775" cy="3238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sz="1013">
              <a:solidFill>
                <a:srgbClr val="FF0000"/>
              </a:solidFill>
            </a:endParaRPr>
          </a:p>
        </p:txBody>
      </p:sp>
      <p:sp>
        <p:nvSpPr>
          <p:cNvPr id="18" name="Seta para a direita 15">
            <a:extLst>
              <a:ext uri="{FF2B5EF4-FFF2-40B4-BE49-F238E27FC236}">
                <a16:creationId xmlns:a16="http://schemas.microsoft.com/office/drawing/2014/main" id="{F267F238-1146-43C2-8404-8531026EA37D}"/>
              </a:ext>
            </a:extLst>
          </p:cNvPr>
          <p:cNvSpPr/>
          <p:nvPr userDrawn="1"/>
        </p:nvSpPr>
        <p:spPr>
          <a:xfrm>
            <a:off x="95251" y="2917825"/>
            <a:ext cx="485775" cy="323850"/>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sz="1013"/>
          </a:p>
        </p:txBody>
      </p:sp>
      <p:sp>
        <p:nvSpPr>
          <p:cNvPr id="19" name="Seta para a direita 16">
            <a:extLst>
              <a:ext uri="{FF2B5EF4-FFF2-40B4-BE49-F238E27FC236}">
                <a16:creationId xmlns:a16="http://schemas.microsoft.com/office/drawing/2014/main" id="{95EFF240-899C-4900-82BF-ECA183B16486}"/>
              </a:ext>
            </a:extLst>
          </p:cNvPr>
          <p:cNvSpPr/>
          <p:nvPr userDrawn="1"/>
        </p:nvSpPr>
        <p:spPr>
          <a:xfrm rot="16200000">
            <a:off x="395287" y="3197226"/>
            <a:ext cx="485775" cy="32385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sz="1013"/>
          </a:p>
        </p:txBody>
      </p:sp>
      <p:sp>
        <p:nvSpPr>
          <p:cNvPr id="20" name="Seta para a direita 17">
            <a:extLst>
              <a:ext uri="{FF2B5EF4-FFF2-40B4-BE49-F238E27FC236}">
                <a16:creationId xmlns:a16="http://schemas.microsoft.com/office/drawing/2014/main" id="{41449E32-55CD-4177-8D6D-97BFFB7CB5F8}"/>
              </a:ext>
            </a:extLst>
          </p:cNvPr>
          <p:cNvSpPr/>
          <p:nvPr userDrawn="1"/>
        </p:nvSpPr>
        <p:spPr>
          <a:xfrm>
            <a:off x="742951" y="2922588"/>
            <a:ext cx="485775" cy="32385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sz="1013"/>
          </a:p>
        </p:txBody>
      </p:sp>
      <p:pic>
        <p:nvPicPr>
          <p:cNvPr id="28" name="Imagem 13" descr="Uma imagem contendo texto&#10;&#10;Descrição gerada com alta confiança">
            <a:extLst>
              <a:ext uri="{FF2B5EF4-FFF2-40B4-BE49-F238E27FC236}">
                <a16:creationId xmlns:a16="http://schemas.microsoft.com/office/drawing/2014/main" id="{25708A6C-473E-439F-9758-5C480F6AD20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974" b="20526"/>
          <a:stretch>
            <a:fillRect/>
          </a:stretch>
        </p:blipFill>
        <p:spPr bwMode="auto">
          <a:xfrm>
            <a:off x="52388" y="5473701"/>
            <a:ext cx="1204912"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m 2">
            <a:extLst>
              <a:ext uri="{FF2B5EF4-FFF2-40B4-BE49-F238E27FC236}">
                <a16:creationId xmlns:a16="http://schemas.microsoft.com/office/drawing/2014/main" id="{C4D98BF0-7ADE-4242-A2C2-D297625D6E1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21625" y="5584825"/>
            <a:ext cx="1157288"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m 9">
            <a:extLst>
              <a:ext uri="{FF2B5EF4-FFF2-40B4-BE49-F238E27FC236}">
                <a16:creationId xmlns:a16="http://schemas.microsoft.com/office/drawing/2014/main" id="{458DCBB5-5144-4D2B-87E8-1610F3283DC3}"/>
              </a:ext>
            </a:extLst>
          </p:cNvPr>
          <p:cNvPicPr>
            <a:picLocks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935413" y="1797050"/>
            <a:ext cx="1268412"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m 10" descr="Uma imagem contendo foto, edifício, parede&#10;&#10;Descrição gerada com alta confiança">
            <a:extLst>
              <a:ext uri="{FF2B5EF4-FFF2-40B4-BE49-F238E27FC236}">
                <a16:creationId xmlns:a16="http://schemas.microsoft.com/office/drawing/2014/main" id="{F4557E69-6F8A-409D-BB82-0055DE2BA207}"/>
              </a:ext>
            </a:extLst>
          </p:cNvPr>
          <p:cNvPicPr>
            <a:picLocks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230813" y="2819400"/>
            <a:ext cx="1268412"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agem 11" descr="Uma imagem contendo objeto, foto&#10;&#10;Descrição gerada com alta confiança">
            <a:extLst>
              <a:ext uri="{FF2B5EF4-FFF2-40B4-BE49-F238E27FC236}">
                <a16:creationId xmlns:a16="http://schemas.microsoft.com/office/drawing/2014/main" id="{A8353055-0A30-465D-9FC5-0DB599DCACFC}"/>
              </a:ext>
            </a:extLst>
          </p:cNvPr>
          <p:cNvPicPr>
            <a:picLocks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540500" y="3657600"/>
            <a:ext cx="127000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Imagem 12" descr="Uma imagem contendo foto, parede, interior, objeto&#10;&#10;Descrição gerada com alta confiança">
            <a:extLst>
              <a:ext uri="{FF2B5EF4-FFF2-40B4-BE49-F238E27FC236}">
                <a16:creationId xmlns:a16="http://schemas.microsoft.com/office/drawing/2014/main" id="{288382A6-8F48-42DA-A4B4-2355B06A20D8}"/>
              </a:ext>
            </a:extLst>
          </p:cNvPr>
          <p:cNvPicPr>
            <a:picLocks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632075" y="839788"/>
            <a:ext cx="1270000"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CaixaDeTexto 18">
            <a:extLst>
              <a:ext uri="{FF2B5EF4-FFF2-40B4-BE49-F238E27FC236}">
                <a16:creationId xmlns:a16="http://schemas.microsoft.com/office/drawing/2014/main" id="{CEE8022C-1C1E-4D70-A142-C9C55D7F7F37}"/>
              </a:ext>
            </a:extLst>
          </p:cNvPr>
          <p:cNvSpPr txBox="1">
            <a:spLocks noChangeArrowheads="1"/>
          </p:cNvSpPr>
          <p:nvPr userDrawn="1"/>
        </p:nvSpPr>
        <p:spPr bwMode="auto">
          <a:xfrm>
            <a:off x="27449" y="1243331"/>
            <a:ext cx="12731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pt-BR" altLang="pt-BR" sz="1400" dirty="0">
                <a:solidFill>
                  <a:schemeClr val="bg1"/>
                </a:solidFill>
              </a:rPr>
              <a:t>HISTÓRIAS</a:t>
            </a:r>
          </a:p>
          <a:p>
            <a:pPr algn="ctr">
              <a:defRPr/>
            </a:pPr>
            <a:r>
              <a:rPr lang="pt-BR" altLang="pt-BR" sz="1400" dirty="0">
                <a:solidFill>
                  <a:schemeClr val="bg1"/>
                </a:solidFill>
              </a:rPr>
              <a:t>DOS CAMPOS</a:t>
            </a:r>
          </a:p>
        </p:txBody>
      </p:sp>
      <p:sp>
        <p:nvSpPr>
          <p:cNvPr id="38" name="Retângulo 37">
            <a:extLst>
              <a:ext uri="{FF2B5EF4-FFF2-40B4-BE49-F238E27FC236}">
                <a16:creationId xmlns:a16="http://schemas.microsoft.com/office/drawing/2014/main" id="{29D160F6-F16B-4338-B095-E8D7396C9AFC}"/>
              </a:ext>
            </a:extLst>
          </p:cNvPr>
          <p:cNvSpPr/>
          <p:nvPr userDrawn="1"/>
        </p:nvSpPr>
        <p:spPr>
          <a:xfrm>
            <a:off x="1749597" y="620688"/>
            <a:ext cx="423862" cy="3416320"/>
          </a:xfrm>
          <a:prstGeom prst="rect">
            <a:avLst/>
          </a:prstGeom>
        </p:spPr>
        <p:txBody>
          <a:bodyPr wrap="square">
            <a:spAutoFit/>
          </a:bodyPr>
          <a:lstStyle/>
          <a:p>
            <a:pPr algn="ctr"/>
            <a:r>
              <a:rPr lang="pt-BR" altLang="pt-BR" sz="1800" dirty="0">
                <a:solidFill>
                  <a:schemeClr val="bg1"/>
                </a:solidFill>
              </a:rPr>
              <a:t>MI</a:t>
            </a:r>
          </a:p>
          <a:p>
            <a:pPr algn="ctr"/>
            <a:r>
              <a:rPr lang="pt-BR" altLang="pt-BR" sz="1800" dirty="0">
                <a:solidFill>
                  <a:schemeClr val="bg1"/>
                </a:solidFill>
              </a:rPr>
              <a:t>S</a:t>
            </a:r>
          </a:p>
          <a:p>
            <a:pPr algn="ctr"/>
            <a:r>
              <a:rPr lang="pt-BR" altLang="pt-BR" sz="1800" dirty="0">
                <a:solidFill>
                  <a:schemeClr val="bg1"/>
                </a:solidFill>
              </a:rPr>
              <a:t>S</a:t>
            </a:r>
          </a:p>
          <a:p>
            <a:pPr algn="ctr"/>
            <a:r>
              <a:rPr lang="pt-BR" altLang="pt-BR" sz="1800" dirty="0">
                <a:solidFill>
                  <a:schemeClr val="bg1"/>
                </a:solidFill>
              </a:rPr>
              <a:t>I</a:t>
            </a:r>
          </a:p>
          <a:p>
            <a:pPr algn="ctr"/>
            <a:r>
              <a:rPr lang="pt-BR" altLang="pt-BR" sz="1800" dirty="0">
                <a:solidFill>
                  <a:schemeClr val="bg1"/>
                </a:solidFill>
              </a:rPr>
              <a:t>ONÁR</a:t>
            </a:r>
          </a:p>
          <a:p>
            <a:pPr algn="ctr"/>
            <a:r>
              <a:rPr lang="pt-BR" altLang="pt-BR" sz="1800" dirty="0">
                <a:solidFill>
                  <a:schemeClr val="bg1"/>
                </a:solidFill>
              </a:rPr>
              <a:t>I</a:t>
            </a:r>
          </a:p>
          <a:p>
            <a:pPr algn="ctr"/>
            <a:r>
              <a:rPr lang="pt-BR" altLang="pt-BR" sz="1800" dirty="0">
                <a:solidFill>
                  <a:schemeClr val="bg1"/>
                </a:solidFill>
              </a:rPr>
              <a:t>OS</a:t>
            </a:r>
            <a:endParaRPr lang="pt-BR" dirty="0"/>
          </a:p>
        </p:txBody>
      </p:sp>
      <p:sp>
        <p:nvSpPr>
          <p:cNvPr id="39" name="CaixaDeTexto 38">
            <a:extLst>
              <a:ext uri="{FF2B5EF4-FFF2-40B4-BE49-F238E27FC236}">
                <a16:creationId xmlns:a16="http://schemas.microsoft.com/office/drawing/2014/main" id="{5A46036A-5AFD-48BC-8C23-39101F27E736}"/>
              </a:ext>
            </a:extLst>
          </p:cNvPr>
          <p:cNvSpPr txBox="1"/>
          <p:nvPr userDrawn="1"/>
        </p:nvSpPr>
        <p:spPr>
          <a:xfrm>
            <a:off x="2620963" y="4221088"/>
            <a:ext cx="1268411" cy="923330"/>
          </a:xfrm>
          <a:prstGeom prst="rect">
            <a:avLst/>
          </a:prstGeom>
          <a:noFill/>
        </p:spPr>
        <p:txBody>
          <a:bodyPr wrap="square" rtlCol="0">
            <a:spAutoFit/>
          </a:bodyPr>
          <a:lstStyle/>
          <a:p>
            <a:pPr algn="ctr"/>
            <a:endParaRPr lang="pt-BR" sz="1800" dirty="0"/>
          </a:p>
          <a:p>
            <a:pPr algn="ctr"/>
            <a:r>
              <a:rPr lang="pt-BR" sz="1800" dirty="0"/>
              <a:t>TRIMESTRE</a:t>
            </a:r>
          </a:p>
          <a:p>
            <a:pPr algn="ctr"/>
            <a:r>
              <a:rPr lang="pt-BR" sz="1800"/>
              <a:t>2023</a:t>
            </a:r>
            <a:endParaRPr lang="pt-BR" sz="1800" dirty="0"/>
          </a:p>
        </p:txBody>
      </p:sp>
      <p:sp>
        <p:nvSpPr>
          <p:cNvPr id="40" name="Espaço Reservado para Texto 29">
            <a:extLst>
              <a:ext uri="{FF2B5EF4-FFF2-40B4-BE49-F238E27FC236}">
                <a16:creationId xmlns:a16="http://schemas.microsoft.com/office/drawing/2014/main" id="{F6961A19-02C0-4934-ABE2-439FF1995201}"/>
              </a:ext>
            </a:extLst>
          </p:cNvPr>
          <p:cNvSpPr>
            <a:spLocks noGrp="1"/>
          </p:cNvSpPr>
          <p:nvPr>
            <p:ph type="body" sz="quarter" idx="10" hasCustomPrompt="1"/>
          </p:nvPr>
        </p:nvSpPr>
        <p:spPr>
          <a:xfrm>
            <a:off x="2686052" y="3789040"/>
            <a:ext cx="1131886" cy="792485"/>
          </a:xfrm>
          <a:prstGeom prst="rect">
            <a:avLst/>
          </a:prstGeom>
        </p:spPr>
        <p:txBody>
          <a:bodyPr/>
          <a:lstStyle>
            <a:lvl1pPr marL="0" indent="0" algn="ctr">
              <a:buNone/>
              <a:defRPr/>
            </a:lvl1pPr>
          </a:lstStyle>
          <a:p>
            <a:pPr lvl="0"/>
            <a:r>
              <a:rPr lang="pt-BR" dirty="0"/>
              <a:t>Tri</a:t>
            </a:r>
          </a:p>
        </p:txBody>
      </p:sp>
    </p:spTree>
    <p:extLst>
      <p:ext uri="{BB962C8B-B14F-4D97-AF65-F5344CB8AC3E}">
        <p14:creationId xmlns:p14="http://schemas.microsoft.com/office/powerpoint/2010/main" val="3183649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to de Capa trimestral">
    <p:bg>
      <p:bgPr>
        <a:solidFill>
          <a:srgbClr val="BCCFE6"/>
        </a:solidFill>
        <a:effectLst/>
      </p:bgPr>
    </p:bg>
    <p:spTree>
      <p:nvGrpSpPr>
        <p:cNvPr id="1" name=""/>
        <p:cNvGrpSpPr/>
        <p:nvPr/>
      </p:nvGrpSpPr>
      <p:grpSpPr>
        <a:xfrm>
          <a:off x="0" y="0"/>
          <a:ext cx="0" cy="0"/>
          <a:chOff x="0" y="0"/>
          <a:chExt cx="0" cy="0"/>
        </a:xfrm>
      </p:grpSpPr>
      <p:sp>
        <p:nvSpPr>
          <p:cNvPr id="6" name="Espaço Reservado para Imagem 16">
            <a:extLst>
              <a:ext uri="{FF2B5EF4-FFF2-40B4-BE49-F238E27FC236}">
                <a16:creationId xmlns:a16="http://schemas.microsoft.com/office/drawing/2014/main" id="{470CAC01-A3CD-400F-96CB-EF1492186F91}"/>
              </a:ext>
            </a:extLst>
          </p:cNvPr>
          <p:cNvSpPr>
            <a:spLocks noGrp="1"/>
          </p:cNvSpPr>
          <p:nvPr>
            <p:ph type="pic" sz="quarter" idx="11"/>
          </p:nvPr>
        </p:nvSpPr>
        <p:spPr>
          <a:xfrm>
            <a:off x="1368233" y="1713871"/>
            <a:ext cx="7740352" cy="5112000"/>
          </a:xfrm>
          <a:prstGeom prst="rect">
            <a:avLst/>
          </a:prstGeom>
        </p:spPr>
        <p:txBody>
          <a:bodyPr/>
          <a:lstStyle/>
          <a:p>
            <a:pPr lvl="0"/>
            <a:r>
              <a:rPr lang="pt-BR" noProof="0" dirty="0"/>
              <a:t>Clique no ícone para adicionar uma imagem</a:t>
            </a:r>
          </a:p>
        </p:txBody>
      </p:sp>
      <p:sp>
        <p:nvSpPr>
          <p:cNvPr id="7" name="CaixaDeTexto 6">
            <a:extLst>
              <a:ext uri="{FF2B5EF4-FFF2-40B4-BE49-F238E27FC236}">
                <a16:creationId xmlns:a16="http://schemas.microsoft.com/office/drawing/2014/main" id="{B714042C-CE94-4E81-8B79-49863EC957EC}"/>
              </a:ext>
            </a:extLst>
          </p:cNvPr>
          <p:cNvSpPr txBox="1"/>
          <p:nvPr userDrawn="1"/>
        </p:nvSpPr>
        <p:spPr>
          <a:xfrm>
            <a:off x="6623641" y="204510"/>
            <a:ext cx="2520361" cy="461665"/>
          </a:xfrm>
          <a:prstGeom prst="rect">
            <a:avLst/>
          </a:prstGeom>
          <a:noFill/>
        </p:spPr>
        <p:txBody>
          <a:bodyPr wrap="square" rtlCol="0">
            <a:spAutoFit/>
          </a:bodyPr>
          <a:lstStyle/>
          <a:p>
            <a:pPr algn="r"/>
            <a:r>
              <a:rPr lang="pt-BR" sz="2400" b="1" dirty="0">
                <a:latin typeface="Arial" panose="020B0604020202020204" pitchFamily="34" charset="0"/>
                <a:cs typeface="Arial" panose="020B0604020202020204" pitchFamily="34" charset="0"/>
              </a:rPr>
              <a:t>Para Menores</a:t>
            </a:r>
          </a:p>
        </p:txBody>
      </p:sp>
      <p:sp>
        <p:nvSpPr>
          <p:cNvPr id="8" name="CaixaDeTexto 7">
            <a:extLst>
              <a:ext uri="{FF2B5EF4-FFF2-40B4-BE49-F238E27FC236}">
                <a16:creationId xmlns:a16="http://schemas.microsoft.com/office/drawing/2014/main" id="{A6A8612F-C402-4485-B1DA-9324D8B3FBF6}"/>
              </a:ext>
            </a:extLst>
          </p:cNvPr>
          <p:cNvSpPr txBox="1"/>
          <p:nvPr userDrawn="1"/>
        </p:nvSpPr>
        <p:spPr>
          <a:xfrm>
            <a:off x="1332000" y="687600"/>
            <a:ext cx="7812000" cy="990000"/>
          </a:xfrm>
          <a:prstGeom prst="rect">
            <a:avLst/>
          </a:prstGeom>
          <a:solidFill>
            <a:srgbClr val="0070C0"/>
          </a:solidFill>
        </p:spPr>
        <p:txBody>
          <a:bodyPr anchor="ctr" anchorCtr="0"/>
          <a:lstStyle>
            <a:lvl1pPr indent="0" algn="ctr" eaLnBrk="0" fontAlgn="base" hangingPunct="0">
              <a:spcBef>
                <a:spcPct val="20000"/>
              </a:spcBef>
              <a:spcAft>
                <a:spcPct val="0"/>
              </a:spcAft>
              <a:buFont typeface="Arial" panose="020B0604020202020204" pitchFamily="34" charset="0"/>
              <a:buNone/>
              <a:defRPr sz="6600">
                <a:solidFill>
                  <a:schemeClr val="bg1"/>
                </a:solidFill>
              </a:defRPr>
            </a:lvl1pPr>
            <a:lvl2pPr marL="742950" indent="-285750" eaLnBrk="0" fontAlgn="base" hangingPunct="0">
              <a:spcBef>
                <a:spcPct val="20000"/>
              </a:spcBef>
              <a:spcAft>
                <a:spcPct val="0"/>
              </a:spcAft>
              <a:buFont typeface="Arial" panose="020B0604020202020204" pitchFamily="34" charset="0"/>
              <a:buChar char="–"/>
              <a:defRPr sz="2800"/>
            </a:lvl2pPr>
            <a:lvl3pPr marL="1143000" indent="-228600" eaLnBrk="0" fontAlgn="base" hangingPunct="0">
              <a:spcBef>
                <a:spcPct val="20000"/>
              </a:spcBef>
              <a:spcAft>
                <a:spcPct val="0"/>
              </a:spcAft>
              <a:buFont typeface="Arial" panose="020B0604020202020204" pitchFamily="34" charset="0"/>
              <a:buChar char="•"/>
              <a:defRPr sz="2400"/>
            </a:lvl3pPr>
            <a:lvl4pPr marL="1600200" indent="-228600" eaLnBrk="0" fontAlgn="base" hangingPunct="0">
              <a:spcBef>
                <a:spcPct val="20000"/>
              </a:spcBef>
              <a:spcAft>
                <a:spcPct val="0"/>
              </a:spcAft>
              <a:buFont typeface="Arial" panose="020B0604020202020204" pitchFamily="34" charset="0"/>
              <a:buChar char="–"/>
              <a:defRPr sz="2000"/>
            </a:lvl4pPr>
            <a:lvl5pPr marL="2057400" indent="-228600" eaLnBrk="0" fontAlgn="base" hangingPunct="0">
              <a:spcBef>
                <a:spcPct val="20000"/>
              </a:spcBef>
              <a:spcAft>
                <a:spcPct val="0"/>
              </a:spcAft>
              <a:buFont typeface="Arial" panose="020B0604020202020204"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pt-BR" sz="6600" dirty="0"/>
              <a:t>Informativo   </a:t>
            </a:r>
            <a:r>
              <a:rPr lang="pt-BR" sz="2800" dirty="0"/>
              <a:t>Mundial das Missões </a:t>
            </a:r>
            <a:endParaRPr lang="pt-BR" sz="6600" dirty="0"/>
          </a:p>
        </p:txBody>
      </p:sp>
      <p:sp>
        <p:nvSpPr>
          <p:cNvPr id="9" name="Espaço Reservado para Conteúdo 2">
            <a:extLst>
              <a:ext uri="{FF2B5EF4-FFF2-40B4-BE49-F238E27FC236}">
                <a16:creationId xmlns:a16="http://schemas.microsoft.com/office/drawing/2014/main" id="{2DDAFCD4-F5FE-4478-8647-038EC7B2B3E8}"/>
              </a:ext>
            </a:extLst>
          </p:cNvPr>
          <p:cNvSpPr>
            <a:spLocks noGrp="1"/>
          </p:cNvSpPr>
          <p:nvPr>
            <p:ph sz="quarter" idx="13" hasCustomPrompt="1"/>
          </p:nvPr>
        </p:nvSpPr>
        <p:spPr>
          <a:xfrm>
            <a:off x="7163899" y="1674845"/>
            <a:ext cx="1944687" cy="988841"/>
          </a:xfrm>
          <a:prstGeom prst="rect">
            <a:avLst/>
          </a:prstGeom>
        </p:spPr>
        <p:txBody>
          <a:bodyPr/>
          <a:lstStyle>
            <a:lvl1pPr marL="0" indent="0">
              <a:buNone/>
              <a:defRPr b="1"/>
            </a:lvl1pPr>
          </a:lstStyle>
          <a:p>
            <a:pPr lvl="0"/>
            <a:r>
              <a:rPr lang="pt-BR" dirty="0"/>
              <a:t>Informe o trimestre</a:t>
            </a:r>
          </a:p>
        </p:txBody>
      </p:sp>
    </p:spTree>
    <p:extLst>
      <p:ext uri="{BB962C8B-B14F-4D97-AF65-F5344CB8AC3E}">
        <p14:creationId xmlns:p14="http://schemas.microsoft.com/office/powerpoint/2010/main" val="15841131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stino das Ofertas">
    <p:spTree>
      <p:nvGrpSpPr>
        <p:cNvPr id="1" name=""/>
        <p:cNvGrpSpPr/>
        <p:nvPr/>
      </p:nvGrpSpPr>
      <p:grpSpPr>
        <a:xfrm>
          <a:off x="0" y="0"/>
          <a:ext cx="0" cy="0"/>
          <a:chOff x="0" y="0"/>
          <a:chExt cx="0" cy="0"/>
        </a:xfrm>
      </p:grpSpPr>
      <p:sp>
        <p:nvSpPr>
          <p:cNvPr id="27" name="CaixaDeTexto 26">
            <a:extLst>
              <a:ext uri="{FF2B5EF4-FFF2-40B4-BE49-F238E27FC236}">
                <a16:creationId xmlns:a16="http://schemas.microsoft.com/office/drawing/2014/main" id="{E8B630B2-FF9D-4777-94CB-92BC3F8F2942}"/>
              </a:ext>
            </a:extLst>
          </p:cNvPr>
          <p:cNvSpPr txBox="1"/>
          <p:nvPr userDrawn="1"/>
        </p:nvSpPr>
        <p:spPr>
          <a:xfrm>
            <a:off x="14400" y="0"/>
            <a:ext cx="9110400" cy="666900"/>
          </a:xfrm>
          <a:prstGeom prst="rect">
            <a:avLst/>
          </a:prstGeom>
          <a:gradFill flip="none" rotWithShape="1">
            <a:gsLst>
              <a:gs pos="87000">
                <a:srgbClr val="E6E6E6"/>
              </a:gs>
              <a:gs pos="72000">
                <a:srgbClr val="BDD0E6"/>
              </a:gs>
              <a:gs pos="54000">
                <a:srgbClr val="9BB7D9"/>
              </a:gs>
              <a:gs pos="37000">
                <a:srgbClr val="426A9A"/>
              </a:gs>
              <a:gs pos="17000">
                <a:srgbClr val="454431"/>
              </a:gs>
              <a:gs pos="0">
                <a:schemeClr val="accent1">
                  <a:lumMod val="20000"/>
                  <a:lumOff val="80000"/>
                </a:schemeClr>
              </a:gs>
              <a:gs pos="0">
                <a:srgbClr val="070704"/>
              </a:gs>
              <a:gs pos="100000">
                <a:schemeClr val="bg1"/>
              </a:gs>
              <a:gs pos="100000">
                <a:srgbClr val="E6E6E6"/>
              </a:gs>
            </a:gsLst>
            <a:lin ang="0" scaled="1"/>
            <a:tileRect/>
          </a:gradFill>
          <a:ln w="25400">
            <a:solidFill>
              <a:srgbClr val="0000FF"/>
            </a:solidFill>
          </a:ln>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2800" b="1" dirty="0">
                <a:ln>
                  <a:solidFill>
                    <a:schemeClr val="tx1"/>
                  </a:solidFill>
                </a:ln>
                <a:solidFill>
                  <a:srgbClr val="FFFF00"/>
                </a:solidFill>
              </a:rPr>
              <a:t>DESTINO DAS OFERTAS </a:t>
            </a:r>
            <a:r>
              <a:rPr lang="pt-BR" sz="4000" b="1" dirty="0">
                <a:ln>
                  <a:solidFill>
                    <a:schemeClr val="tx1"/>
                  </a:solidFill>
                </a:ln>
                <a:solidFill>
                  <a:srgbClr val="FFFF00"/>
                </a:solidFill>
              </a:rPr>
              <a:t>– </a:t>
            </a:r>
            <a:r>
              <a:rPr lang="pt-BR" sz="4000" b="1" dirty="0">
                <a:ln>
                  <a:solidFill>
                    <a:schemeClr val="tx1"/>
                  </a:solidFill>
                </a:ln>
                <a:solidFill>
                  <a:srgbClr val="FF0000"/>
                </a:solidFill>
              </a:rPr>
              <a:t>Divisão </a:t>
            </a:r>
            <a:r>
              <a:rPr lang="pt-BR" sz="4000" b="1" kern="1200" dirty="0" err="1">
                <a:ln>
                  <a:solidFill>
                    <a:schemeClr val="tx1"/>
                  </a:solidFill>
                </a:ln>
                <a:solidFill>
                  <a:srgbClr val="FF0000"/>
                </a:solidFill>
                <a:latin typeface="+mn-lt"/>
                <a:ea typeface="+mn-ea"/>
                <a:cs typeface="+mn-cs"/>
              </a:rPr>
              <a:t>Euro-Asiática</a:t>
            </a:r>
            <a:endParaRPr lang="pt-BR" sz="4000" b="1" dirty="0">
              <a:ln>
                <a:solidFill>
                  <a:schemeClr val="tx1"/>
                </a:solidFill>
              </a:ln>
              <a:solidFill>
                <a:srgbClr val="FF0000"/>
              </a:solidFill>
            </a:endParaRPr>
          </a:p>
        </p:txBody>
      </p:sp>
      <p:sp>
        <p:nvSpPr>
          <p:cNvPr id="12" name="Espaço Reservado para Imagem 16">
            <a:extLst>
              <a:ext uri="{FF2B5EF4-FFF2-40B4-BE49-F238E27FC236}">
                <a16:creationId xmlns:a16="http://schemas.microsoft.com/office/drawing/2014/main" id="{774B9CBF-58D8-A5CA-8427-989EF0C2FF13}"/>
              </a:ext>
            </a:extLst>
          </p:cNvPr>
          <p:cNvSpPr>
            <a:spLocks noGrp="1"/>
          </p:cNvSpPr>
          <p:nvPr>
            <p:ph type="pic" sz="quarter" idx="11"/>
          </p:nvPr>
        </p:nvSpPr>
        <p:spPr>
          <a:xfrm>
            <a:off x="1368233" y="1713871"/>
            <a:ext cx="7740352" cy="5112000"/>
          </a:xfrm>
          <a:prstGeom prst="rect">
            <a:avLst/>
          </a:prstGeom>
        </p:spPr>
        <p:txBody>
          <a:bodyPr/>
          <a:lstStyle/>
          <a:p>
            <a:pPr lvl="0"/>
            <a:r>
              <a:rPr lang="pt-BR" noProof="0" dirty="0"/>
              <a:t>Clique no ícone para adicionar uma imagem</a:t>
            </a:r>
          </a:p>
        </p:txBody>
      </p:sp>
    </p:spTree>
    <p:extLst>
      <p:ext uri="{BB962C8B-B14F-4D97-AF65-F5344CB8AC3E}">
        <p14:creationId xmlns:p14="http://schemas.microsoft.com/office/powerpoint/2010/main" val="1900660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istória">
    <p:spTree>
      <p:nvGrpSpPr>
        <p:cNvPr id="1" name=""/>
        <p:cNvGrpSpPr/>
        <p:nvPr/>
      </p:nvGrpSpPr>
      <p:grpSpPr>
        <a:xfrm>
          <a:off x="0" y="0"/>
          <a:ext cx="0" cy="0"/>
          <a:chOff x="0" y="0"/>
          <a:chExt cx="0" cy="0"/>
        </a:xfrm>
      </p:grpSpPr>
      <p:sp>
        <p:nvSpPr>
          <p:cNvPr id="14" name="Retângulo 13">
            <a:extLst>
              <a:ext uri="{FF2B5EF4-FFF2-40B4-BE49-F238E27FC236}">
                <a16:creationId xmlns:a16="http://schemas.microsoft.com/office/drawing/2014/main" id="{4ADED10D-C478-409F-B862-356694C823D6}"/>
              </a:ext>
            </a:extLst>
          </p:cNvPr>
          <p:cNvSpPr/>
          <p:nvPr userDrawn="1"/>
        </p:nvSpPr>
        <p:spPr>
          <a:xfrm>
            <a:off x="0" y="584410"/>
            <a:ext cx="9109075" cy="6217200"/>
          </a:xfrm>
          <a:prstGeom prst="rect">
            <a:avLst/>
          </a:prstGeom>
          <a:gradFill>
            <a:gsLst>
              <a:gs pos="0">
                <a:schemeClr val="accent1">
                  <a:lumMod val="20000"/>
                  <a:lumOff val="80000"/>
                </a:schemeClr>
              </a:gs>
              <a:gs pos="0">
                <a:schemeClr val="accent1">
                  <a:lumMod val="40000"/>
                  <a:lumOff val="60000"/>
                </a:schemeClr>
              </a:gs>
              <a:gs pos="100000">
                <a:schemeClr val="bg1"/>
              </a:gs>
              <a:gs pos="100000">
                <a:schemeClr val="bg1"/>
              </a:gs>
            </a:gsLst>
            <a:lin ang="54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endParaRPr lang="pt-BR" dirty="0"/>
          </a:p>
        </p:txBody>
      </p:sp>
      <p:sp>
        <p:nvSpPr>
          <p:cNvPr id="15" name="Espaço Reservado para Texto 2">
            <a:extLst>
              <a:ext uri="{FF2B5EF4-FFF2-40B4-BE49-F238E27FC236}">
                <a16:creationId xmlns:a16="http://schemas.microsoft.com/office/drawing/2014/main" id="{1F5B416E-14E4-4E0E-89B5-144D367B5CF1}"/>
              </a:ext>
            </a:extLst>
          </p:cNvPr>
          <p:cNvSpPr>
            <a:spLocks noGrp="1"/>
          </p:cNvSpPr>
          <p:nvPr>
            <p:ph type="body" sz="quarter" idx="12" hasCustomPrompt="1"/>
          </p:nvPr>
        </p:nvSpPr>
        <p:spPr>
          <a:xfrm>
            <a:off x="34925" y="774700"/>
            <a:ext cx="9019681" cy="806769"/>
          </a:xfrm>
          <a:prstGeom prst="rect">
            <a:avLst/>
          </a:prstGeom>
        </p:spPr>
        <p:txBody>
          <a:bodyPr/>
          <a:lstStyle>
            <a:lvl1pPr marL="0" indent="0" algn="ctr" defTabSz="914400" rtl="0" eaLnBrk="1" latinLnBrk="0" hangingPunct="1">
              <a:buNone/>
              <a:defRPr lang="pt-BR" sz="4000" b="1" i="1" kern="1200" dirty="0">
                <a:ln w="11430">
                  <a:solidFill>
                    <a:srgbClr val="FF0000"/>
                  </a:solidFill>
                </a:ln>
                <a:solidFill>
                  <a:srgbClr val="FFFF00"/>
                </a:solidFill>
                <a:effectLst>
                  <a:outerShdw blurRad="38100" dist="38100" dir="2700000" algn="tl">
                    <a:srgbClr val="000000">
                      <a:alpha val="43137"/>
                    </a:srgbClr>
                  </a:outerShdw>
                </a:effectLst>
                <a:latin typeface="Comic Sans MS" pitchFamily="66" charset="0"/>
                <a:ea typeface="+mn-ea"/>
                <a:cs typeface="Arial" charset="0"/>
              </a:defRPr>
            </a:lvl1pPr>
          </a:lstStyle>
          <a:p>
            <a:pPr lvl="0"/>
            <a:r>
              <a:rPr lang="pt-BR" dirty="0"/>
              <a:t>Editar Título</a:t>
            </a:r>
          </a:p>
        </p:txBody>
      </p:sp>
      <p:sp>
        <p:nvSpPr>
          <p:cNvPr id="16" name="Espaço Reservado para Imagem 17">
            <a:extLst>
              <a:ext uri="{FF2B5EF4-FFF2-40B4-BE49-F238E27FC236}">
                <a16:creationId xmlns:a16="http://schemas.microsoft.com/office/drawing/2014/main" id="{080822FE-7754-42B9-BCD8-7E6AAB79E4A0}"/>
              </a:ext>
            </a:extLst>
          </p:cNvPr>
          <p:cNvSpPr>
            <a:spLocks noGrp="1"/>
          </p:cNvSpPr>
          <p:nvPr>
            <p:ph type="pic" sz="quarter" idx="13" hasCustomPrompt="1"/>
          </p:nvPr>
        </p:nvSpPr>
        <p:spPr>
          <a:xfrm>
            <a:off x="7092280" y="5533065"/>
            <a:ext cx="1785052" cy="992279"/>
          </a:xfrm>
          <a:prstGeom prst="rect">
            <a:avLst/>
          </a:prstGeom>
          <a:ln w="38100">
            <a:solidFill>
              <a:schemeClr val="tx1"/>
            </a:solidFill>
          </a:ln>
        </p:spPr>
        <p:txBody>
          <a:bodyPr/>
          <a:lstStyle>
            <a:lvl1pPr marL="0" indent="0">
              <a:buNone/>
              <a:defRPr sz="2000"/>
            </a:lvl1pPr>
          </a:lstStyle>
          <a:p>
            <a:r>
              <a:rPr lang="pt-BR" dirty="0"/>
              <a:t>Imagem Bandeira</a:t>
            </a:r>
          </a:p>
        </p:txBody>
      </p:sp>
      <p:sp>
        <p:nvSpPr>
          <p:cNvPr id="17" name="Espaço Reservado para Imagem 19">
            <a:extLst>
              <a:ext uri="{FF2B5EF4-FFF2-40B4-BE49-F238E27FC236}">
                <a16:creationId xmlns:a16="http://schemas.microsoft.com/office/drawing/2014/main" id="{0F8C62A3-C4E8-461C-9348-10514C65669C}"/>
              </a:ext>
            </a:extLst>
          </p:cNvPr>
          <p:cNvSpPr>
            <a:spLocks noGrp="1"/>
          </p:cNvSpPr>
          <p:nvPr>
            <p:ph type="pic" sz="quarter" idx="14" hasCustomPrompt="1"/>
          </p:nvPr>
        </p:nvSpPr>
        <p:spPr>
          <a:xfrm>
            <a:off x="87215" y="1714542"/>
            <a:ext cx="4266582" cy="4627295"/>
          </a:xfrm>
          <a:prstGeom prst="rect">
            <a:avLst/>
          </a:prstGeom>
        </p:spPr>
        <p:txBody>
          <a:bodyPr/>
          <a:lstStyle>
            <a:lvl1pPr marL="0" indent="0">
              <a:buNone/>
              <a:defRPr sz="2000"/>
            </a:lvl1pPr>
          </a:lstStyle>
          <a:p>
            <a:r>
              <a:rPr lang="pt-BR" dirty="0"/>
              <a:t>Imagem Pessoa</a:t>
            </a:r>
          </a:p>
        </p:txBody>
      </p:sp>
      <p:sp>
        <p:nvSpPr>
          <p:cNvPr id="19" name="Espaço Reservado para Texto 21">
            <a:extLst>
              <a:ext uri="{FF2B5EF4-FFF2-40B4-BE49-F238E27FC236}">
                <a16:creationId xmlns:a16="http://schemas.microsoft.com/office/drawing/2014/main" id="{1F8C6BD6-13CE-4652-9562-E8D9707BA956}"/>
              </a:ext>
            </a:extLst>
          </p:cNvPr>
          <p:cNvSpPr>
            <a:spLocks noGrp="1"/>
          </p:cNvSpPr>
          <p:nvPr>
            <p:ph type="body" sz="quarter" idx="15" hasCustomPrompt="1"/>
          </p:nvPr>
        </p:nvSpPr>
        <p:spPr>
          <a:xfrm>
            <a:off x="87215" y="6367963"/>
            <a:ext cx="4266582" cy="333515"/>
          </a:xfrm>
          <a:prstGeom prst="rect">
            <a:avLst/>
          </a:prstGeom>
        </p:spPr>
        <p:txBody>
          <a:bodyPr/>
          <a:lstStyle>
            <a:lvl1pPr marL="0" indent="0" algn="l">
              <a:buNone/>
              <a:defRPr sz="2400" b="1"/>
            </a:lvl1pPr>
            <a:lvl2pPr>
              <a:defRPr sz="1800" b="1"/>
            </a:lvl2pPr>
            <a:lvl3pPr>
              <a:defRPr sz="1800" b="1"/>
            </a:lvl3pPr>
            <a:lvl4pPr>
              <a:defRPr sz="1800" b="1"/>
            </a:lvl4pPr>
            <a:lvl5pPr>
              <a:defRPr sz="1800" b="1"/>
            </a:lvl5pPr>
          </a:lstStyle>
          <a:p>
            <a:pPr lvl="0"/>
            <a:r>
              <a:rPr lang="pt-BR" dirty="0"/>
              <a:t>Editar nome</a:t>
            </a:r>
          </a:p>
        </p:txBody>
      </p:sp>
      <p:sp>
        <p:nvSpPr>
          <p:cNvPr id="21" name="Espaço Reservado para Texto 23">
            <a:extLst>
              <a:ext uri="{FF2B5EF4-FFF2-40B4-BE49-F238E27FC236}">
                <a16:creationId xmlns:a16="http://schemas.microsoft.com/office/drawing/2014/main" id="{BF6B99F7-F09A-4E4A-98B4-50979EE5A951}"/>
              </a:ext>
            </a:extLst>
          </p:cNvPr>
          <p:cNvSpPr>
            <a:spLocks noGrp="1"/>
          </p:cNvSpPr>
          <p:nvPr>
            <p:ph type="body" sz="quarter" idx="16" hasCustomPrompt="1"/>
          </p:nvPr>
        </p:nvSpPr>
        <p:spPr>
          <a:xfrm>
            <a:off x="4716017" y="6065743"/>
            <a:ext cx="2228500" cy="459601"/>
          </a:xfrm>
          <a:prstGeom prst="rect">
            <a:avLst/>
          </a:prstGeom>
        </p:spPr>
        <p:txBody>
          <a:bodyPr wrap="none" lIns="90000" anchor="ctr" anchorCtr="0">
            <a:noAutofit/>
          </a:bodyPr>
          <a:lstStyle>
            <a:lvl1pPr marL="0" indent="0" algn="r">
              <a:buNone/>
              <a:defRPr sz="2400" b="1"/>
            </a:lvl1pPr>
          </a:lstStyle>
          <a:p>
            <a:pPr lvl="0"/>
            <a:r>
              <a:rPr lang="pt-BR" dirty="0"/>
              <a:t>Editar País</a:t>
            </a:r>
          </a:p>
        </p:txBody>
      </p:sp>
      <p:sp>
        <p:nvSpPr>
          <p:cNvPr id="25" name="Retângulo 24">
            <a:extLst>
              <a:ext uri="{FF2B5EF4-FFF2-40B4-BE49-F238E27FC236}">
                <a16:creationId xmlns:a16="http://schemas.microsoft.com/office/drawing/2014/main" id="{D114876A-2F59-4B6A-8148-DB59FB1974AD}"/>
              </a:ext>
            </a:extLst>
          </p:cNvPr>
          <p:cNvSpPr/>
          <p:nvPr userDrawn="1"/>
        </p:nvSpPr>
        <p:spPr>
          <a:xfrm>
            <a:off x="4461498" y="4970212"/>
            <a:ext cx="4563687" cy="459601"/>
          </a:xfrm>
          <a:prstGeom prst="rect">
            <a:avLst/>
          </a:prstGeom>
          <a:solidFill>
            <a:srgbClr val="F2E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pt-BR" sz="2400" b="1" kern="1200" dirty="0">
                <a:solidFill>
                  <a:schemeClr val="tx1"/>
                </a:solidFill>
                <a:latin typeface="+mn-lt"/>
                <a:ea typeface="+mn-ea"/>
                <a:cs typeface="+mn-cs"/>
              </a:rPr>
              <a:t>Divisão </a:t>
            </a:r>
            <a:r>
              <a:rPr lang="pt-BR" sz="2400" b="1" kern="1200" dirty="0" err="1">
                <a:solidFill>
                  <a:schemeClr val="tx1"/>
                </a:solidFill>
                <a:latin typeface="+mn-lt"/>
                <a:ea typeface="+mn-ea"/>
                <a:cs typeface="+mn-cs"/>
              </a:rPr>
              <a:t>Euro-Asiática</a:t>
            </a:r>
            <a:endParaRPr lang="pt-BR" sz="2400" b="1" dirty="0">
              <a:solidFill>
                <a:schemeClr val="tx1"/>
              </a:solidFill>
            </a:endParaRPr>
          </a:p>
        </p:txBody>
      </p:sp>
      <p:sp>
        <p:nvSpPr>
          <p:cNvPr id="28" name="CaixaDeTexto 27">
            <a:extLst>
              <a:ext uri="{FF2B5EF4-FFF2-40B4-BE49-F238E27FC236}">
                <a16:creationId xmlns:a16="http://schemas.microsoft.com/office/drawing/2014/main" id="{74CC997E-2E36-424F-BD34-6756D5A60802}"/>
              </a:ext>
            </a:extLst>
          </p:cNvPr>
          <p:cNvSpPr txBox="1"/>
          <p:nvPr userDrawn="1"/>
        </p:nvSpPr>
        <p:spPr>
          <a:xfrm>
            <a:off x="14400" y="0"/>
            <a:ext cx="9110400" cy="666900"/>
          </a:xfrm>
          <a:prstGeom prst="rect">
            <a:avLst/>
          </a:prstGeom>
          <a:gradFill flip="none" rotWithShape="1">
            <a:gsLst>
              <a:gs pos="87000">
                <a:srgbClr val="E6E6E6"/>
              </a:gs>
              <a:gs pos="72000">
                <a:srgbClr val="BDD0E6"/>
              </a:gs>
              <a:gs pos="54000">
                <a:srgbClr val="9BB7D9"/>
              </a:gs>
              <a:gs pos="37000">
                <a:srgbClr val="426A9A"/>
              </a:gs>
              <a:gs pos="17000">
                <a:srgbClr val="454431"/>
              </a:gs>
              <a:gs pos="0">
                <a:schemeClr val="accent1">
                  <a:lumMod val="20000"/>
                  <a:lumOff val="80000"/>
                </a:schemeClr>
              </a:gs>
              <a:gs pos="0">
                <a:srgbClr val="070704"/>
              </a:gs>
              <a:gs pos="100000">
                <a:schemeClr val="bg1"/>
              </a:gs>
              <a:gs pos="100000">
                <a:srgbClr val="E6E6E6"/>
              </a:gs>
            </a:gsLst>
            <a:lin ang="0" scaled="1"/>
            <a:tileRect/>
          </a:gradFill>
          <a:ln w="25400">
            <a:solidFill>
              <a:srgbClr val="0000FF"/>
            </a:solidFill>
          </a:ln>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pt-BR" sz="4000" b="1" kern="1200" dirty="0">
              <a:ln>
                <a:solidFill>
                  <a:schemeClr val="tx1"/>
                </a:solidFill>
              </a:ln>
              <a:solidFill>
                <a:srgbClr val="FF0000"/>
              </a:solidFill>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pt-BR" sz="4000" b="1" kern="1200" dirty="0">
                <a:ln>
                  <a:solidFill>
                    <a:schemeClr val="tx1"/>
                  </a:solidFill>
                </a:ln>
                <a:solidFill>
                  <a:srgbClr val="FFFF00"/>
                </a:solidFill>
                <a:latin typeface="+mn-lt"/>
                <a:ea typeface="+mn-ea"/>
                <a:cs typeface="+mn-cs"/>
              </a:rPr>
              <a:t>S99 – Missões – 5 de </a:t>
            </a:r>
            <a:r>
              <a:rPr lang="pt-BR" sz="4000" b="1" kern="1200" dirty="0" err="1">
                <a:ln>
                  <a:solidFill>
                    <a:schemeClr val="tx1"/>
                  </a:solidFill>
                </a:ln>
                <a:solidFill>
                  <a:srgbClr val="FFFF00"/>
                </a:solidFill>
                <a:latin typeface="+mn-lt"/>
                <a:ea typeface="+mn-ea"/>
                <a:cs typeface="+mn-cs"/>
              </a:rPr>
              <a:t>xxx</a:t>
            </a:r>
            <a:endParaRPr lang="pt-BR" sz="4000" b="1" kern="1200" dirty="0">
              <a:ln>
                <a:solidFill>
                  <a:schemeClr val="tx1"/>
                </a:solidFill>
              </a:ln>
              <a:solidFill>
                <a:srgbClr val="FFFF00"/>
              </a:solidFill>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lang="pt-BR" sz="4000" b="1" dirty="0">
              <a:ln>
                <a:solidFill>
                  <a:schemeClr val="tx1"/>
                </a:solidFill>
              </a:ln>
              <a:solidFill>
                <a:srgbClr val="FF0000"/>
              </a:solidFill>
            </a:endParaRPr>
          </a:p>
        </p:txBody>
      </p:sp>
      <p:pic>
        <p:nvPicPr>
          <p:cNvPr id="12" name="Imagem 11">
            <a:extLst>
              <a:ext uri="{FF2B5EF4-FFF2-40B4-BE49-F238E27FC236}">
                <a16:creationId xmlns:a16="http://schemas.microsoft.com/office/drawing/2014/main" id="{9B5ED74F-5EBF-4E13-8C31-DC90BAD20A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30169" y="1709003"/>
            <a:ext cx="4680899" cy="3095171"/>
          </a:xfrm>
          <a:prstGeom prst="rect">
            <a:avLst/>
          </a:prstGeom>
        </p:spPr>
      </p:pic>
    </p:spTree>
    <p:extLst>
      <p:ext uri="{BB962C8B-B14F-4D97-AF65-F5344CB8AC3E}">
        <p14:creationId xmlns:p14="http://schemas.microsoft.com/office/powerpoint/2010/main" val="2892310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riosidades_3">
    <p:spTree>
      <p:nvGrpSpPr>
        <p:cNvPr id="1" name=""/>
        <p:cNvGrpSpPr/>
        <p:nvPr/>
      </p:nvGrpSpPr>
      <p:grpSpPr>
        <a:xfrm>
          <a:off x="0" y="0"/>
          <a:ext cx="0" cy="0"/>
          <a:chOff x="0" y="0"/>
          <a:chExt cx="0" cy="0"/>
        </a:xfrm>
      </p:grpSpPr>
      <p:sp>
        <p:nvSpPr>
          <p:cNvPr id="11" name="Retângulo 10">
            <a:extLst>
              <a:ext uri="{FF2B5EF4-FFF2-40B4-BE49-F238E27FC236}">
                <a16:creationId xmlns:a16="http://schemas.microsoft.com/office/drawing/2014/main" id="{7FC83107-04BB-48FA-897E-6D306FF0F5F4}"/>
              </a:ext>
            </a:extLst>
          </p:cNvPr>
          <p:cNvSpPr>
            <a:spLocks noChangeAspect="1"/>
          </p:cNvSpPr>
          <p:nvPr userDrawn="1"/>
        </p:nvSpPr>
        <p:spPr>
          <a:xfrm>
            <a:off x="12701" y="666750"/>
            <a:ext cx="9105900" cy="6173788"/>
          </a:xfrm>
          <a:prstGeom prst="rect">
            <a:avLst/>
          </a:prstGeom>
          <a:solidFill>
            <a:srgbClr val="BBCFE6"/>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dirty="0"/>
          </a:p>
        </p:txBody>
      </p:sp>
      <p:pic>
        <p:nvPicPr>
          <p:cNvPr id="5" name="Imagem 4">
            <a:extLst>
              <a:ext uri="{FF2B5EF4-FFF2-40B4-BE49-F238E27FC236}">
                <a16:creationId xmlns:a16="http://schemas.microsoft.com/office/drawing/2014/main" id="{F6C55586-B5B6-4CCC-8A0E-777B7242F66C}"/>
              </a:ext>
            </a:extLst>
          </p:cNvPr>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1238235" y="2441857"/>
            <a:ext cx="2640000" cy="985500"/>
          </a:xfrm>
          <a:prstGeom prst="rect">
            <a:avLst/>
          </a:prstGeom>
        </p:spPr>
      </p:pic>
      <p:sp>
        <p:nvSpPr>
          <p:cNvPr id="2" name="Retângulo 1">
            <a:extLst>
              <a:ext uri="{FF2B5EF4-FFF2-40B4-BE49-F238E27FC236}">
                <a16:creationId xmlns:a16="http://schemas.microsoft.com/office/drawing/2014/main" id="{4560477B-EE57-4061-9D02-9D25ADEDBD2A}"/>
              </a:ext>
            </a:extLst>
          </p:cNvPr>
          <p:cNvSpPr/>
          <p:nvPr userDrawn="1"/>
        </p:nvSpPr>
        <p:spPr>
          <a:xfrm>
            <a:off x="37738" y="782706"/>
            <a:ext cx="9068525" cy="864096"/>
          </a:xfrm>
          <a:prstGeom prst="rect">
            <a:avLst/>
          </a:prstGeom>
          <a:ln>
            <a:noFill/>
          </a:ln>
        </p:spPr>
        <p:txBody>
          <a:bodyPr/>
          <a:lstStyle/>
          <a:p>
            <a:pPr lvl="0" indent="0" algn="ctr" defTabSz="514350" fontAlgn="base">
              <a:spcBef>
                <a:spcPct val="20000"/>
              </a:spcBef>
              <a:spcAft>
                <a:spcPct val="0"/>
              </a:spcAft>
              <a:buFont typeface="Arial" panose="020B0604020202020204" pitchFamily="34" charset="0"/>
              <a:buNone/>
            </a:pPr>
            <a:r>
              <a:rPr lang="pt-BR" sz="2400" b="1" i="1" dirty="0">
                <a:ln w="11430">
                  <a:solidFill>
                    <a:srgbClr val="FFFF00"/>
                  </a:solidFill>
                </a:ln>
                <a:solidFill>
                  <a:srgbClr val="0000FF"/>
                </a:solidFill>
                <a:effectLst>
                  <a:outerShdw blurRad="38100" dist="38100" dir="2700000" algn="tl">
                    <a:srgbClr val="000000">
                      <a:alpha val="43137"/>
                    </a:srgbClr>
                  </a:outerShdw>
                </a:effectLst>
                <a:latin typeface="Comic Sans MS" pitchFamily="66" charset="0"/>
                <a:cs typeface="Arial" charset="0"/>
              </a:rPr>
              <a:t>As histórias deste trimestre </a:t>
            </a:r>
          </a:p>
          <a:p>
            <a:pPr lvl="0" indent="0" algn="ctr" defTabSz="514350" fontAlgn="base">
              <a:spcBef>
                <a:spcPct val="20000"/>
              </a:spcBef>
              <a:spcAft>
                <a:spcPct val="0"/>
              </a:spcAft>
              <a:buFont typeface="Arial" panose="020B0604020202020204" pitchFamily="34" charset="0"/>
              <a:buNone/>
            </a:pPr>
            <a:r>
              <a:rPr lang="pt-BR" sz="2400" b="1" i="1" dirty="0">
                <a:ln w="11430">
                  <a:solidFill>
                    <a:srgbClr val="FFFF00"/>
                  </a:solidFill>
                </a:ln>
                <a:solidFill>
                  <a:srgbClr val="0000FF"/>
                </a:solidFill>
                <a:effectLst>
                  <a:outerShdw blurRad="38100" dist="38100" dir="2700000" algn="tl">
                    <a:srgbClr val="000000">
                      <a:alpha val="43137"/>
                    </a:srgbClr>
                  </a:outerShdw>
                </a:effectLst>
                <a:latin typeface="Comic Sans MS" pitchFamily="66" charset="0"/>
                <a:cs typeface="Arial" charset="0"/>
              </a:rPr>
              <a:t>vem de</a:t>
            </a:r>
          </a:p>
        </p:txBody>
      </p:sp>
      <p:sp>
        <p:nvSpPr>
          <p:cNvPr id="22" name="CaixaDeTexto 3">
            <a:extLst>
              <a:ext uri="{FF2B5EF4-FFF2-40B4-BE49-F238E27FC236}">
                <a16:creationId xmlns:a16="http://schemas.microsoft.com/office/drawing/2014/main" id="{5FDCDDD1-E245-44CA-A8D9-24E14FFE29C5}"/>
              </a:ext>
            </a:extLst>
          </p:cNvPr>
          <p:cNvSpPr txBox="1">
            <a:spLocks noChangeArrowheads="1"/>
          </p:cNvSpPr>
          <p:nvPr userDrawn="1"/>
        </p:nvSpPr>
        <p:spPr bwMode="auto">
          <a:xfrm>
            <a:off x="59499" y="1916832"/>
            <a:ext cx="4560000" cy="415498"/>
          </a:xfrm>
          <a:prstGeom prst="rect">
            <a:avLst/>
          </a:prstGeom>
          <a:solidFill>
            <a:srgbClr val="0000FF"/>
          </a:solidFill>
          <a:ln w="12700">
            <a:solidFill>
              <a:schemeClr val="tx1"/>
            </a:solidFill>
            <a:miter lim="800000"/>
            <a:headEnd/>
            <a:tailEnd/>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pt-BR" altLang="pt-BR" sz="2100" b="1" dirty="0">
                <a:solidFill>
                  <a:schemeClr val="bg1"/>
                </a:solidFill>
              </a:rPr>
              <a:t>Índia</a:t>
            </a:r>
          </a:p>
        </p:txBody>
      </p:sp>
      <p:sp>
        <p:nvSpPr>
          <p:cNvPr id="23" name="CaixaDeTexto 3">
            <a:extLst>
              <a:ext uri="{FF2B5EF4-FFF2-40B4-BE49-F238E27FC236}">
                <a16:creationId xmlns:a16="http://schemas.microsoft.com/office/drawing/2014/main" id="{879ABBAE-FF85-427C-919E-FA449DF007B0}"/>
              </a:ext>
            </a:extLst>
          </p:cNvPr>
          <p:cNvSpPr txBox="1">
            <a:spLocks noChangeArrowheads="1"/>
          </p:cNvSpPr>
          <p:nvPr userDrawn="1"/>
        </p:nvSpPr>
        <p:spPr bwMode="auto">
          <a:xfrm>
            <a:off x="4573255" y="1917127"/>
            <a:ext cx="4560000" cy="415498"/>
          </a:xfrm>
          <a:prstGeom prst="rect">
            <a:avLst/>
          </a:prstGeom>
          <a:solidFill>
            <a:srgbClr val="0000FF"/>
          </a:solidFill>
          <a:ln w="12700">
            <a:solidFill>
              <a:schemeClr val="tx1"/>
            </a:solidFill>
            <a:miter lim="800000"/>
            <a:headEnd/>
            <a:tailEnd/>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pt-BR" altLang="pt-BR" sz="2100" b="1" dirty="0">
                <a:solidFill>
                  <a:schemeClr val="bg1"/>
                </a:solidFill>
              </a:rPr>
              <a:t>Nepal</a:t>
            </a:r>
          </a:p>
        </p:txBody>
      </p:sp>
      <p:sp>
        <p:nvSpPr>
          <p:cNvPr id="9" name="Elipse 8">
            <a:extLst>
              <a:ext uri="{FF2B5EF4-FFF2-40B4-BE49-F238E27FC236}">
                <a16:creationId xmlns:a16="http://schemas.microsoft.com/office/drawing/2014/main" id="{CCD823DC-20A6-4CD0-A4AD-DAAB02CBCD84}"/>
              </a:ext>
            </a:extLst>
          </p:cNvPr>
          <p:cNvSpPr/>
          <p:nvPr userDrawn="1"/>
        </p:nvSpPr>
        <p:spPr>
          <a:xfrm>
            <a:off x="5724128" y="2672916"/>
            <a:ext cx="480053" cy="270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pt-BR" sz="1350"/>
          </a:p>
        </p:txBody>
      </p:sp>
      <p:sp>
        <p:nvSpPr>
          <p:cNvPr id="10" name="Elipse 9">
            <a:extLst>
              <a:ext uri="{FF2B5EF4-FFF2-40B4-BE49-F238E27FC236}">
                <a16:creationId xmlns:a16="http://schemas.microsoft.com/office/drawing/2014/main" id="{13C9025C-DB09-4E5B-A15C-FCDFB6152CE2}"/>
              </a:ext>
            </a:extLst>
          </p:cNvPr>
          <p:cNvSpPr/>
          <p:nvPr userDrawn="1"/>
        </p:nvSpPr>
        <p:spPr>
          <a:xfrm>
            <a:off x="5724128" y="2961891"/>
            <a:ext cx="480053" cy="359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pt-BR" sz="1350"/>
          </a:p>
        </p:txBody>
      </p:sp>
      <p:pic>
        <p:nvPicPr>
          <p:cNvPr id="8" name="Imagem 7">
            <a:extLst>
              <a:ext uri="{FF2B5EF4-FFF2-40B4-BE49-F238E27FC236}">
                <a16:creationId xmlns:a16="http://schemas.microsoft.com/office/drawing/2014/main" id="{700E36DA-E8F7-4BCB-AC16-A78D3C135C64}"/>
              </a:ext>
            </a:extLst>
          </p:cNvPr>
          <p:cNvPicPr preferRelativeResize="0">
            <a:picLocks/>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33255" y="2441857"/>
            <a:ext cx="2640000" cy="985500"/>
          </a:xfrm>
          <a:prstGeom prst="rect">
            <a:avLst/>
          </a:prstGeom>
        </p:spPr>
      </p:pic>
      <p:sp>
        <p:nvSpPr>
          <p:cNvPr id="13" name="CaixaDeTexto 12">
            <a:extLst>
              <a:ext uri="{FF2B5EF4-FFF2-40B4-BE49-F238E27FC236}">
                <a16:creationId xmlns:a16="http://schemas.microsoft.com/office/drawing/2014/main" id="{32B3D58B-9D12-4D44-B221-C3190BD34DB7}"/>
              </a:ext>
            </a:extLst>
          </p:cNvPr>
          <p:cNvSpPr txBox="1"/>
          <p:nvPr userDrawn="1"/>
        </p:nvSpPr>
        <p:spPr>
          <a:xfrm>
            <a:off x="14400" y="0"/>
            <a:ext cx="9110400" cy="666900"/>
          </a:xfrm>
          <a:prstGeom prst="rect">
            <a:avLst/>
          </a:prstGeom>
          <a:gradFill flip="none" rotWithShape="1">
            <a:gsLst>
              <a:gs pos="87000">
                <a:srgbClr val="E6E6E6"/>
              </a:gs>
              <a:gs pos="72000">
                <a:srgbClr val="BDD0E6"/>
              </a:gs>
              <a:gs pos="54000">
                <a:srgbClr val="9BB7D9"/>
              </a:gs>
              <a:gs pos="37000">
                <a:srgbClr val="426A9A"/>
              </a:gs>
              <a:gs pos="17000">
                <a:srgbClr val="454431"/>
              </a:gs>
              <a:gs pos="0">
                <a:schemeClr val="accent1">
                  <a:lumMod val="20000"/>
                  <a:lumOff val="80000"/>
                </a:schemeClr>
              </a:gs>
              <a:gs pos="0">
                <a:srgbClr val="070704"/>
              </a:gs>
              <a:gs pos="100000">
                <a:schemeClr val="bg1"/>
              </a:gs>
              <a:gs pos="100000">
                <a:srgbClr val="E6E6E6"/>
              </a:gs>
            </a:gsLst>
            <a:lin ang="0" scaled="1"/>
            <a:tileRect/>
          </a:gradFill>
          <a:ln w="25400">
            <a:solidFill>
              <a:srgbClr val="0000FF"/>
            </a:solidFill>
          </a:ln>
        </p:spPr>
        <p:txBody>
          <a:bodyPr wrap="square" rtlCol="0" anchor="ctr">
            <a:noAutofit/>
          </a:bodyPr>
          <a:lstStyle/>
          <a:p>
            <a:pPr algn="ctr" eaLnBrk="1" fontAlgn="auto" hangingPunct="1">
              <a:spcBef>
                <a:spcPts val="0"/>
              </a:spcBef>
              <a:spcAft>
                <a:spcPts val="0"/>
              </a:spcAft>
              <a:defRPr/>
            </a:pPr>
            <a:r>
              <a:rPr lang="pt-BR" sz="2100" b="1" dirty="0">
                <a:ln>
                  <a:solidFill>
                    <a:schemeClr val="tx1"/>
                  </a:solidFill>
                </a:ln>
                <a:solidFill>
                  <a:srgbClr val="FFFF00"/>
                </a:solidFill>
              </a:rPr>
              <a:t>Divisão</a:t>
            </a:r>
            <a:r>
              <a:rPr lang="pt-BR" sz="2100" b="1" dirty="0">
                <a:ln>
                  <a:solidFill>
                    <a:schemeClr val="tx1"/>
                  </a:solidFill>
                </a:ln>
                <a:solidFill>
                  <a:srgbClr val="FF0000"/>
                </a:solidFill>
              </a:rPr>
              <a:t> </a:t>
            </a:r>
            <a:r>
              <a:rPr lang="pt-BR" sz="2100" b="1" dirty="0" err="1">
                <a:ln>
                  <a:solidFill>
                    <a:schemeClr val="tx1"/>
                  </a:solidFill>
                </a:ln>
                <a:solidFill>
                  <a:srgbClr val="FF0000"/>
                </a:solidFill>
              </a:rPr>
              <a:t>Euro-Asiática</a:t>
            </a:r>
            <a:endParaRPr lang="pt-BR" sz="2400" b="1" dirty="0">
              <a:ln>
                <a:solidFill>
                  <a:schemeClr val="tx1"/>
                </a:solidFill>
              </a:ln>
              <a:solidFill>
                <a:srgbClr val="FFFF00"/>
              </a:solidFill>
            </a:endParaRPr>
          </a:p>
        </p:txBody>
      </p:sp>
    </p:spTree>
    <p:extLst>
      <p:ext uri="{BB962C8B-B14F-4D97-AF65-F5344CB8AC3E}">
        <p14:creationId xmlns:p14="http://schemas.microsoft.com/office/powerpoint/2010/main" val="240810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100"/>
                                        <p:tgtEl>
                                          <p:spTgt spid="22"/>
                                        </p:tgtEl>
                                      </p:cBhvr>
                                    </p:animEffect>
                                    <p:anim calcmode="lin" valueType="num">
                                      <p:cBhvr>
                                        <p:cTn id="8" dur="1100" fill="hold"/>
                                        <p:tgtEl>
                                          <p:spTgt spid="22"/>
                                        </p:tgtEl>
                                        <p:attrNameLst>
                                          <p:attrName>style.rotation</p:attrName>
                                        </p:attrNameLst>
                                      </p:cBhvr>
                                      <p:tavLst>
                                        <p:tav tm="0">
                                          <p:val>
                                            <p:fltVal val="720"/>
                                          </p:val>
                                        </p:tav>
                                        <p:tav tm="100000">
                                          <p:val>
                                            <p:fltVal val="0"/>
                                          </p:val>
                                        </p:tav>
                                      </p:tavLst>
                                    </p:anim>
                                    <p:anim calcmode="lin" valueType="num">
                                      <p:cBhvr>
                                        <p:cTn id="9" dur="1100" fill="hold"/>
                                        <p:tgtEl>
                                          <p:spTgt spid="22"/>
                                        </p:tgtEl>
                                        <p:attrNameLst>
                                          <p:attrName>ppt_h</p:attrName>
                                        </p:attrNameLst>
                                      </p:cBhvr>
                                      <p:tavLst>
                                        <p:tav tm="0">
                                          <p:val>
                                            <p:fltVal val="0"/>
                                          </p:val>
                                        </p:tav>
                                        <p:tav tm="100000">
                                          <p:val>
                                            <p:strVal val="#ppt_h"/>
                                          </p:val>
                                        </p:tav>
                                      </p:tavLst>
                                    </p:anim>
                                    <p:anim calcmode="lin" valueType="num">
                                      <p:cBhvr>
                                        <p:cTn id="10" dur="1100" fill="hold"/>
                                        <p:tgtEl>
                                          <p:spTgt spid="22"/>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100"/>
                                        <p:tgtEl>
                                          <p:spTgt spid="23"/>
                                        </p:tgtEl>
                                      </p:cBhvr>
                                    </p:animEffect>
                                    <p:anim calcmode="lin" valueType="num">
                                      <p:cBhvr>
                                        <p:cTn id="14" dur="1100" fill="hold"/>
                                        <p:tgtEl>
                                          <p:spTgt spid="23"/>
                                        </p:tgtEl>
                                        <p:attrNameLst>
                                          <p:attrName>style.rotation</p:attrName>
                                        </p:attrNameLst>
                                      </p:cBhvr>
                                      <p:tavLst>
                                        <p:tav tm="0">
                                          <p:val>
                                            <p:fltVal val="720"/>
                                          </p:val>
                                        </p:tav>
                                        <p:tav tm="100000">
                                          <p:val>
                                            <p:fltVal val="0"/>
                                          </p:val>
                                        </p:tav>
                                      </p:tavLst>
                                    </p:anim>
                                    <p:anim calcmode="lin" valueType="num">
                                      <p:cBhvr>
                                        <p:cTn id="15" dur="1100" fill="hold"/>
                                        <p:tgtEl>
                                          <p:spTgt spid="23"/>
                                        </p:tgtEl>
                                        <p:attrNameLst>
                                          <p:attrName>ppt_h</p:attrName>
                                        </p:attrNameLst>
                                      </p:cBhvr>
                                      <p:tavLst>
                                        <p:tav tm="0">
                                          <p:val>
                                            <p:fltVal val="0"/>
                                          </p:val>
                                        </p:tav>
                                        <p:tav tm="100000">
                                          <p:val>
                                            <p:strVal val="#ppt_h"/>
                                          </p:val>
                                        </p:tav>
                                      </p:tavLst>
                                    </p:anim>
                                    <p:anim calcmode="lin" valueType="num">
                                      <p:cBhvr>
                                        <p:cTn id="16" dur="1100" fill="hold"/>
                                        <p:tgtEl>
                                          <p:spTgt spid="2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marelo CAPA - 4º trimestre">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55C4FEF0-8A47-4AC6-A0E0-30CD42D95EE1}"/>
              </a:ext>
            </a:extLst>
          </p:cNvPr>
          <p:cNvSpPr/>
          <p:nvPr userDrawn="1"/>
        </p:nvSpPr>
        <p:spPr>
          <a:xfrm>
            <a:off x="7824788" y="0"/>
            <a:ext cx="1306512" cy="6858000"/>
          </a:xfrm>
          <a:prstGeom prst="rect">
            <a:avLst/>
          </a:prstGeom>
          <a:gradFill>
            <a:gsLst>
              <a:gs pos="0">
                <a:srgbClr val="FFFF99"/>
              </a:gs>
              <a:gs pos="35000">
                <a:srgbClr val="FFFFCC"/>
              </a:gs>
              <a:gs pos="69000">
                <a:srgbClr val="FFFFFF"/>
              </a:gs>
              <a:gs pos="100000">
                <a:schemeClr val="bg1"/>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8576" tIns="19289" rIns="38576" bIns="19289" anchor="ctr"/>
          <a:lstStyle/>
          <a:p>
            <a:pPr algn="ctr">
              <a:defRPr/>
            </a:pPr>
            <a:endParaRPr lang="pt-BR" sz="1013" dirty="0"/>
          </a:p>
        </p:txBody>
      </p:sp>
      <p:sp>
        <p:nvSpPr>
          <p:cNvPr id="7" name="Retângulo 6">
            <a:extLst>
              <a:ext uri="{FF2B5EF4-FFF2-40B4-BE49-F238E27FC236}">
                <a16:creationId xmlns:a16="http://schemas.microsoft.com/office/drawing/2014/main" id="{7998C51B-5961-4332-9F95-1378C485AEC4}"/>
              </a:ext>
            </a:extLst>
          </p:cNvPr>
          <p:cNvSpPr/>
          <p:nvPr userDrawn="1"/>
        </p:nvSpPr>
        <p:spPr>
          <a:xfrm>
            <a:off x="1" y="0"/>
            <a:ext cx="1306513" cy="6858000"/>
          </a:xfrm>
          <a:prstGeom prst="rect">
            <a:avLst/>
          </a:prstGeom>
          <a:gradFill>
            <a:gsLst>
              <a:gs pos="0">
                <a:schemeClr val="bg2">
                  <a:lumMod val="25000"/>
                </a:schemeClr>
              </a:gs>
              <a:gs pos="35000">
                <a:schemeClr val="bg2">
                  <a:lumMod val="25000"/>
                </a:schemeClr>
              </a:gs>
              <a:gs pos="69000">
                <a:srgbClr val="D6A300"/>
              </a:gs>
              <a:gs pos="100000">
                <a:srgbClr val="FFFF00"/>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p:txBody>
      </p:sp>
      <p:sp>
        <p:nvSpPr>
          <p:cNvPr id="8" name="Retângulo 7">
            <a:extLst>
              <a:ext uri="{FF2B5EF4-FFF2-40B4-BE49-F238E27FC236}">
                <a16:creationId xmlns:a16="http://schemas.microsoft.com/office/drawing/2014/main" id="{B95C15DF-A763-467D-B824-0CB19D24092D}"/>
              </a:ext>
            </a:extLst>
          </p:cNvPr>
          <p:cNvSpPr/>
          <p:nvPr userDrawn="1"/>
        </p:nvSpPr>
        <p:spPr>
          <a:xfrm>
            <a:off x="1303339" y="0"/>
            <a:ext cx="1308100" cy="6858000"/>
          </a:xfrm>
          <a:prstGeom prst="rect">
            <a:avLst/>
          </a:prstGeom>
          <a:gradFill>
            <a:gsLst>
              <a:gs pos="0">
                <a:schemeClr val="bg2">
                  <a:lumMod val="25000"/>
                </a:schemeClr>
              </a:gs>
              <a:gs pos="35000">
                <a:srgbClr val="FFC000"/>
              </a:gs>
              <a:gs pos="69000">
                <a:srgbClr val="FFCC00"/>
              </a:gs>
              <a:gs pos="100000">
                <a:srgbClr val="FFFF00"/>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8576" tIns="19289" rIns="38576" bIns="19289" anchor="ctr"/>
          <a:lstStyle/>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p:txBody>
      </p:sp>
      <p:sp>
        <p:nvSpPr>
          <p:cNvPr id="9" name="Retângulo 8">
            <a:extLst>
              <a:ext uri="{FF2B5EF4-FFF2-40B4-BE49-F238E27FC236}">
                <a16:creationId xmlns:a16="http://schemas.microsoft.com/office/drawing/2014/main" id="{5C83C081-DE6D-4125-B51B-BE5A43D08F53}"/>
              </a:ext>
            </a:extLst>
          </p:cNvPr>
          <p:cNvSpPr/>
          <p:nvPr userDrawn="1"/>
        </p:nvSpPr>
        <p:spPr>
          <a:xfrm>
            <a:off x="2606677" y="0"/>
            <a:ext cx="1306513" cy="6858000"/>
          </a:xfrm>
          <a:prstGeom prst="rect">
            <a:avLst/>
          </a:prstGeom>
          <a:gradFill>
            <a:gsLst>
              <a:gs pos="0">
                <a:srgbClr val="FFC000"/>
              </a:gs>
              <a:gs pos="35000">
                <a:srgbClr val="FFCC00"/>
              </a:gs>
              <a:gs pos="69000">
                <a:srgbClr val="FFFF00"/>
              </a:gs>
              <a:gs pos="100000">
                <a:srgbClr val="FFFF66"/>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8576" tIns="19289" rIns="38576" bIns="19289" anchor="ctr"/>
          <a:lstStyle/>
          <a:p>
            <a:pPr algn="ctr">
              <a:defRPr/>
            </a:pPr>
            <a:endParaRPr lang="pt-BR" sz="1013" dirty="0"/>
          </a:p>
        </p:txBody>
      </p:sp>
      <p:sp>
        <p:nvSpPr>
          <p:cNvPr id="10" name="Retângulo 9">
            <a:extLst>
              <a:ext uri="{FF2B5EF4-FFF2-40B4-BE49-F238E27FC236}">
                <a16:creationId xmlns:a16="http://schemas.microsoft.com/office/drawing/2014/main" id="{5728AF6E-8F61-4B91-A810-08F10495D554}"/>
              </a:ext>
            </a:extLst>
          </p:cNvPr>
          <p:cNvSpPr/>
          <p:nvPr userDrawn="1"/>
        </p:nvSpPr>
        <p:spPr>
          <a:xfrm>
            <a:off x="3911601" y="0"/>
            <a:ext cx="1308100" cy="6858000"/>
          </a:xfrm>
          <a:prstGeom prst="rect">
            <a:avLst/>
          </a:prstGeom>
          <a:gradFill>
            <a:gsLst>
              <a:gs pos="0">
                <a:srgbClr val="FFCC00"/>
              </a:gs>
              <a:gs pos="35000">
                <a:srgbClr val="FFFF00"/>
              </a:gs>
              <a:gs pos="69000">
                <a:srgbClr val="FFFF99"/>
              </a:gs>
              <a:gs pos="100000">
                <a:srgbClr val="FFFF99"/>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8576" tIns="19289" rIns="38576" bIns="19289" anchor="ctr"/>
          <a:lstStyle/>
          <a:p>
            <a:pPr algn="ctr">
              <a:defRPr/>
            </a:pPr>
            <a:endParaRPr lang="pt-BR" sz="1013" dirty="0"/>
          </a:p>
        </p:txBody>
      </p:sp>
      <p:sp>
        <p:nvSpPr>
          <p:cNvPr id="11" name="Retângulo 10">
            <a:extLst>
              <a:ext uri="{FF2B5EF4-FFF2-40B4-BE49-F238E27FC236}">
                <a16:creationId xmlns:a16="http://schemas.microsoft.com/office/drawing/2014/main" id="{A90DB37D-F52C-4018-A150-43DF63D0D086}"/>
              </a:ext>
            </a:extLst>
          </p:cNvPr>
          <p:cNvSpPr/>
          <p:nvPr userDrawn="1"/>
        </p:nvSpPr>
        <p:spPr>
          <a:xfrm>
            <a:off x="5216526" y="0"/>
            <a:ext cx="1306513" cy="6858000"/>
          </a:xfrm>
          <a:prstGeom prst="rect">
            <a:avLst/>
          </a:prstGeom>
          <a:gradFill>
            <a:gsLst>
              <a:gs pos="0">
                <a:srgbClr val="FFFF00"/>
              </a:gs>
              <a:gs pos="35000">
                <a:srgbClr val="FFFF66"/>
              </a:gs>
              <a:gs pos="69000">
                <a:srgbClr val="FFFF99"/>
              </a:gs>
              <a:gs pos="100000">
                <a:srgbClr val="FFFFCC"/>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8576" tIns="19289" rIns="38576" bIns="19289" anchor="ctr"/>
          <a:lstStyle/>
          <a:p>
            <a:pPr algn="ctr">
              <a:defRPr/>
            </a:pPr>
            <a:endParaRPr lang="pt-BR" sz="1013" dirty="0"/>
          </a:p>
        </p:txBody>
      </p:sp>
      <p:sp>
        <p:nvSpPr>
          <p:cNvPr id="12" name="Retângulo 11">
            <a:extLst>
              <a:ext uri="{FF2B5EF4-FFF2-40B4-BE49-F238E27FC236}">
                <a16:creationId xmlns:a16="http://schemas.microsoft.com/office/drawing/2014/main" id="{24D6CC90-7387-499B-B3C5-1FA4E71D89A9}"/>
              </a:ext>
            </a:extLst>
          </p:cNvPr>
          <p:cNvSpPr/>
          <p:nvPr userDrawn="1"/>
        </p:nvSpPr>
        <p:spPr>
          <a:xfrm>
            <a:off x="6519863" y="0"/>
            <a:ext cx="1308100" cy="6858000"/>
          </a:xfrm>
          <a:prstGeom prst="rect">
            <a:avLst/>
          </a:prstGeom>
          <a:gradFill>
            <a:gsLst>
              <a:gs pos="0">
                <a:srgbClr val="FFFF66"/>
              </a:gs>
              <a:gs pos="35000">
                <a:srgbClr val="FFFF99"/>
              </a:gs>
              <a:gs pos="69000">
                <a:srgbClr val="FFFFCC"/>
              </a:gs>
              <a:gs pos="100000">
                <a:srgbClr val="FFFFFF"/>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8576" tIns="19289" rIns="38576" bIns="19289" anchor="ctr"/>
          <a:lstStyle/>
          <a:p>
            <a:pPr algn="ctr">
              <a:defRPr/>
            </a:pPr>
            <a:endParaRPr lang="pt-BR" sz="1013" dirty="0"/>
          </a:p>
        </p:txBody>
      </p:sp>
      <p:sp>
        <p:nvSpPr>
          <p:cNvPr id="17" name="Seta para a direita 14">
            <a:extLst>
              <a:ext uri="{FF2B5EF4-FFF2-40B4-BE49-F238E27FC236}">
                <a16:creationId xmlns:a16="http://schemas.microsoft.com/office/drawing/2014/main" id="{64604E08-EF50-479C-BF89-EAD268211E5B}"/>
              </a:ext>
            </a:extLst>
          </p:cNvPr>
          <p:cNvSpPr/>
          <p:nvPr userDrawn="1"/>
        </p:nvSpPr>
        <p:spPr>
          <a:xfrm rot="5400000">
            <a:off x="400051" y="2657475"/>
            <a:ext cx="485775" cy="3238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sz="1013" dirty="0">
              <a:solidFill>
                <a:srgbClr val="FF0000"/>
              </a:solidFill>
            </a:endParaRPr>
          </a:p>
        </p:txBody>
      </p:sp>
      <p:sp>
        <p:nvSpPr>
          <p:cNvPr id="18" name="Seta para a direita 15">
            <a:extLst>
              <a:ext uri="{FF2B5EF4-FFF2-40B4-BE49-F238E27FC236}">
                <a16:creationId xmlns:a16="http://schemas.microsoft.com/office/drawing/2014/main" id="{2793710C-739A-4F95-868F-AE0D753ADB78}"/>
              </a:ext>
            </a:extLst>
          </p:cNvPr>
          <p:cNvSpPr/>
          <p:nvPr userDrawn="1"/>
        </p:nvSpPr>
        <p:spPr>
          <a:xfrm>
            <a:off x="95251" y="2917825"/>
            <a:ext cx="485775" cy="323850"/>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sz="1013" dirty="0"/>
          </a:p>
        </p:txBody>
      </p:sp>
      <p:sp>
        <p:nvSpPr>
          <p:cNvPr id="19" name="Seta para a direita 16">
            <a:extLst>
              <a:ext uri="{FF2B5EF4-FFF2-40B4-BE49-F238E27FC236}">
                <a16:creationId xmlns:a16="http://schemas.microsoft.com/office/drawing/2014/main" id="{11B95390-0995-4B81-8E7F-C616DBB3226B}"/>
              </a:ext>
            </a:extLst>
          </p:cNvPr>
          <p:cNvSpPr/>
          <p:nvPr userDrawn="1"/>
        </p:nvSpPr>
        <p:spPr>
          <a:xfrm rot="16200000">
            <a:off x="395287" y="3197226"/>
            <a:ext cx="485775" cy="32385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sz="1013" dirty="0"/>
          </a:p>
        </p:txBody>
      </p:sp>
      <p:sp>
        <p:nvSpPr>
          <p:cNvPr id="20" name="Seta para a direita 17">
            <a:extLst>
              <a:ext uri="{FF2B5EF4-FFF2-40B4-BE49-F238E27FC236}">
                <a16:creationId xmlns:a16="http://schemas.microsoft.com/office/drawing/2014/main" id="{ADF4A2DB-7503-43BB-8701-2341441E1B57}"/>
              </a:ext>
            </a:extLst>
          </p:cNvPr>
          <p:cNvSpPr/>
          <p:nvPr userDrawn="1"/>
        </p:nvSpPr>
        <p:spPr>
          <a:xfrm>
            <a:off x="742951" y="2922588"/>
            <a:ext cx="485775" cy="32385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sz="1013" dirty="0"/>
          </a:p>
        </p:txBody>
      </p:sp>
      <p:pic>
        <p:nvPicPr>
          <p:cNvPr id="28" name="Imagem 13" descr="Uma imagem contendo texto&#10;&#10;Descrição gerada com alta confiança">
            <a:extLst>
              <a:ext uri="{FF2B5EF4-FFF2-40B4-BE49-F238E27FC236}">
                <a16:creationId xmlns:a16="http://schemas.microsoft.com/office/drawing/2014/main" id="{EF17D8FD-C7E7-4BCF-9742-40BC2670E9E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974" b="20526"/>
          <a:stretch>
            <a:fillRect/>
          </a:stretch>
        </p:blipFill>
        <p:spPr bwMode="auto">
          <a:xfrm>
            <a:off x="52388" y="5473701"/>
            <a:ext cx="1204912"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Imagem 2">
            <a:extLst>
              <a:ext uri="{FF2B5EF4-FFF2-40B4-BE49-F238E27FC236}">
                <a16:creationId xmlns:a16="http://schemas.microsoft.com/office/drawing/2014/main" id="{0DE04C82-A48C-4CD3-9AF3-3B85066EE4B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21625" y="5584825"/>
            <a:ext cx="1157288"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Imagem 9">
            <a:extLst>
              <a:ext uri="{FF2B5EF4-FFF2-40B4-BE49-F238E27FC236}">
                <a16:creationId xmlns:a16="http://schemas.microsoft.com/office/drawing/2014/main" id="{AAC84E13-A511-45B7-A011-DC505C980422}"/>
              </a:ext>
            </a:extLst>
          </p:cNvPr>
          <p:cNvPicPr>
            <a:picLocks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935413" y="1797050"/>
            <a:ext cx="1268412"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Imagem 10" descr="Uma imagem contendo foto, edifício, parede&#10;&#10;Descrição gerada com alta confiança">
            <a:extLst>
              <a:ext uri="{FF2B5EF4-FFF2-40B4-BE49-F238E27FC236}">
                <a16:creationId xmlns:a16="http://schemas.microsoft.com/office/drawing/2014/main" id="{1F2073F7-352E-4C3A-913D-362A3A3C1F91}"/>
              </a:ext>
            </a:extLst>
          </p:cNvPr>
          <p:cNvPicPr>
            <a:picLocks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230813" y="2819400"/>
            <a:ext cx="1268412"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Imagem 11" descr="Uma imagem contendo objeto, foto&#10;&#10;Descrição gerada com alta confiança">
            <a:extLst>
              <a:ext uri="{FF2B5EF4-FFF2-40B4-BE49-F238E27FC236}">
                <a16:creationId xmlns:a16="http://schemas.microsoft.com/office/drawing/2014/main" id="{32444C31-4472-4554-99EC-E7839FA11F01}"/>
              </a:ext>
            </a:extLst>
          </p:cNvPr>
          <p:cNvPicPr>
            <a:picLocks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540500" y="3657600"/>
            <a:ext cx="127000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Imagem 12" descr="Uma imagem contendo foto, parede, interior, objeto&#10;&#10;Descrição gerada com alta confiança">
            <a:extLst>
              <a:ext uri="{FF2B5EF4-FFF2-40B4-BE49-F238E27FC236}">
                <a16:creationId xmlns:a16="http://schemas.microsoft.com/office/drawing/2014/main" id="{811D3E40-18D4-4A7F-9AAD-677DC6B6F44F}"/>
              </a:ext>
            </a:extLst>
          </p:cNvPr>
          <p:cNvPicPr>
            <a:picLocks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632075" y="839788"/>
            <a:ext cx="1270000"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CaixaDeTexto 18">
            <a:extLst>
              <a:ext uri="{FF2B5EF4-FFF2-40B4-BE49-F238E27FC236}">
                <a16:creationId xmlns:a16="http://schemas.microsoft.com/office/drawing/2014/main" id="{0C7CA983-D7B9-4321-8DBE-F0E4CB7F0D34}"/>
              </a:ext>
            </a:extLst>
          </p:cNvPr>
          <p:cNvSpPr txBox="1">
            <a:spLocks noChangeArrowheads="1"/>
          </p:cNvSpPr>
          <p:nvPr userDrawn="1"/>
        </p:nvSpPr>
        <p:spPr bwMode="auto">
          <a:xfrm>
            <a:off x="27449" y="1243331"/>
            <a:ext cx="12731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pt-BR" altLang="pt-BR" sz="1400" dirty="0">
                <a:solidFill>
                  <a:schemeClr val="bg1"/>
                </a:solidFill>
              </a:rPr>
              <a:t>HISTÓRIAS</a:t>
            </a:r>
          </a:p>
          <a:p>
            <a:pPr algn="ctr">
              <a:defRPr/>
            </a:pPr>
            <a:r>
              <a:rPr lang="pt-BR" altLang="pt-BR" sz="1400" dirty="0">
                <a:solidFill>
                  <a:schemeClr val="bg1"/>
                </a:solidFill>
              </a:rPr>
              <a:t>DOS CAMPOS</a:t>
            </a:r>
          </a:p>
        </p:txBody>
      </p:sp>
      <p:sp>
        <p:nvSpPr>
          <p:cNvPr id="44" name="Retângulo 43">
            <a:extLst>
              <a:ext uri="{FF2B5EF4-FFF2-40B4-BE49-F238E27FC236}">
                <a16:creationId xmlns:a16="http://schemas.microsoft.com/office/drawing/2014/main" id="{40D2AD60-E677-424D-B123-67E477DCC32C}"/>
              </a:ext>
            </a:extLst>
          </p:cNvPr>
          <p:cNvSpPr/>
          <p:nvPr userDrawn="1"/>
        </p:nvSpPr>
        <p:spPr>
          <a:xfrm>
            <a:off x="1749597" y="620688"/>
            <a:ext cx="423862" cy="3416320"/>
          </a:xfrm>
          <a:prstGeom prst="rect">
            <a:avLst/>
          </a:prstGeom>
        </p:spPr>
        <p:txBody>
          <a:bodyPr wrap="square">
            <a:spAutoFit/>
          </a:bodyPr>
          <a:lstStyle/>
          <a:p>
            <a:pPr algn="ctr"/>
            <a:r>
              <a:rPr lang="pt-BR" altLang="pt-BR" sz="1800" dirty="0">
                <a:solidFill>
                  <a:schemeClr val="tx1"/>
                </a:solidFill>
              </a:rPr>
              <a:t>MI</a:t>
            </a:r>
          </a:p>
          <a:p>
            <a:pPr algn="ctr"/>
            <a:r>
              <a:rPr lang="pt-BR" altLang="pt-BR" sz="1800" dirty="0">
                <a:solidFill>
                  <a:schemeClr val="tx1"/>
                </a:solidFill>
              </a:rPr>
              <a:t>S</a:t>
            </a:r>
          </a:p>
          <a:p>
            <a:pPr algn="ctr"/>
            <a:r>
              <a:rPr lang="pt-BR" altLang="pt-BR" sz="1800" dirty="0">
                <a:solidFill>
                  <a:schemeClr val="tx1"/>
                </a:solidFill>
              </a:rPr>
              <a:t>S</a:t>
            </a:r>
          </a:p>
          <a:p>
            <a:pPr algn="ctr"/>
            <a:r>
              <a:rPr lang="pt-BR" altLang="pt-BR" sz="1800" dirty="0">
                <a:solidFill>
                  <a:schemeClr val="tx1"/>
                </a:solidFill>
              </a:rPr>
              <a:t>I</a:t>
            </a:r>
          </a:p>
          <a:p>
            <a:pPr algn="ctr"/>
            <a:r>
              <a:rPr lang="pt-BR" altLang="pt-BR" sz="1800" dirty="0">
                <a:solidFill>
                  <a:schemeClr val="tx1"/>
                </a:solidFill>
              </a:rPr>
              <a:t>ONÁR</a:t>
            </a:r>
          </a:p>
          <a:p>
            <a:pPr algn="ctr"/>
            <a:r>
              <a:rPr lang="pt-BR" altLang="pt-BR" sz="1800" dirty="0">
                <a:solidFill>
                  <a:schemeClr val="tx1"/>
                </a:solidFill>
              </a:rPr>
              <a:t>I</a:t>
            </a:r>
          </a:p>
          <a:p>
            <a:pPr algn="ctr"/>
            <a:r>
              <a:rPr lang="pt-BR" altLang="pt-BR" sz="1800" dirty="0">
                <a:solidFill>
                  <a:schemeClr val="tx1"/>
                </a:solidFill>
              </a:rPr>
              <a:t>OS</a:t>
            </a:r>
            <a:endParaRPr lang="pt-BR" dirty="0">
              <a:solidFill>
                <a:schemeClr val="tx1"/>
              </a:solidFill>
            </a:endParaRPr>
          </a:p>
        </p:txBody>
      </p:sp>
      <p:sp>
        <p:nvSpPr>
          <p:cNvPr id="45" name="CaixaDeTexto 44">
            <a:extLst>
              <a:ext uri="{FF2B5EF4-FFF2-40B4-BE49-F238E27FC236}">
                <a16:creationId xmlns:a16="http://schemas.microsoft.com/office/drawing/2014/main" id="{08FB6297-AECD-44EA-8FD4-DA3EE47FDEA6}"/>
              </a:ext>
            </a:extLst>
          </p:cNvPr>
          <p:cNvSpPr txBox="1"/>
          <p:nvPr userDrawn="1"/>
        </p:nvSpPr>
        <p:spPr>
          <a:xfrm>
            <a:off x="2620963" y="4221088"/>
            <a:ext cx="1268411" cy="923330"/>
          </a:xfrm>
          <a:prstGeom prst="rect">
            <a:avLst/>
          </a:prstGeom>
          <a:noFill/>
        </p:spPr>
        <p:txBody>
          <a:bodyPr wrap="square" rtlCol="0">
            <a:spAutoFit/>
          </a:bodyPr>
          <a:lstStyle/>
          <a:p>
            <a:pPr algn="ctr"/>
            <a:endParaRPr lang="pt-BR" sz="1800" dirty="0"/>
          </a:p>
          <a:p>
            <a:pPr algn="ctr"/>
            <a:r>
              <a:rPr lang="pt-BR" sz="1800" dirty="0"/>
              <a:t>TRIMESTRE</a:t>
            </a:r>
          </a:p>
          <a:p>
            <a:pPr algn="ctr"/>
            <a:r>
              <a:rPr lang="pt-BR" sz="1800"/>
              <a:t>2023</a:t>
            </a:r>
            <a:endParaRPr lang="pt-BR" sz="1800" dirty="0"/>
          </a:p>
        </p:txBody>
      </p:sp>
      <p:sp>
        <p:nvSpPr>
          <p:cNvPr id="46" name="Espaço Reservado para Texto 29">
            <a:extLst>
              <a:ext uri="{FF2B5EF4-FFF2-40B4-BE49-F238E27FC236}">
                <a16:creationId xmlns:a16="http://schemas.microsoft.com/office/drawing/2014/main" id="{9AA612ED-6240-4D9D-93C9-55496A15F8DE}"/>
              </a:ext>
            </a:extLst>
          </p:cNvPr>
          <p:cNvSpPr>
            <a:spLocks noGrp="1"/>
          </p:cNvSpPr>
          <p:nvPr>
            <p:ph type="body" sz="quarter" idx="10" hasCustomPrompt="1"/>
          </p:nvPr>
        </p:nvSpPr>
        <p:spPr>
          <a:xfrm>
            <a:off x="2686052" y="3789040"/>
            <a:ext cx="1131886" cy="792485"/>
          </a:xfrm>
          <a:prstGeom prst="rect">
            <a:avLst/>
          </a:prstGeom>
        </p:spPr>
        <p:txBody>
          <a:bodyPr/>
          <a:lstStyle>
            <a:lvl1pPr marL="0" indent="0" algn="ctr">
              <a:buNone/>
              <a:defRPr/>
            </a:lvl1pPr>
          </a:lstStyle>
          <a:p>
            <a:pPr lvl="0"/>
            <a:r>
              <a:rPr lang="pt-BR" dirty="0"/>
              <a:t>Tri</a:t>
            </a:r>
          </a:p>
        </p:txBody>
      </p:sp>
    </p:spTree>
    <p:extLst>
      <p:ext uri="{BB962C8B-B14F-4D97-AF65-F5344CB8AC3E}">
        <p14:creationId xmlns:p14="http://schemas.microsoft.com/office/powerpoint/2010/main" val="1995269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to de Capa trimestral">
    <p:bg>
      <p:bgPr>
        <a:solidFill>
          <a:srgbClr val="FFFFC9"/>
        </a:solidFill>
        <a:effectLst/>
      </p:bgPr>
    </p:bg>
    <p:spTree>
      <p:nvGrpSpPr>
        <p:cNvPr id="1" name=""/>
        <p:cNvGrpSpPr/>
        <p:nvPr/>
      </p:nvGrpSpPr>
      <p:grpSpPr>
        <a:xfrm>
          <a:off x="0" y="0"/>
          <a:ext cx="0" cy="0"/>
          <a:chOff x="0" y="0"/>
          <a:chExt cx="0" cy="0"/>
        </a:xfrm>
      </p:grpSpPr>
      <p:sp>
        <p:nvSpPr>
          <p:cNvPr id="6" name="Espaço Reservado para Imagem 16">
            <a:extLst>
              <a:ext uri="{FF2B5EF4-FFF2-40B4-BE49-F238E27FC236}">
                <a16:creationId xmlns:a16="http://schemas.microsoft.com/office/drawing/2014/main" id="{1BBE24D1-BA93-4BC0-BD11-66C2BC048ED7}"/>
              </a:ext>
            </a:extLst>
          </p:cNvPr>
          <p:cNvSpPr>
            <a:spLocks noGrp="1"/>
          </p:cNvSpPr>
          <p:nvPr>
            <p:ph type="pic" sz="quarter" idx="11"/>
          </p:nvPr>
        </p:nvSpPr>
        <p:spPr>
          <a:xfrm>
            <a:off x="1368233" y="1713871"/>
            <a:ext cx="7740352" cy="5112000"/>
          </a:xfrm>
          <a:prstGeom prst="rect">
            <a:avLst/>
          </a:prstGeom>
        </p:spPr>
        <p:txBody>
          <a:bodyPr/>
          <a:lstStyle/>
          <a:p>
            <a:pPr lvl="0"/>
            <a:r>
              <a:rPr lang="pt-BR" noProof="0" dirty="0"/>
              <a:t>Clique no ícone para adicionar uma imagem</a:t>
            </a:r>
          </a:p>
        </p:txBody>
      </p:sp>
      <p:sp>
        <p:nvSpPr>
          <p:cNvPr id="7" name="CaixaDeTexto 6">
            <a:extLst>
              <a:ext uri="{FF2B5EF4-FFF2-40B4-BE49-F238E27FC236}">
                <a16:creationId xmlns:a16="http://schemas.microsoft.com/office/drawing/2014/main" id="{B9A96DB1-1DCC-4BF7-A3A5-06162BFB64DF}"/>
              </a:ext>
            </a:extLst>
          </p:cNvPr>
          <p:cNvSpPr txBox="1"/>
          <p:nvPr userDrawn="1"/>
        </p:nvSpPr>
        <p:spPr>
          <a:xfrm>
            <a:off x="6623641" y="204510"/>
            <a:ext cx="2520361" cy="461665"/>
          </a:xfrm>
          <a:prstGeom prst="rect">
            <a:avLst/>
          </a:prstGeom>
          <a:noFill/>
        </p:spPr>
        <p:txBody>
          <a:bodyPr wrap="square" rtlCol="0">
            <a:spAutoFit/>
          </a:bodyPr>
          <a:lstStyle/>
          <a:p>
            <a:pPr algn="r"/>
            <a:r>
              <a:rPr lang="pt-BR" sz="2400" b="1" dirty="0">
                <a:latin typeface="Arial" panose="020B0604020202020204" pitchFamily="34" charset="0"/>
                <a:cs typeface="Arial" panose="020B0604020202020204" pitchFamily="34" charset="0"/>
              </a:rPr>
              <a:t>Para Menores</a:t>
            </a:r>
          </a:p>
        </p:txBody>
      </p:sp>
      <p:sp>
        <p:nvSpPr>
          <p:cNvPr id="8" name="CaixaDeTexto 7">
            <a:extLst>
              <a:ext uri="{FF2B5EF4-FFF2-40B4-BE49-F238E27FC236}">
                <a16:creationId xmlns:a16="http://schemas.microsoft.com/office/drawing/2014/main" id="{71423E87-8700-4B22-94DA-86A7C55E6461}"/>
              </a:ext>
            </a:extLst>
          </p:cNvPr>
          <p:cNvSpPr txBox="1"/>
          <p:nvPr userDrawn="1"/>
        </p:nvSpPr>
        <p:spPr>
          <a:xfrm>
            <a:off x="1332000" y="687600"/>
            <a:ext cx="7812000" cy="990000"/>
          </a:xfrm>
          <a:prstGeom prst="rect">
            <a:avLst/>
          </a:prstGeom>
          <a:solidFill>
            <a:srgbClr val="FFFF00"/>
          </a:solidFill>
        </p:spPr>
        <p:txBody>
          <a:bodyPr anchor="ctr" anchorCtr="0"/>
          <a:lstStyle>
            <a:lvl1pPr indent="0" algn="ctr" eaLnBrk="0" fontAlgn="base" hangingPunct="0">
              <a:spcBef>
                <a:spcPct val="20000"/>
              </a:spcBef>
              <a:spcAft>
                <a:spcPct val="0"/>
              </a:spcAft>
              <a:buFont typeface="Arial" panose="020B0604020202020204" pitchFamily="34" charset="0"/>
              <a:buNone/>
              <a:defRPr sz="6600">
                <a:solidFill>
                  <a:schemeClr val="bg1"/>
                </a:solidFill>
              </a:defRPr>
            </a:lvl1pPr>
            <a:lvl2pPr marL="742950" indent="-285750" eaLnBrk="0" fontAlgn="base" hangingPunct="0">
              <a:spcBef>
                <a:spcPct val="20000"/>
              </a:spcBef>
              <a:spcAft>
                <a:spcPct val="0"/>
              </a:spcAft>
              <a:buFont typeface="Arial" panose="020B0604020202020204" pitchFamily="34" charset="0"/>
              <a:buChar char="–"/>
              <a:defRPr sz="2800"/>
            </a:lvl2pPr>
            <a:lvl3pPr marL="1143000" indent="-228600" eaLnBrk="0" fontAlgn="base" hangingPunct="0">
              <a:spcBef>
                <a:spcPct val="20000"/>
              </a:spcBef>
              <a:spcAft>
                <a:spcPct val="0"/>
              </a:spcAft>
              <a:buFont typeface="Arial" panose="020B0604020202020204" pitchFamily="34" charset="0"/>
              <a:buChar char="•"/>
              <a:defRPr sz="2400"/>
            </a:lvl3pPr>
            <a:lvl4pPr marL="1600200" indent="-228600" eaLnBrk="0" fontAlgn="base" hangingPunct="0">
              <a:spcBef>
                <a:spcPct val="20000"/>
              </a:spcBef>
              <a:spcAft>
                <a:spcPct val="0"/>
              </a:spcAft>
              <a:buFont typeface="Arial" panose="020B0604020202020204" pitchFamily="34" charset="0"/>
              <a:buChar char="–"/>
              <a:defRPr sz="2000"/>
            </a:lvl4pPr>
            <a:lvl5pPr marL="2057400" indent="-228600" eaLnBrk="0" fontAlgn="base" hangingPunct="0">
              <a:spcBef>
                <a:spcPct val="20000"/>
              </a:spcBef>
              <a:spcAft>
                <a:spcPct val="0"/>
              </a:spcAft>
              <a:buFont typeface="Arial" panose="020B0604020202020204"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pt-BR" sz="6600" dirty="0">
                <a:solidFill>
                  <a:schemeClr val="tx1"/>
                </a:solidFill>
              </a:rPr>
              <a:t>Informativo   </a:t>
            </a:r>
            <a:r>
              <a:rPr lang="pt-BR" sz="2800" dirty="0">
                <a:solidFill>
                  <a:schemeClr val="tx1"/>
                </a:solidFill>
              </a:rPr>
              <a:t>Mundial das Missões </a:t>
            </a:r>
            <a:endParaRPr lang="pt-BR" sz="6600" dirty="0">
              <a:solidFill>
                <a:schemeClr val="tx1"/>
              </a:solidFill>
            </a:endParaRPr>
          </a:p>
        </p:txBody>
      </p:sp>
      <p:sp>
        <p:nvSpPr>
          <p:cNvPr id="9" name="Espaço Reservado para Conteúdo 2">
            <a:extLst>
              <a:ext uri="{FF2B5EF4-FFF2-40B4-BE49-F238E27FC236}">
                <a16:creationId xmlns:a16="http://schemas.microsoft.com/office/drawing/2014/main" id="{F55B530F-7E10-4385-B619-04EF6EC502B6}"/>
              </a:ext>
            </a:extLst>
          </p:cNvPr>
          <p:cNvSpPr>
            <a:spLocks noGrp="1"/>
          </p:cNvSpPr>
          <p:nvPr>
            <p:ph sz="quarter" idx="13" hasCustomPrompt="1"/>
          </p:nvPr>
        </p:nvSpPr>
        <p:spPr>
          <a:xfrm>
            <a:off x="7163899" y="1674845"/>
            <a:ext cx="1944687" cy="988841"/>
          </a:xfrm>
          <a:prstGeom prst="rect">
            <a:avLst/>
          </a:prstGeom>
        </p:spPr>
        <p:txBody>
          <a:bodyPr/>
          <a:lstStyle>
            <a:lvl1pPr marL="0" indent="0">
              <a:buNone/>
              <a:defRPr b="1"/>
            </a:lvl1pPr>
          </a:lstStyle>
          <a:p>
            <a:pPr lvl="0"/>
            <a:r>
              <a:rPr lang="pt-BR" dirty="0"/>
              <a:t>Informe o trimestre</a:t>
            </a:r>
          </a:p>
        </p:txBody>
      </p:sp>
    </p:spTree>
    <p:extLst>
      <p:ext uri="{BB962C8B-B14F-4D97-AF65-F5344CB8AC3E}">
        <p14:creationId xmlns:p14="http://schemas.microsoft.com/office/powerpoint/2010/main" val="40880031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stino das Ofertas">
    <p:bg>
      <p:bgPr>
        <a:solidFill>
          <a:srgbClr val="FFFF9C"/>
        </a:solidFill>
        <a:effectLst/>
      </p:bgPr>
    </p:bg>
    <p:spTree>
      <p:nvGrpSpPr>
        <p:cNvPr id="1" name=""/>
        <p:cNvGrpSpPr/>
        <p:nvPr/>
      </p:nvGrpSpPr>
      <p:grpSpPr>
        <a:xfrm>
          <a:off x="0" y="0"/>
          <a:ext cx="0" cy="0"/>
          <a:chOff x="0" y="0"/>
          <a:chExt cx="0" cy="0"/>
        </a:xfrm>
      </p:grpSpPr>
      <p:sp>
        <p:nvSpPr>
          <p:cNvPr id="12" name="Espaço Reservado para Imagem 16">
            <a:extLst>
              <a:ext uri="{FF2B5EF4-FFF2-40B4-BE49-F238E27FC236}">
                <a16:creationId xmlns:a16="http://schemas.microsoft.com/office/drawing/2014/main" id="{774B9CBF-58D8-A5CA-8427-989EF0C2FF13}"/>
              </a:ext>
            </a:extLst>
          </p:cNvPr>
          <p:cNvSpPr>
            <a:spLocks noGrp="1"/>
          </p:cNvSpPr>
          <p:nvPr>
            <p:ph type="pic" sz="quarter" idx="11"/>
          </p:nvPr>
        </p:nvSpPr>
        <p:spPr>
          <a:xfrm>
            <a:off x="1368233" y="1713871"/>
            <a:ext cx="7740352" cy="5112000"/>
          </a:xfrm>
          <a:prstGeom prst="rect">
            <a:avLst/>
          </a:prstGeom>
        </p:spPr>
        <p:txBody>
          <a:bodyPr/>
          <a:lstStyle/>
          <a:p>
            <a:pPr lvl="0"/>
            <a:r>
              <a:rPr lang="pt-BR" noProof="0" dirty="0"/>
              <a:t>Clique no ícone para adicionar uma imagem</a:t>
            </a:r>
          </a:p>
        </p:txBody>
      </p:sp>
      <p:sp>
        <p:nvSpPr>
          <p:cNvPr id="5" name="Retângulo 4">
            <a:extLst>
              <a:ext uri="{FF2B5EF4-FFF2-40B4-BE49-F238E27FC236}">
                <a16:creationId xmlns:a16="http://schemas.microsoft.com/office/drawing/2014/main" id="{B6028767-51A7-4FC4-9A06-0E957A1A56F1}"/>
              </a:ext>
            </a:extLst>
          </p:cNvPr>
          <p:cNvSpPr/>
          <p:nvPr userDrawn="1"/>
        </p:nvSpPr>
        <p:spPr>
          <a:xfrm>
            <a:off x="0" y="9018"/>
            <a:ext cx="9144000" cy="666750"/>
          </a:xfrm>
          <a:prstGeom prst="rect">
            <a:avLst/>
          </a:prstGeom>
          <a:gradFill flip="none" rotWithShape="1">
            <a:gsLst>
              <a:gs pos="0">
                <a:srgbClr val="4A452A"/>
              </a:gs>
              <a:gs pos="17000">
                <a:srgbClr val="5F5325"/>
              </a:gs>
              <a:gs pos="37000">
                <a:srgbClr val="FFC200"/>
              </a:gs>
              <a:gs pos="54000">
                <a:srgbClr val="FFD100"/>
              </a:gs>
              <a:gs pos="72000">
                <a:srgbClr val="FFFF0E"/>
              </a:gs>
              <a:gs pos="87000">
                <a:srgbClr val="FFFF69"/>
              </a:gs>
              <a:gs pos="100000">
                <a:srgbClr val="FFFF9C"/>
              </a:gs>
            </a:gsLst>
            <a:lin ang="0" scaled="1"/>
            <a:tileRect/>
          </a:gra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2800" b="1" dirty="0">
                <a:ln>
                  <a:solidFill>
                    <a:schemeClr val="tx1"/>
                  </a:solidFill>
                </a:ln>
                <a:solidFill>
                  <a:srgbClr val="FFFF00"/>
                </a:solidFill>
              </a:rPr>
              <a:t>DESTINO DAS OFERTAS </a:t>
            </a:r>
            <a:r>
              <a:rPr lang="pt-BR" sz="4000" b="1" dirty="0">
                <a:ln>
                  <a:solidFill>
                    <a:schemeClr val="tx1"/>
                  </a:solidFill>
                </a:ln>
                <a:solidFill>
                  <a:srgbClr val="FFFF00"/>
                </a:solidFill>
              </a:rPr>
              <a:t>– </a:t>
            </a:r>
            <a:r>
              <a:rPr lang="pt-BR" sz="4000" b="1" dirty="0">
                <a:ln>
                  <a:solidFill>
                    <a:schemeClr val="tx1"/>
                  </a:solidFill>
                </a:ln>
                <a:solidFill>
                  <a:srgbClr val="FF0000"/>
                </a:solidFill>
              </a:rPr>
              <a:t>Divisão </a:t>
            </a:r>
            <a:r>
              <a:rPr lang="pt-BR" sz="4000" b="1" kern="1200" dirty="0" err="1">
                <a:ln>
                  <a:solidFill>
                    <a:schemeClr val="tx1"/>
                  </a:solidFill>
                </a:ln>
                <a:solidFill>
                  <a:srgbClr val="FF0000"/>
                </a:solidFill>
                <a:latin typeface="+mn-lt"/>
                <a:ea typeface="+mn-ea"/>
                <a:cs typeface="+mn-cs"/>
              </a:rPr>
              <a:t>Euro-Asiática</a:t>
            </a:r>
            <a:endParaRPr lang="pt-BR" sz="4000" b="1" dirty="0">
              <a:ln>
                <a:solidFill>
                  <a:schemeClr val="tx1"/>
                </a:solidFill>
              </a:ln>
              <a:solidFill>
                <a:srgbClr val="FF0000"/>
              </a:solidFill>
            </a:endParaRPr>
          </a:p>
        </p:txBody>
      </p:sp>
    </p:spTree>
    <p:extLst>
      <p:ext uri="{BB962C8B-B14F-4D97-AF65-F5344CB8AC3E}">
        <p14:creationId xmlns:p14="http://schemas.microsoft.com/office/powerpoint/2010/main" val="2885900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istória">
    <p:bg>
      <p:bgPr>
        <a:solidFill>
          <a:srgbClr val="FFFF9C"/>
        </a:solidFill>
        <a:effectLst/>
      </p:bgPr>
    </p:bg>
    <p:spTree>
      <p:nvGrpSpPr>
        <p:cNvPr id="1" name=""/>
        <p:cNvGrpSpPr/>
        <p:nvPr/>
      </p:nvGrpSpPr>
      <p:grpSpPr>
        <a:xfrm>
          <a:off x="0" y="0"/>
          <a:ext cx="0" cy="0"/>
          <a:chOff x="0" y="0"/>
          <a:chExt cx="0" cy="0"/>
        </a:xfrm>
      </p:grpSpPr>
      <p:sp>
        <p:nvSpPr>
          <p:cNvPr id="16" name="Retângulo 15">
            <a:extLst>
              <a:ext uri="{FF2B5EF4-FFF2-40B4-BE49-F238E27FC236}">
                <a16:creationId xmlns:a16="http://schemas.microsoft.com/office/drawing/2014/main" id="{49C02A9C-EC97-48F4-96BC-621B79453E1E}"/>
              </a:ext>
            </a:extLst>
          </p:cNvPr>
          <p:cNvSpPr/>
          <p:nvPr userDrawn="1"/>
        </p:nvSpPr>
        <p:spPr>
          <a:xfrm>
            <a:off x="23813" y="676726"/>
            <a:ext cx="9109075" cy="6181274"/>
          </a:xfrm>
          <a:prstGeom prst="rect">
            <a:avLst/>
          </a:prstGeom>
          <a:solidFill>
            <a:srgbClr val="FFFF9C"/>
          </a:solid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dirty="0"/>
          </a:p>
        </p:txBody>
      </p:sp>
      <p:sp>
        <p:nvSpPr>
          <p:cNvPr id="12" name="Retângulo 11">
            <a:extLst>
              <a:ext uri="{FF2B5EF4-FFF2-40B4-BE49-F238E27FC236}">
                <a16:creationId xmlns:a16="http://schemas.microsoft.com/office/drawing/2014/main" id="{19B7D715-C879-4B8E-84D0-F847AD87DBFA}"/>
              </a:ext>
            </a:extLst>
          </p:cNvPr>
          <p:cNvSpPr/>
          <p:nvPr userDrawn="1"/>
        </p:nvSpPr>
        <p:spPr>
          <a:xfrm>
            <a:off x="15875" y="0"/>
            <a:ext cx="9144000" cy="666750"/>
          </a:xfrm>
          <a:prstGeom prst="rect">
            <a:avLst/>
          </a:prstGeom>
          <a:gradFill flip="none" rotWithShape="1">
            <a:gsLst>
              <a:gs pos="0">
                <a:srgbClr val="4A452A"/>
              </a:gs>
              <a:gs pos="17000">
                <a:srgbClr val="5F5325"/>
              </a:gs>
              <a:gs pos="37000">
                <a:srgbClr val="FFC200"/>
              </a:gs>
              <a:gs pos="54000">
                <a:srgbClr val="FFD100"/>
              </a:gs>
              <a:gs pos="72000">
                <a:srgbClr val="FFFF0E"/>
              </a:gs>
              <a:gs pos="87000">
                <a:srgbClr val="FFFF69"/>
              </a:gs>
              <a:gs pos="100000">
                <a:srgbClr val="FFFF9C"/>
              </a:gs>
            </a:gsLst>
            <a:lin ang="0" scaled="1"/>
            <a:tileRect/>
          </a:gra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sz="2800"/>
          </a:p>
        </p:txBody>
      </p:sp>
      <p:sp>
        <p:nvSpPr>
          <p:cNvPr id="14" name="Espaço Reservado para Texto 8">
            <a:extLst>
              <a:ext uri="{FF2B5EF4-FFF2-40B4-BE49-F238E27FC236}">
                <a16:creationId xmlns:a16="http://schemas.microsoft.com/office/drawing/2014/main" id="{A2F1A39E-2A2D-4DFD-B384-4C8496CF939A}"/>
              </a:ext>
            </a:extLst>
          </p:cNvPr>
          <p:cNvSpPr>
            <a:spLocks noGrp="1"/>
          </p:cNvSpPr>
          <p:nvPr>
            <p:ph type="body" sz="quarter" idx="11" hasCustomPrompt="1"/>
          </p:nvPr>
        </p:nvSpPr>
        <p:spPr>
          <a:xfrm>
            <a:off x="15876" y="0"/>
            <a:ext cx="9109075" cy="666750"/>
          </a:xfrm>
          <a:prstGeom prst="rect">
            <a:avLst/>
          </a:prstGeom>
        </p:spPr>
        <p:txBody>
          <a:bodyPr anchor="ctr" anchorCtr="0"/>
          <a:lstStyle>
            <a:lvl1pPr marL="0" indent="0" algn="ctr">
              <a:buNone/>
              <a:defRPr sz="4000" b="1">
                <a:ln>
                  <a:solidFill>
                    <a:schemeClr val="tx1"/>
                  </a:solidFill>
                </a:ln>
                <a:solidFill>
                  <a:srgbClr val="FFFF00"/>
                </a:solidFill>
              </a:defRPr>
            </a:lvl1pPr>
            <a:lvl2pPr marL="257175" indent="0">
              <a:buNone/>
              <a:defRPr b="1">
                <a:solidFill>
                  <a:srgbClr val="FFFF00"/>
                </a:solidFill>
              </a:defRPr>
            </a:lvl2pPr>
            <a:lvl3pPr marL="514350" indent="0">
              <a:buNone/>
              <a:defRPr b="1">
                <a:solidFill>
                  <a:srgbClr val="FFFF00"/>
                </a:solidFill>
              </a:defRPr>
            </a:lvl3pPr>
            <a:lvl4pPr marL="771525" indent="0">
              <a:buNone/>
              <a:defRPr b="1">
                <a:solidFill>
                  <a:srgbClr val="FFFF00"/>
                </a:solidFill>
              </a:defRPr>
            </a:lvl4pPr>
            <a:lvl5pPr marL="1028700" indent="0">
              <a:buNone/>
              <a:defRPr b="1">
                <a:solidFill>
                  <a:srgbClr val="FFFF00"/>
                </a:solidFill>
              </a:defRPr>
            </a:lvl5pPr>
          </a:lstStyle>
          <a:p>
            <a:pPr lvl="0"/>
            <a:r>
              <a:rPr lang="pt-BR" dirty="0"/>
              <a:t>S99 – Missões – 5 de </a:t>
            </a:r>
            <a:r>
              <a:rPr lang="pt-BR" dirty="0" err="1"/>
              <a:t>xxx</a:t>
            </a:r>
            <a:endParaRPr lang="pt-BR" dirty="0"/>
          </a:p>
        </p:txBody>
      </p:sp>
      <p:sp>
        <p:nvSpPr>
          <p:cNvPr id="10" name="Espaço Reservado para Texto 2">
            <a:extLst>
              <a:ext uri="{FF2B5EF4-FFF2-40B4-BE49-F238E27FC236}">
                <a16:creationId xmlns:a16="http://schemas.microsoft.com/office/drawing/2014/main" id="{51DAC51E-306F-4676-ACF6-EEC2DAD70251}"/>
              </a:ext>
            </a:extLst>
          </p:cNvPr>
          <p:cNvSpPr>
            <a:spLocks noGrp="1"/>
          </p:cNvSpPr>
          <p:nvPr>
            <p:ph type="body" sz="quarter" idx="12" hasCustomPrompt="1"/>
          </p:nvPr>
        </p:nvSpPr>
        <p:spPr>
          <a:xfrm>
            <a:off x="34925" y="774700"/>
            <a:ext cx="9019681" cy="806769"/>
          </a:xfrm>
          <a:prstGeom prst="rect">
            <a:avLst/>
          </a:prstGeom>
        </p:spPr>
        <p:txBody>
          <a:bodyPr/>
          <a:lstStyle>
            <a:lvl1pPr marL="0" indent="0" algn="ctr" defTabSz="914400" rtl="0" eaLnBrk="1" latinLnBrk="0" hangingPunct="1">
              <a:buNone/>
              <a:defRPr lang="pt-BR" sz="4000" b="1" i="1" kern="1200" dirty="0">
                <a:ln w="11430">
                  <a:solidFill>
                    <a:srgbClr val="FF0000"/>
                  </a:solidFill>
                </a:ln>
                <a:solidFill>
                  <a:srgbClr val="FFFF00"/>
                </a:solidFill>
                <a:effectLst>
                  <a:outerShdw blurRad="38100" dist="38100" dir="2700000" algn="tl">
                    <a:srgbClr val="000000">
                      <a:alpha val="43137"/>
                    </a:srgbClr>
                  </a:outerShdw>
                </a:effectLst>
                <a:latin typeface="Comic Sans MS" pitchFamily="66" charset="0"/>
                <a:ea typeface="+mn-ea"/>
                <a:cs typeface="Arial" charset="0"/>
              </a:defRPr>
            </a:lvl1pPr>
          </a:lstStyle>
          <a:p>
            <a:pPr lvl="0"/>
            <a:r>
              <a:rPr lang="pt-BR" dirty="0"/>
              <a:t>Editar Título</a:t>
            </a:r>
          </a:p>
        </p:txBody>
      </p:sp>
      <p:sp>
        <p:nvSpPr>
          <p:cNvPr id="11" name="Espaço Reservado para Imagem 17">
            <a:extLst>
              <a:ext uri="{FF2B5EF4-FFF2-40B4-BE49-F238E27FC236}">
                <a16:creationId xmlns:a16="http://schemas.microsoft.com/office/drawing/2014/main" id="{5064339D-E1D3-42B7-BEC6-2B98247162EF}"/>
              </a:ext>
            </a:extLst>
          </p:cNvPr>
          <p:cNvSpPr>
            <a:spLocks noGrp="1"/>
          </p:cNvSpPr>
          <p:nvPr>
            <p:ph type="pic" sz="quarter" idx="13" hasCustomPrompt="1"/>
          </p:nvPr>
        </p:nvSpPr>
        <p:spPr>
          <a:xfrm>
            <a:off x="7092280" y="5533065"/>
            <a:ext cx="1785052" cy="992279"/>
          </a:xfrm>
          <a:prstGeom prst="rect">
            <a:avLst/>
          </a:prstGeom>
          <a:ln w="38100">
            <a:solidFill>
              <a:schemeClr val="tx1"/>
            </a:solidFill>
          </a:ln>
        </p:spPr>
        <p:txBody>
          <a:bodyPr/>
          <a:lstStyle>
            <a:lvl1pPr marL="0" indent="0">
              <a:buNone/>
              <a:defRPr sz="2000"/>
            </a:lvl1pPr>
          </a:lstStyle>
          <a:p>
            <a:r>
              <a:rPr lang="pt-BR" dirty="0"/>
              <a:t>Imagem Bandeira</a:t>
            </a:r>
          </a:p>
        </p:txBody>
      </p:sp>
      <p:sp>
        <p:nvSpPr>
          <p:cNvPr id="13" name="Espaço Reservado para Imagem 19">
            <a:extLst>
              <a:ext uri="{FF2B5EF4-FFF2-40B4-BE49-F238E27FC236}">
                <a16:creationId xmlns:a16="http://schemas.microsoft.com/office/drawing/2014/main" id="{57A31040-F153-42C2-AE77-8557B053D323}"/>
              </a:ext>
            </a:extLst>
          </p:cNvPr>
          <p:cNvSpPr>
            <a:spLocks noGrp="1"/>
          </p:cNvSpPr>
          <p:nvPr>
            <p:ph type="pic" sz="quarter" idx="14" hasCustomPrompt="1"/>
          </p:nvPr>
        </p:nvSpPr>
        <p:spPr>
          <a:xfrm>
            <a:off x="87215" y="1714542"/>
            <a:ext cx="4266582" cy="4627295"/>
          </a:xfrm>
          <a:prstGeom prst="rect">
            <a:avLst/>
          </a:prstGeom>
        </p:spPr>
        <p:txBody>
          <a:bodyPr/>
          <a:lstStyle>
            <a:lvl1pPr marL="0" indent="0">
              <a:buNone/>
              <a:defRPr sz="2000"/>
            </a:lvl1pPr>
          </a:lstStyle>
          <a:p>
            <a:r>
              <a:rPr lang="pt-BR" dirty="0"/>
              <a:t>Imagem Pessoa</a:t>
            </a:r>
          </a:p>
        </p:txBody>
      </p:sp>
      <p:sp>
        <p:nvSpPr>
          <p:cNvPr id="15" name="Espaço Reservado para Texto 21">
            <a:extLst>
              <a:ext uri="{FF2B5EF4-FFF2-40B4-BE49-F238E27FC236}">
                <a16:creationId xmlns:a16="http://schemas.microsoft.com/office/drawing/2014/main" id="{DB9D5794-4ED9-43BA-8CDD-DD3588B6A0A4}"/>
              </a:ext>
            </a:extLst>
          </p:cNvPr>
          <p:cNvSpPr>
            <a:spLocks noGrp="1"/>
          </p:cNvSpPr>
          <p:nvPr>
            <p:ph type="body" sz="quarter" idx="15" hasCustomPrompt="1"/>
          </p:nvPr>
        </p:nvSpPr>
        <p:spPr>
          <a:xfrm>
            <a:off x="87215" y="6367963"/>
            <a:ext cx="4266582" cy="333515"/>
          </a:xfrm>
          <a:prstGeom prst="rect">
            <a:avLst/>
          </a:prstGeom>
        </p:spPr>
        <p:txBody>
          <a:bodyPr/>
          <a:lstStyle>
            <a:lvl1pPr marL="0" indent="0" algn="l">
              <a:buNone/>
              <a:defRPr sz="2400" b="1"/>
            </a:lvl1pPr>
            <a:lvl2pPr>
              <a:defRPr sz="1800" b="1"/>
            </a:lvl2pPr>
            <a:lvl3pPr>
              <a:defRPr sz="1800" b="1"/>
            </a:lvl3pPr>
            <a:lvl4pPr>
              <a:defRPr sz="1800" b="1"/>
            </a:lvl4pPr>
            <a:lvl5pPr>
              <a:defRPr sz="1800" b="1"/>
            </a:lvl5pPr>
          </a:lstStyle>
          <a:p>
            <a:pPr lvl="0"/>
            <a:r>
              <a:rPr lang="pt-BR" dirty="0"/>
              <a:t>Editar nome</a:t>
            </a:r>
          </a:p>
        </p:txBody>
      </p:sp>
      <p:sp>
        <p:nvSpPr>
          <p:cNvPr id="17" name="Espaço Reservado para Texto 23">
            <a:extLst>
              <a:ext uri="{FF2B5EF4-FFF2-40B4-BE49-F238E27FC236}">
                <a16:creationId xmlns:a16="http://schemas.microsoft.com/office/drawing/2014/main" id="{AF707600-D312-4F74-939E-2F2867229541}"/>
              </a:ext>
            </a:extLst>
          </p:cNvPr>
          <p:cNvSpPr>
            <a:spLocks noGrp="1"/>
          </p:cNvSpPr>
          <p:nvPr>
            <p:ph type="body" sz="quarter" idx="16" hasCustomPrompt="1"/>
          </p:nvPr>
        </p:nvSpPr>
        <p:spPr>
          <a:xfrm>
            <a:off x="4716017" y="6065743"/>
            <a:ext cx="2228500" cy="459601"/>
          </a:xfrm>
          <a:prstGeom prst="rect">
            <a:avLst/>
          </a:prstGeom>
        </p:spPr>
        <p:txBody>
          <a:bodyPr wrap="none" lIns="90000" anchor="ctr" anchorCtr="0">
            <a:noAutofit/>
          </a:bodyPr>
          <a:lstStyle>
            <a:lvl1pPr marL="0" indent="0" algn="r">
              <a:buNone/>
              <a:defRPr sz="2400" b="1"/>
            </a:lvl1pPr>
          </a:lstStyle>
          <a:p>
            <a:pPr lvl="0"/>
            <a:r>
              <a:rPr lang="pt-BR" dirty="0"/>
              <a:t>Editar País</a:t>
            </a:r>
          </a:p>
        </p:txBody>
      </p:sp>
      <p:sp>
        <p:nvSpPr>
          <p:cNvPr id="19" name="Retângulo 18">
            <a:extLst>
              <a:ext uri="{FF2B5EF4-FFF2-40B4-BE49-F238E27FC236}">
                <a16:creationId xmlns:a16="http://schemas.microsoft.com/office/drawing/2014/main" id="{C5CAE397-B050-4F8D-9759-465758CE8BC1}"/>
              </a:ext>
            </a:extLst>
          </p:cNvPr>
          <p:cNvSpPr/>
          <p:nvPr userDrawn="1"/>
        </p:nvSpPr>
        <p:spPr>
          <a:xfrm>
            <a:off x="4461498" y="4970212"/>
            <a:ext cx="4563687" cy="459601"/>
          </a:xfrm>
          <a:prstGeom prst="rect">
            <a:avLst/>
          </a:prstGeom>
          <a:solidFill>
            <a:srgbClr val="F2E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pt-BR" sz="2400" b="1" kern="1200" dirty="0">
                <a:solidFill>
                  <a:schemeClr val="tx1"/>
                </a:solidFill>
                <a:latin typeface="+mn-lt"/>
                <a:ea typeface="+mn-ea"/>
                <a:cs typeface="+mn-cs"/>
              </a:rPr>
              <a:t>Divisão </a:t>
            </a:r>
            <a:r>
              <a:rPr lang="pt-BR" sz="2400" b="1" kern="1200" dirty="0" err="1">
                <a:solidFill>
                  <a:schemeClr val="tx1"/>
                </a:solidFill>
                <a:latin typeface="+mn-lt"/>
                <a:ea typeface="+mn-ea"/>
                <a:cs typeface="+mn-cs"/>
              </a:rPr>
              <a:t>Euro-Asiática</a:t>
            </a:r>
            <a:endParaRPr lang="pt-BR" sz="2400" b="1" dirty="0">
              <a:solidFill>
                <a:schemeClr val="tx1"/>
              </a:solidFill>
            </a:endParaRPr>
          </a:p>
        </p:txBody>
      </p:sp>
      <p:pic>
        <p:nvPicPr>
          <p:cNvPr id="20" name="Imagem 19">
            <a:extLst>
              <a:ext uri="{FF2B5EF4-FFF2-40B4-BE49-F238E27FC236}">
                <a16:creationId xmlns:a16="http://schemas.microsoft.com/office/drawing/2014/main" id="{76CC83C3-B2FF-476E-96FE-6C0CBEB534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30169" y="1709003"/>
            <a:ext cx="4680899" cy="3095171"/>
          </a:xfrm>
          <a:prstGeom prst="rect">
            <a:avLst/>
          </a:prstGeom>
        </p:spPr>
      </p:pic>
    </p:spTree>
    <p:extLst>
      <p:ext uri="{BB962C8B-B14F-4D97-AF65-F5344CB8AC3E}">
        <p14:creationId xmlns:p14="http://schemas.microsoft.com/office/powerpoint/2010/main" val="41438704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riosidades_3">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963C5A78-36AC-4DC3-91E9-B1168153FE1C}"/>
              </a:ext>
            </a:extLst>
          </p:cNvPr>
          <p:cNvSpPr/>
          <p:nvPr userDrawn="1"/>
        </p:nvSpPr>
        <p:spPr>
          <a:xfrm>
            <a:off x="24180" y="666750"/>
            <a:ext cx="9109075" cy="6191250"/>
          </a:xfrm>
          <a:prstGeom prst="rect">
            <a:avLst/>
          </a:prstGeom>
          <a:solidFill>
            <a:srgbClr val="FFFFC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sz="1013" dirty="0"/>
          </a:p>
        </p:txBody>
      </p:sp>
      <p:pic>
        <p:nvPicPr>
          <p:cNvPr id="5" name="Imagem 4">
            <a:extLst>
              <a:ext uri="{FF2B5EF4-FFF2-40B4-BE49-F238E27FC236}">
                <a16:creationId xmlns:a16="http://schemas.microsoft.com/office/drawing/2014/main" id="{F6C55586-B5B6-4CCC-8A0E-777B7242F66C}"/>
              </a:ext>
            </a:extLst>
          </p:cNvPr>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1238235" y="2441857"/>
            <a:ext cx="2640000" cy="985500"/>
          </a:xfrm>
          <a:prstGeom prst="rect">
            <a:avLst/>
          </a:prstGeom>
        </p:spPr>
      </p:pic>
      <p:sp>
        <p:nvSpPr>
          <p:cNvPr id="2" name="Retângulo 1">
            <a:extLst>
              <a:ext uri="{FF2B5EF4-FFF2-40B4-BE49-F238E27FC236}">
                <a16:creationId xmlns:a16="http://schemas.microsoft.com/office/drawing/2014/main" id="{4560477B-EE57-4061-9D02-9D25ADEDBD2A}"/>
              </a:ext>
            </a:extLst>
          </p:cNvPr>
          <p:cNvSpPr/>
          <p:nvPr userDrawn="1"/>
        </p:nvSpPr>
        <p:spPr>
          <a:xfrm>
            <a:off x="37738" y="782706"/>
            <a:ext cx="9068525" cy="864096"/>
          </a:xfrm>
          <a:prstGeom prst="rect">
            <a:avLst/>
          </a:prstGeom>
        </p:spPr>
        <p:txBody>
          <a:bodyPr/>
          <a:lstStyle/>
          <a:p>
            <a:pPr lvl="0" indent="0" algn="ctr" defTabSz="514350" fontAlgn="base">
              <a:spcBef>
                <a:spcPct val="20000"/>
              </a:spcBef>
              <a:spcAft>
                <a:spcPct val="0"/>
              </a:spcAft>
              <a:buFont typeface="Arial" panose="020B0604020202020204" pitchFamily="34" charset="0"/>
              <a:buNone/>
            </a:pPr>
            <a:r>
              <a:rPr lang="pt-BR" sz="2250" b="1" i="1" dirty="0">
                <a:ln w="11430">
                  <a:solidFill>
                    <a:srgbClr val="FF0000"/>
                  </a:solidFill>
                </a:ln>
                <a:solidFill>
                  <a:srgbClr val="FFFF00"/>
                </a:solidFill>
                <a:effectLst>
                  <a:outerShdw blurRad="38100" dist="38100" dir="2700000" algn="tl">
                    <a:srgbClr val="000000">
                      <a:alpha val="43137"/>
                    </a:srgbClr>
                  </a:outerShdw>
                </a:effectLst>
                <a:latin typeface="Comic Sans MS" pitchFamily="66" charset="0"/>
                <a:cs typeface="Arial" charset="0"/>
              </a:rPr>
              <a:t>As histórias deste trimestre </a:t>
            </a:r>
          </a:p>
          <a:p>
            <a:pPr lvl="0" indent="0" algn="ctr" defTabSz="514350" fontAlgn="base">
              <a:spcBef>
                <a:spcPct val="20000"/>
              </a:spcBef>
              <a:spcAft>
                <a:spcPct val="0"/>
              </a:spcAft>
              <a:buFont typeface="Arial" panose="020B0604020202020204" pitchFamily="34" charset="0"/>
              <a:buNone/>
            </a:pPr>
            <a:r>
              <a:rPr lang="pt-BR" sz="2250" b="1" i="1" dirty="0">
                <a:ln w="11430">
                  <a:solidFill>
                    <a:srgbClr val="FF0000"/>
                  </a:solidFill>
                </a:ln>
                <a:solidFill>
                  <a:srgbClr val="FFFF00"/>
                </a:solidFill>
                <a:effectLst>
                  <a:outerShdw blurRad="38100" dist="38100" dir="2700000" algn="tl">
                    <a:srgbClr val="000000">
                      <a:alpha val="43137"/>
                    </a:srgbClr>
                  </a:outerShdw>
                </a:effectLst>
                <a:latin typeface="Comic Sans MS" pitchFamily="66" charset="0"/>
                <a:cs typeface="Arial" charset="0"/>
              </a:rPr>
              <a:t>vem de</a:t>
            </a:r>
          </a:p>
        </p:txBody>
      </p:sp>
      <p:sp>
        <p:nvSpPr>
          <p:cNvPr id="22" name="CaixaDeTexto 3">
            <a:extLst>
              <a:ext uri="{FF2B5EF4-FFF2-40B4-BE49-F238E27FC236}">
                <a16:creationId xmlns:a16="http://schemas.microsoft.com/office/drawing/2014/main" id="{5FDCDDD1-E245-44CA-A8D9-24E14FFE29C5}"/>
              </a:ext>
            </a:extLst>
          </p:cNvPr>
          <p:cNvSpPr txBox="1">
            <a:spLocks noChangeArrowheads="1"/>
          </p:cNvSpPr>
          <p:nvPr userDrawn="1"/>
        </p:nvSpPr>
        <p:spPr bwMode="auto">
          <a:xfrm>
            <a:off x="59499" y="1916832"/>
            <a:ext cx="4560000" cy="415498"/>
          </a:xfrm>
          <a:prstGeom prst="rect">
            <a:avLst/>
          </a:prstGeom>
          <a:solidFill>
            <a:srgbClr val="FFFF00"/>
          </a:solidFill>
          <a:ln w="12700">
            <a:solidFill>
              <a:schemeClr val="tx1"/>
            </a:solidFill>
            <a:miter lim="800000"/>
            <a:headEnd/>
            <a:tailEnd/>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pt-BR" altLang="pt-BR" sz="2100" b="1" dirty="0">
                <a:solidFill>
                  <a:srgbClr val="FF0000"/>
                </a:solidFill>
              </a:rPr>
              <a:t>Índia</a:t>
            </a:r>
          </a:p>
        </p:txBody>
      </p:sp>
      <p:sp>
        <p:nvSpPr>
          <p:cNvPr id="23" name="CaixaDeTexto 3">
            <a:extLst>
              <a:ext uri="{FF2B5EF4-FFF2-40B4-BE49-F238E27FC236}">
                <a16:creationId xmlns:a16="http://schemas.microsoft.com/office/drawing/2014/main" id="{879ABBAE-FF85-427C-919E-FA449DF007B0}"/>
              </a:ext>
            </a:extLst>
          </p:cNvPr>
          <p:cNvSpPr txBox="1">
            <a:spLocks noChangeArrowheads="1"/>
          </p:cNvSpPr>
          <p:nvPr userDrawn="1"/>
        </p:nvSpPr>
        <p:spPr bwMode="auto">
          <a:xfrm>
            <a:off x="4573255" y="1917127"/>
            <a:ext cx="4560000" cy="415498"/>
          </a:xfrm>
          <a:prstGeom prst="rect">
            <a:avLst/>
          </a:prstGeom>
          <a:solidFill>
            <a:srgbClr val="FFFF00"/>
          </a:solidFill>
          <a:ln w="12700">
            <a:solidFill>
              <a:schemeClr val="tx1"/>
            </a:solidFill>
            <a:miter lim="800000"/>
            <a:headEnd/>
            <a:tailEnd/>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pt-BR" altLang="pt-BR" sz="2100" b="1" dirty="0">
                <a:solidFill>
                  <a:srgbClr val="FF0000"/>
                </a:solidFill>
              </a:rPr>
              <a:t>Nepal</a:t>
            </a:r>
          </a:p>
        </p:txBody>
      </p:sp>
      <p:sp>
        <p:nvSpPr>
          <p:cNvPr id="9" name="Elipse 8">
            <a:extLst>
              <a:ext uri="{FF2B5EF4-FFF2-40B4-BE49-F238E27FC236}">
                <a16:creationId xmlns:a16="http://schemas.microsoft.com/office/drawing/2014/main" id="{CCD823DC-20A6-4CD0-A4AD-DAAB02CBCD84}"/>
              </a:ext>
            </a:extLst>
          </p:cNvPr>
          <p:cNvSpPr/>
          <p:nvPr userDrawn="1"/>
        </p:nvSpPr>
        <p:spPr>
          <a:xfrm>
            <a:off x="5724128" y="2672916"/>
            <a:ext cx="480053" cy="270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pt-BR" sz="1350"/>
          </a:p>
        </p:txBody>
      </p:sp>
      <p:sp>
        <p:nvSpPr>
          <p:cNvPr id="10" name="Elipse 9">
            <a:extLst>
              <a:ext uri="{FF2B5EF4-FFF2-40B4-BE49-F238E27FC236}">
                <a16:creationId xmlns:a16="http://schemas.microsoft.com/office/drawing/2014/main" id="{13C9025C-DB09-4E5B-A15C-FCDFB6152CE2}"/>
              </a:ext>
            </a:extLst>
          </p:cNvPr>
          <p:cNvSpPr/>
          <p:nvPr userDrawn="1"/>
        </p:nvSpPr>
        <p:spPr>
          <a:xfrm>
            <a:off x="5724128" y="2961891"/>
            <a:ext cx="480053" cy="3590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pt-BR" sz="1350"/>
          </a:p>
        </p:txBody>
      </p:sp>
      <p:pic>
        <p:nvPicPr>
          <p:cNvPr id="8" name="Imagem 7">
            <a:extLst>
              <a:ext uri="{FF2B5EF4-FFF2-40B4-BE49-F238E27FC236}">
                <a16:creationId xmlns:a16="http://schemas.microsoft.com/office/drawing/2014/main" id="{700E36DA-E8F7-4BCB-AC16-A78D3C135C64}"/>
              </a:ext>
            </a:extLst>
          </p:cNvPr>
          <p:cNvPicPr preferRelativeResize="0">
            <a:picLocks/>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33255" y="2441857"/>
            <a:ext cx="2640000" cy="985500"/>
          </a:xfrm>
          <a:prstGeom prst="rect">
            <a:avLst/>
          </a:prstGeom>
        </p:spPr>
      </p:pic>
      <p:sp>
        <p:nvSpPr>
          <p:cNvPr id="11" name="Retângulo 10">
            <a:extLst>
              <a:ext uri="{FF2B5EF4-FFF2-40B4-BE49-F238E27FC236}">
                <a16:creationId xmlns:a16="http://schemas.microsoft.com/office/drawing/2014/main" id="{01D623CC-F133-4FF5-9DA8-0BA232C8094A}"/>
              </a:ext>
            </a:extLst>
          </p:cNvPr>
          <p:cNvSpPr/>
          <p:nvPr userDrawn="1"/>
        </p:nvSpPr>
        <p:spPr>
          <a:xfrm>
            <a:off x="1861" y="0"/>
            <a:ext cx="9144000" cy="666750"/>
          </a:xfrm>
          <a:prstGeom prst="rect">
            <a:avLst/>
          </a:prstGeom>
          <a:gradFill flip="none" rotWithShape="1">
            <a:gsLst>
              <a:gs pos="0">
                <a:srgbClr val="4A452A"/>
              </a:gs>
              <a:gs pos="17000">
                <a:srgbClr val="5F5325"/>
              </a:gs>
              <a:gs pos="37000">
                <a:srgbClr val="FFC200"/>
              </a:gs>
              <a:gs pos="54000">
                <a:srgbClr val="FFD100"/>
              </a:gs>
              <a:gs pos="72000">
                <a:srgbClr val="FFFF0E"/>
              </a:gs>
              <a:gs pos="87000">
                <a:srgbClr val="FFFF69"/>
              </a:gs>
              <a:gs pos="100000">
                <a:srgbClr val="FFFF9C"/>
              </a:gs>
            </a:gsLst>
            <a:lin ang="0" scaled="1"/>
            <a:tileRect/>
          </a:gra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pt-BR" sz="2100" b="1" dirty="0">
                <a:ln>
                  <a:solidFill>
                    <a:schemeClr val="tx1"/>
                  </a:solidFill>
                </a:ln>
                <a:solidFill>
                  <a:srgbClr val="FFFF00"/>
                </a:solidFill>
              </a:rPr>
              <a:t>Divisão</a:t>
            </a:r>
            <a:r>
              <a:rPr lang="pt-BR" sz="2100" b="1" dirty="0">
                <a:ln>
                  <a:solidFill>
                    <a:schemeClr val="tx1"/>
                  </a:solidFill>
                </a:ln>
                <a:solidFill>
                  <a:srgbClr val="FF0000"/>
                </a:solidFill>
              </a:rPr>
              <a:t> </a:t>
            </a:r>
            <a:r>
              <a:rPr lang="pt-BR" sz="2100" b="1" dirty="0" err="1">
                <a:ln>
                  <a:solidFill>
                    <a:schemeClr val="tx1"/>
                  </a:solidFill>
                </a:ln>
                <a:solidFill>
                  <a:srgbClr val="FF0000"/>
                </a:solidFill>
              </a:rPr>
              <a:t>Euro-Asiática</a:t>
            </a:r>
            <a:endParaRPr lang="pt-BR" sz="2400" b="1" dirty="0">
              <a:ln>
                <a:solidFill>
                  <a:schemeClr val="tx1"/>
                </a:solidFill>
              </a:ln>
              <a:solidFill>
                <a:srgbClr val="FFFF00"/>
              </a:solidFill>
            </a:endParaRPr>
          </a:p>
        </p:txBody>
      </p:sp>
    </p:spTree>
    <p:extLst>
      <p:ext uri="{BB962C8B-B14F-4D97-AF65-F5344CB8AC3E}">
        <p14:creationId xmlns:p14="http://schemas.microsoft.com/office/powerpoint/2010/main" val="303838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100"/>
                                        <p:tgtEl>
                                          <p:spTgt spid="22"/>
                                        </p:tgtEl>
                                      </p:cBhvr>
                                    </p:animEffect>
                                    <p:anim calcmode="lin" valueType="num">
                                      <p:cBhvr>
                                        <p:cTn id="8" dur="1100" fill="hold"/>
                                        <p:tgtEl>
                                          <p:spTgt spid="22"/>
                                        </p:tgtEl>
                                        <p:attrNameLst>
                                          <p:attrName>style.rotation</p:attrName>
                                        </p:attrNameLst>
                                      </p:cBhvr>
                                      <p:tavLst>
                                        <p:tav tm="0">
                                          <p:val>
                                            <p:fltVal val="720"/>
                                          </p:val>
                                        </p:tav>
                                        <p:tav tm="100000">
                                          <p:val>
                                            <p:fltVal val="0"/>
                                          </p:val>
                                        </p:tav>
                                      </p:tavLst>
                                    </p:anim>
                                    <p:anim calcmode="lin" valueType="num">
                                      <p:cBhvr>
                                        <p:cTn id="9" dur="1100" fill="hold"/>
                                        <p:tgtEl>
                                          <p:spTgt spid="22"/>
                                        </p:tgtEl>
                                        <p:attrNameLst>
                                          <p:attrName>ppt_h</p:attrName>
                                        </p:attrNameLst>
                                      </p:cBhvr>
                                      <p:tavLst>
                                        <p:tav tm="0">
                                          <p:val>
                                            <p:fltVal val="0"/>
                                          </p:val>
                                        </p:tav>
                                        <p:tav tm="100000">
                                          <p:val>
                                            <p:strVal val="#ppt_h"/>
                                          </p:val>
                                        </p:tav>
                                      </p:tavLst>
                                    </p:anim>
                                    <p:anim calcmode="lin" valueType="num">
                                      <p:cBhvr>
                                        <p:cTn id="10" dur="1100" fill="hold"/>
                                        <p:tgtEl>
                                          <p:spTgt spid="22"/>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100"/>
                                        <p:tgtEl>
                                          <p:spTgt spid="23"/>
                                        </p:tgtEl>
                                      </p:cBhvr>
                                    </p:animEffect>
                                    <p:anim calcmode="lin" valueType="num">
                                      <p:cBhvr>
                                        <p:cTn id="14" dur="1100" fill="hold"/>
                                        <p:tgtEl>
                                          <p:spTgt spid="23"/>
                                        </p:tgtEl>
                                        <p:attrNameLst>
                                          <p:attrName>style.rotation</p:attrName>
                                        </p:attrNameLst>
                                      </p:cBhvr>
                                      <p:tavLst>
                                        <p:tav tm="0">
                                          <p:val>
                                            <p:fltVal val="720"/>
                                          </p:val>
                                        </p:tav>
                                        <p:tav tm="100000">
                                          <p:val>
                                            <p:fltVal val="0"/>
                                          </p:val>
                                        </p:tav>
                                      </p:tavLst>
                                    </p:anim>
                                    <p:anim calcmode="lin" valueType="num">
                                      <p:cBhvr>
                                        <p:cTn id="15" dur="1100" fill="hold"/>
                                        <p:tgtEl>
                                          <p:spTgt spid="23"/>
                                        </p:tgtEl>
                                        <p:attrNameLst>
                                          <p:attrName>ppt_h</p:attrName>
                                        </p:attrNameLst>
                                      </p:cBhvr>
                                      <p:tavLst>
                                        <p:tav tm="0">
                                          <p:val>
                                            <p:fltVal val="0"/>
                                          </p:val>
                                        </p:tav>
                                        <p:tav tm="100000">
                                          <p:val>
                                            <p:strVal val="#ppt_h"/>
                                          </p:val>
                                        </p:tav>
                                      </p:tavLst>
                                    </p:anim>
                                    <p:anim calcmode="lin" valueType="num">
                                      <p:cBhvr>
                                        <p:cTn id="16" dur="1100" fill="hold"/>
                                        <p:tgtEl>
                                          <p:spTgt spid="2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estino das Ofertas Jpg">
    <p:spTree>
      <p:nvGrpSpPr>
        <p:cNvPr id="1" name=""/>
        <p:cNvGrpSpPr/>
        <p:nvPr/>
      </p:nvGrpSpPr>
      <p:grpSpPr>
        <a:xfrm>
          <a:off x="0" y="0"/>
          <a:ext cx="0" cy="0"/>
          <a:chOff x="0" y="0"/>
          <a:chExt cx="0" cy="0"/>
        </a:xfrm>
      </p:grpSpPr>
      <p:sp>
        <p:nvSpPr>
          <p:cNvPr id="25" name="Retângulo 24">
            <a:extLst>
              <a:ext uri="{FF2B5EF4-FFF2-40B4-BE49-F238E27FC236}">
                <a16:creationId xmlns:a16="http://schemas.microsoft.com/office/drawing/2014/main" id="{BF548D46-1421-4A47-9FA0-ED5EA4F96B86}"/>
              </a:ext>
            </a:extLst>
          </p:cNvPr>
          <p:cNvSpPr/>
          <p:nvPr userDrawn="1"/>
        </p:nvSpPr>
        <p:spPr>
          <a:xfrm>
            <a:off x="15875" y="0"/>
            <a:ext cx="9144000" cy="666750"/>
          </a:xfrm>
          <a:prstGeom prst="rect">
            <a:avLst/>
          </a:prstGeom>
          <a:gradFill flip="none" rotWithShape="1">
            <a:gsLst>
              <a:gs pos="0">
                <a:srgbClr val="000000"/>
              </a:gs>
              <a:gs pos="17000">
                <a:srgbClr val="4A452A"/>
              </a:gs>
              <a:gs pos="37000">
                <a:srgbClr val="4F6228"/>
              </a:gs>
              <a:gs pos="54000">
                <a:srgbClr val="77933C"/>
              </a:gs>
              <a:gs pos="72000">
                <a:srgbClr val="C3D69B"/>
              </a:gs>
              <a:gs pos="87000">
                <a:srgbClr val="C8E0AF"/>
              </a:gs>
              <a:gs pos="100000">
                <a:srgbClr val="D7E4B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solidFill>
                <a:schemeClr val="tx1"/>
              </a:solidFill>
            </a:endParaRPr>
          </a:p>
        </p:txBody>
      </p:sp>
      <p:sp>
        <p:nvSpPr>
          <p:cNvPr id="27" name="CaixaDeTexto 26">
            <a:extLst>
              <a:ext uri="{FF2B5EF4-FFF2-40B4-BE49-F238E27FC236}">
                <a16:creationId xmlns:a16="http://schemas.microsoft.com/office/drawing/2014/main" id="{E8B630B2-FF9D-4777-94CB-92BC3F8F2942}"/>
              </a:ext>
            </a:extLst>
          </p:cNvPr>
          <p:cNvSpPr txBox="1">
            <a:spLocks noChangeAspect="1"/>
          </p:cNvSpPr>
          <p:nvPr userDrawn="1"/>
        </p:nvSpPr>
        <p:spPr>
          <a:xfrm>
            <a:off x="-15875" y="-29943"/>
            <a:ext cx="9111625" cy="707886"/>
          </a:xfrm>
          <a:prstGeom prst="rect">
            <a:avLst/>
          </a:prstGeom>
          <a:noFill/>
        </p:spPr>
        <p:txBody>
          <a:bodyPr wrap="square" rtlCol="0" anchor="ctr" anchorCtr="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t-BR" sz="2800" b="1" dirty="0">
                <a:ln>
                  <a:solidFill>
                    <a:schemeClr val="tx1"/>
                  </a:solidFill>
                </a:ln>
                <a:solidFill>
                  <a:srgbClr val="FFFF00"/>
                </a:solidFill>
              </a:rPr>
              <a:t>DESTINO DAS OFERTAS </a:t>
            </a:r>
            <a:r>
              <a:rPr lang="pt-BR" sz="4000" b="1" dirty="0">
                <a:ln>
                  <a:solidFill>
                    <a:schemeClr val="tx1"/>
                  </a:solidFill>
                </a:ln>
                <a:solidFill>
                  <a:srgbClr val="FFFF00"/>
                </a:solidFill>
              </a:rPr>
              <a:t>– </a:t>
            </a:r>
            <a:r>
              <a:rPr lang="pt-BR" sz="4000" b="1" dirty="0">
                <a:ln>
                  <a:solidFill>
                    <a:schemeClr val="tx1"/>
                  </a:solidFill>
                </a:ln>
                <a:solidFill>
                  <a:srgbClr val="FF0000"/>
                </a:solidFill>
              </a:rPr>
              <a:t>Divisão </a:t>
            </a:r>
            <a:r>
              <a:rPr lang="pt-BR" sz="4000" b="1" kern="1200" dirty="0" err="1">
                <a:ln>
                  <a:solidFill>
                    <a:schemeClr val="tx1"/>
                  </a:solidFill>
                </a:ln>
                <a:solidFill>
                  <a:srgbClr val="FF0000"/>
                </a:solidFill>
                <a:latin typeface="+mn-lt"/>
                <a:ea typeface="+mn-ea"/>
                <a:cs typeface="+mn-cs"/>
              </a:rPr>
              <a:t>Euro-Asiática</a:t>
            </a:r>
            <a:endParaRPr lang="pt-BR" sz="4000" b="1" dirty="0">
              <a:ln>
                <a:solidFill>
                  <a:schemeClr val="tx1"/>
                </a:solidFill>
              </a:ln>
              <a:solidFill>
                <a:srgbClr val="FF0000"/>
              </a:solidFill>
            </a:endParaRPr>
          </a:p>
        </p:txBody>
      </p:sp>
      <p:pic>
        <p:nvPicPr>
          <p:cNvPr id="5" name="Imagem 4">
            <a:extLst>
              <a:ext uri="{FF2B5EF4-FFF2-40B4-BE49-F238E27FC236}">
                <a16:creationId xmlns:a16="http://schemas.microsoft.com/office/drawing/2014/main" id="{28B4936F-1F18-4AD9-894A-F80B6F7E3C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1" y="666750"/>
            <a:ext cx="9144000" cy="6218634"/>
          </a:xfrm>
          <a:prstGeom prst="rect">
            <a:avLst/>
          </a:prstGeom>
        </p:spPr>
      </p:pic>
    </p:spTree>
    <p:extLst>
      <p:ext uri="{BB962C8B-B14F-4D97-AF65-F5344CB8AC3E}">
        <p14:creationId xmlns:p14="http://schemas.microsoft.com/office/powerpoint/2010/main" val="2348988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stória">
    <p:spTree>
      <p:nvGrpSpPr>
        <p:cNvPr id="1" name=""/>
        <p:cNvGrpSpPr/>
        <p:nvPr/>
      </p:nvGrpSpPr>
      <p:grpSpPr>
        <a:xfrm>
          <a:off x="0" y="0"/>
          <a:ext cx="0" cy="0"/>
          <a:chOff x="0" y="0"/>
          <a:chExt cx="0" cy="0"/>
        </a:xfrm>
      </p:grpSpPr>
      <p:sp>
        <p:nvSpPr>
          <p:cNvPr id="16" name="Retângulo 15">
            <a:extLst>
              <a:ext uri="{FF2B5EF4-FFF2-40B4-BE49-F238E27FC236}">
                <a16:creationId xmlns:a16="http://schemas.microsoft.com/office/drawing/2014/main" id="{49C02A9C-EC97-48F4-96BC-621B79453E1E}"/>
              </a:ext>
            </a:extLst>
          </p:cNvPr>
          <p:cNvSpPr/>
          <p:nvPr userDrawn="1"/>
        </p:nvSpPr>
        <p:spPr>
          <a:xfrm>
            <a:off x="23812" y="640624"/>
            <a:ext cx="9109075" cy="6191250"/>
          </a:xfrm>
          <a:prstGeom prst="rect">
            <a:avLst/>
          </a:prstGeom>
          <a:solidFill>
            <a:schemeClr val="accent3">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3" name="Retângulo 12">
            <a:extLst>
              <a:ext uri="{FF2B5EF4-FFF2-40B4-BE49-F238E27FC236}">
                <a16:creationId xmlns:a16="http://schemas.microsoft.com/office/drawing/2014/main" id="{C80D2776-4C41-401B-A7ED-1A0BC0EF6948}"/>
              </a:ext>
            </a:extLst>
          </p:cNvPr>
          <p:cNvSpPr/>
          <p:nvPr userDrawn="1"/>
        </p:nvSpPr>
        <p:spPr>
          <a:xfrm>
            <a:off x="32779" y="666750"/>
            <a:ext cx="9109075" cy="6165124"/>
          </a:xfrm>
          <a:prstGeom prst="rect">
            <a:avLst/>
          </a:prstGeom>
          <a:solidFill>
            <a:schemeClr val="accent3">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endParaRPr lang="pt-BR" dirty="0"/>
          </a:p>
        </p:txBody>
      </p:sp>
      <p:sp>
        <p:nvSpPr>
          <p:cNvPr id="12" name="Retângulo 11">
            <a:extLst>
              <a:ext uri="{FF2B5EF4-FFF2-40B4-BE49-F238E27FC236}">
                <a16:creationId xmlns:a16="http://schemas.microsoft.com/office/drawing/2014/main" id="{19B7D715-C879-4B8E-84D0-F847AD87DBFA}"/>
              </a:ext>
            </a:extLst>
          </p:cNvPr>
          <p:cNvSpPr/>
          <p:nvPr userDrawn="1"/>
        </p:nvSpPr>
        <p:spPr>
          <a:xfrm>
            <a:off x="15875" y="0"/>
            <a:ext cx="9144000" cy="666750"/>
          </a:xfrm>
          <a:prstGeom prst="rect">
            <a:avLst/>
          </a:prstGeom>
          <a:gradFill flip="none" rotWithShape="1">
            <a:gsLst>
              <a:gs pos="0">
                <a:srgbClr val="000000"/>
              </a:gs>
              <a:gs pos="17000">
                <a:srgbClr val="4A452A"/>
              </a:gs>
              <a:gs pos="37000">
                <a:srgbClr val="4F6228"/>
              </a:gs>
              <a:gs pos="54000">
                <a:srgbClr val="77933C"/>
              </a:gs>
              <a:gs pos="72000">
                <a:srgbClr val="C3D69B"/>
              </a:gs>
              <a:gs pos="87000">
                <a:srgbClr val="C8E0AF"/>
              </a:gs>
              <a:gs pos="100000">
                <a:srgbClr val="D7E4B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4" name="Espaço Reservado para Texto 8">
            <a:extLst>
              <a:ext uri="{FF2B5EF4-FFF2-40B4-BE49-F238E27FC236}">
                <a16:creationId xmlns:a16="http://schemas.microsoft.com/office/drawing/2014/main" id="{A2F1A39E-2A2D-4DFD-B384-4C8496CF939A}"/>
              </a:ext>
            </a:extLst>
          </p:cNvPr>
          <p:cNvSpPr>
            <a:spLocks noGrp="1"/>
          </p:cNvSpPr>
          <p:nvPr>
            <p:ph type="body" sz="quarter" idx="11" hasCustomPrompt="1"/>
          </p:nvPr>
        </p:nvSpPr>
        <p:spPr>
          <a:xfrm>
            <a:off x="15875" y="0"/>
            <a:ext cx="9109075" cy="666750"/>
          </a:xfrm>
          <a:prstGeom prst="rect">
            <a:avLst/>
          </a:prstGeom>
        </p:spPr>
        <p:txBody>
          <a:bodyPr/>
          <a:lstStyle>
            <a:lvl1pPr marL="0" indent="0" algn="ctr">
              <a:buNone/>
              <a:defRPr sz="4000" b="1">
                <a:ln>
                  <a:solidFill>
                    <a:schemeClr val="tx1"/>
                  </a:solidFill>
                </a:ln>
                <a:solidFill>
                  <a:srgbClr val="FFFF00"/>
                </a:solidFill>
              </a:defRPr>
            </a:lvl1pPr>
            <a:lvl2pPr marL="457200" indent="0">
              <a:buNone/>
              <a:defRPr b="1">
                <a:solidFill>
                  <a:srgbClr val="FFFF00"/>
                </a:solidFill>
              </a:defRPr>
            </a:lvl2pPr>
            <a:lvl3pPr marL="914400" indent="0">
              <a:buNone/>
              <a:defRPr b="1">
                <a:solidFill>
                  <a:srgbClr val="FFFF00"/>
                </a:solidFill>
              </a:defRPr>
            </a:lvl3pPr>
            <a:lvl4pPr marL="1371600" indent="0">
              <a:buNone/>
              <a:defRPr b="1">
                <a:solidFill>
                  <a:srgbClr val="FFFF00"/>
                </a:solidFill>
              </a:defRPr>
            </a:lvl4pPr>
            <a:lvl5pPr marL="1828800" indent="0">
              <a:buNone/>
              <a:defRPr b="1">
                <a:solidFill>
                  <a:srgbClr val="FFFF00"/>
                </a:solidFill>
              </a:defRPr>
            </a:lvl5pPr>
          </a:lstStyle>
          <a:p>
            <a:pPr lvl="0"/>
            <a:r>
              <a:rPr lang="pt-BR" dirty="0"/>
              <a:t>S99 – Missões – 9 de </a:t>
            </a:r>
            <a:r>
              <a:rPr lang="pt-BR" dirty="0" err="1"/>
              <a:t>xxx</a:t>
            </a:r>
            <a:endParaRPr lang="pt-BR" dirty="0"/>
          </a:p>
        </p:txBody>
      </p:sp>
      <p:sp>
        <p:nvSpPr>
          <p:cNvPr id="18" name="Espaço Reservado para Texto 2">
            <a:extLst>
              <a:ext uri="{FF2B5EF4-FFF2-40B4-BE49-F238E27FC236}">
                <a16:creationId xmlns:a16="http://schemas.microsoft.com/office/drawing/2014/main" id="{C1F9B76E-4B1A-4EB0-A3FF-955595CF6B2C}"/>
              </a:ext>
            </a:extLst>
          </p:cNvPr>
          <p:cNvSpPr>
            <a:spLocks noGrp="1"/>
          </p:cNvSpPr>
          <p:nvPr>
            <p:ph type="body" sz="quarter" idx="12" hasCustomPrompt="1"/>
          </p:nvPr>
        </p:nvSpPr>
        <p:spPr>
          <a:xfrm>
            <a:off x="34925" y="774700"/>
            <a:ext cx="9019681" cy="806769"/>
          </a:xfrm>
          <a:prstGeom prst="rect">
            <a:avLst/>
          </a:prstGeom>
        </p:spPr>
        <p:txBody>
          <a:bodyPr/>
          <a:lstStyle>
            <a:lvl1pPr marL="0" indent="0" algn="ctr" defTabSz="914400" rtl="0" eaLnBrk="1" latinLnBrk="0" hangingPunct="1">
              <a:buNone/>
              <a:defRPr lang="pt-BR" sz="4000" b="1" i="1" kern="1200" dirty="0">
                <a:ln w="11430">
                  <a:solidFill>
                    <a:srgbClr val="FF0000"/>
                  </a:solidFill>
                </a:ln>
                <a:solidFill>
                  <a:srgbClr val="FFFF00"/>
                </a:solidFill>
                <a:effectLst>
                  <a:outerShdw blurRad="38100" dist="38100" dir="2700000" algn="tl">
                    <a:srgbClr val="000000">
                      <a:alpha val="43137"/>
                    </a:srgbClr>
                  </a:outerShdw>
                </a:effectLst>
                <a:latin typeface="Comic Sans MS" pitchFamily="66" charset="0"/>
                <a:ea typeface="+mn-ea"/>
                <a:cs typeface="Arial" charset="0"/>
              </a:defRPr>
            </a:lvl1pPr>
          </a:lstStyle>
          <a:p>
            <a:pPr lvl="0"/>
            <a:r>
              <a:rPr lang="pt-BR" dirty="0"/>
              <a:t>Editar Título</a:t>
            </a:r>
          </a:p>
        </p:txBody>
      </p:sp>
      <p:sp>
        <p:nvSpPr>
          <p:cNvPr id="20" name="Espaço Reservado para Imagem 17">
            <a:extLst>
              <a:ext uri="{FF2B5EF4-FFF2-40B4-BE49-F238E27FC236}">
                <a16:creationId xmlns:a16="http://schemas.microsoft.com/office/drawing/2014/main" id="{7D0CB816-BE66-401C-8064-957A5D52EA3E}"/>
              </a:ext>
            </a:extLst>
          </p:cNvPr>
          <p:cNvSpPr>
            <a:spLocks noGrp="1"/>
          </p:cNvSpPr>
          <p:nvPr>
            <p:ph type="pic" sz="quarter" idx="13" hasCustomPrompt="1"/>
          </p:nvPr>
        </p:nvSpPr>
        <p:spPr>
          <a:xfrm>
            <a:off x="2833570" y="5156967"/>
            <a:ext cx="1785052" cy="992279"/>
          </a:xfrm>
          <a:prstGeom prst="rect">
            <a:avLst/>
          </a:prstGeom>
          <a:ln w="38100">
            <a:solidFill>
              <a:schemeClr val="tx1"/>
            </a:solidFill>
          </a:ln>
        </p:spPr>
        <p:txBody>
          <a:bodyPr/>
          <a:lstStyle>
            <a:lvl1pPr marL="0" indent="0">
              <a:buNone/>
              <a:defRPr sz="2000"/>
            </a:lvl1pPr>
          </a:lstStyle>
          <a:p>
            <a:r>
              <a:rPr lang="pt-BR" dirty="0"/>
              <a:t>Imagem Bandeira</a:t>
            </a:r>
          </a:p>
        </p:txBody>
      </p:sp>
      <p:sp>
        <p:nvSpPr>
          <p:cNvPr id="22" name="Espaço Reservado para Imagem 19">
            <a:extLst>
              <a:ext uri="{FF2B5EF4-FFF2-40B4-BE49-F238E27FC236}">
                <a16:creationId xmlns:a16="http://schemas.microsoft.com/office/drawing/2014/main" id="{077DD9D9-5667-415D-9AE1-F800DE7A380D}"/>
              </a:ext>
            </a:extLst>
          </p:cNvPr>
          <p:cNvSpPr>
            <a:spLocks noGrp="1"/>
          </p:cNvSpPr>
          <p:nvPr>
            <p:ph type="pic" sz="quarter" idx="14" hasCustomPrompt="1"/>
          </p:nvPr>
        </p:nvSpPr>
        <p:spPr>
          <a:xfrm>
            <a:off x="4789264" y="1689419"/>
            <a:ext cx="4266582" cy="4627295"/>
          </a:xfrm>
          <a:prstGeom prst="rect">
            <a:avLst/>
          </a:prstGeom>
        </p:spPr>
        <p:txBody>
          <a:bodyPr/>
          <a:lstStyle>
            <a:lvl1pPr marL="0" indent="0">
              <a:buNone/>
              <a:defRPr sz="2000"/>
            </a:lvl1pPr>
          </a:lstStyle>
          <a:p>
            <a:r>
              <a:rPr lang="pt-BR" dirty="0"/>
              <a:t>Imagem Pessoa</a:t>
            </a:r>
          </a:p>
        </p:txBody>
      </p:sp>
      <p:sp>
        <p:nvSpPr>
          <p:cNvPr id="23" name="Espaço Reservado para Texto 21">
            <a:extLst>
              <a:ext uri="{FF2B5EF4-FFF2-40B4-BE49-F238E27FC236}">
                <a16:creationId xmlns:a16="http://schemas.microsoft.com/office/drawing/2014/main" id="{E8EC2046-C85A-4C97-89CB-A052965A85F1}"/>
              </a:ext>
            </a:extLst>
          </p:cNvPr>
          <p:cNvSpPr>
            <a:spLocks noGrp="1"/>
          </p:cNvSpPr>
          <p:nvPr>
            <p:ph type="body" sz="quarter" idx="15" hasCustomPrompt="1"/>
          </p:nvPr>
        </p:nvSpPr>
        <p:spPr>
          <a:xfrm>
            <a:off x="4789264" y="6342840"/>
            <a:ext cx="4266582" cy="333515"/>
          </a:xfrm>
          <a:prstGeom prst="rect">
            <a:avLst/>
          </a:prstGeom>
        </p:spPr>
        <p:txBody>
          <a:bodyPr/>
          <a:lstStyle>
            <a:lvl1pPr marL="0" indent="0" algn="l">
              <a:buNone/>
              <a:defRPr sz="2400" b="1"/>
            </a:lvl1pPr>
            <a:lvl2pPr>
              <a:defRPr sz="1800" b="1"/>
            </a:lvl2pPr>
            <a:lvl3pPr>
              <a:defRPr sz="1800" b="1"/>
            </a:lvl3pPr>
            <a:lvl4pPr>
              <a:defRPr sz="1800" b="1"/>
            </a:lvl4pPr>
            <a:lvl5pPr>
              <a:defRPr sz="1800" b="1"/>
            </a:lvl5pPr>
          </a:lstStyle>
          <a:p>
            <a:pPr lvl="0"/>
            <a:r>
              <a:rPr lang="pt-BR" dirty="0"/>
              <a:t>Editar nome</a:t>
            </a:r>
          </a:p>
        </p:txBody>
      </p:sp>
      <p:sp>
        <p:nvSpPr>
          <p:cNvPr id="24" name="Espaço Reservado para Texto 23">
            <a:extLst>
              <a:ext uri="{FF2B5EF4-FFF2-40B4-BE49-F238E27FC236}">
                <a16:creationId xmlns:a16="http://schemas.microsoft.com/office/drawing/2014/main" id="{89016258-7870-4C04-A223-9D685443508C}"/>
              </a:ext>
            </a:extLst>
          </p:cNvPr>
          <p:cNvSpPr>
            <a:spLocks noGrp="1"/>
          </p:cNvSpPr>
          <p:nvPr>
            <p:ph type="body" sz="quarter" idx="16" hasCustomPrompt="1"/>
          </p:nvPr>
        </p:nvSpPr>
        <p:spPr>
          <a:xfrm>
            <a:off x="2739969" y="6209759"/>
            <a:ext cx="1972254" cy="459601"/>
          </a:xfrm>
          <a:prstGeom prst="rect">
            <a:avLst/>
          </a:prstGeom>
        </p:spPr>
        <p:txBody>
          <a:bodyPr wrap="none" lIns="90000" anchor="ctr" anchorCtr="0">
            <a:noAutofit/>
          </a:bodyPr>
          <a:lstStyle>
            <a:lvl1pPr marL="0" indent="0" algn="ctr">
              <a:buNone/>
              <a:defRPr sz="2400" b="1"/>
            </a:lvl1pPr>
          </a:lstStyle>
          <a:p>
            <a:pPr lvl="0"/>
            <a:r>
              <a:rPr lang="pt-BR" dirty="0"/>
              <a:t>Editar País</a:t>
            </a:r>
          </a:p>
        </p:txBody>
      </p:sp>
      <p:sp>
        <p:nvSpPr>
          <p:cNvPr id="7" name="Retângulo 6">
            <a:extLst>
              <a:ext uri="{FF2B5EF4-FFF2-40B4-BE49-F238E27FC236}">
                <a16:creationId xmlns:a16="http://schemas.microsoft.com/office/drawing/2014/main" id="{AF7193FB-019F-4781-8DFC-5353D3BCD0B4}"/>
              </a:ext>
            </a:extLst>
          </p:cNvPr>
          <p:cNvSpPr/>
          <p:nvPr userDrawn="1"/>
        </p:nvSpPr>
        <p:spPr>
          <a:xfrm>
            <a:off x="86059" y="5823131"/>
            <a:ext cx="2553036" cy="459601"/>
          </a:xfrm>
          <a:prstGeom prst="rect">
            <a:avLst/>
          </a:prstGeom>
          <a:solidFill>
            <a:srgbClr val="F2E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pt-BR" sz="2000" b="1" kern="1200" dirty="0">
                <a:solidFill>
                  <a:schemeClr val="tx1"/>
                </a:solidFill>
                <a:latin typeface="+mn-lt"/>
                <a:ea typeface="+mn-ea"/>
                <a:cs typeface="+mn-cs"/>
              </a:rPr>
              <a:t>Divisão </a:t>
            </a:r>
            <a:r>
              <a:rPr lang="pt-BR" sz="2000" b="1" kern="1200" dirty="0" err="1">
                <a:solidFill>
                  <a:schemeClr val="tx1"/>
                </a:solidFill>
                <a:latin typeface="+mn-lt"/>
                <a:ea typeface="+mn-ea"/>
                <a:cs typeface="+mn-cs"/>
              </a:rPr>
              <a:t>Euro-Asiática</a:t>
            </a:r>
            <a:endParaRPr lang="pt-BR" sz="2000" b="1" dirty="0">
              <a:solidFill>
                <a:schemeClr val="tx1"/>
              </a:solidFill>
            </a:endParaRPr>
          </a:p>
        </p:txBody>
      </p:sp>
      <p:sp>
        <p:nvSpPr>
          <p:cNvPr id="5" name="Retângulo 4">
            <a:extLst>
              <a:ext uri="{FF2B5EF4-FFF2-40B4-BE49-F238E27FC236}">
                <a16:creationId xmlns:a16="http://schemas.microsoft.com/office/drawing/2014/main" id="{2FBBEDBA-8E1A-4A22-BED1-0DEE7EDBEB75}"/>
              </a:ext>
            </a:extLst>
          </p:cNvPr>
          <p:cNvSpPr/>
          <p:nvPr userDrawn="1"/>
        </p:nvSpPr>
        <p:spPr>
          <a:xfrm>
            <a:off x="2739969" y="1716288"/>
            <a:ext cx="1972254" cy="3380166"/>
          </a:xfrm>
          <a:prstGeom prst="rect">
            <a:avLst/>
          </a:prstGeom>
          <a:solidFill>
            <a:srgbClr val="63C6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pt-BR" sz="1600" b="1" dirty="0">
                <a:solidFill>
                  <a:schemeClr val="tx1"/>
                </a:solidFill>
              </a:rPr>
              <a:t>Projetos</a:t>
            </a:r>
            <a:br>
              <a:rPr lang="pt-BR" sz="1600" b="1" dirty="0">
                <a:solidFill>
                  <a:schemeClr val="tx1"/>
                </a:solidFill>
              </a:rPr>
            </a:br>
            <a:r>
              <a:rPr lang="pt-BR" sz="1600" b="1" dirty="0">
                <a:solidFill>
                  <a:schemeClr val="tx1"/>
                </a:solidFill>
              </a:rPr>
              <a:t>2° trimestre 2024</a:t>
            </a:r>
          </a:p>
          <a:p>
            <a:pPr algn="ctr" fontAlgn="auto">
              <a:spcBef>
                <a:spcPts val="0"/>
              </a:spcBef>
              <a:spcAft>
                <a:spcPts val="0"/>
              </a:spcAft>
            </a:pPr>
            <a:endParaRPr lang="pt-BR" sz="1200" b="1" dirty="0">
              <a:solidFill>
                <a:schemeClr val="tx1"/>
              </a:solidFill>
            </a:endParaRPr>
          </a:p>
          <a:p>
            <a:pPr algn="l" fontAlgn="auto">
              <a:spcBef>
                <a:spcPts val="0"/>
              </a:spcBef>
              <a:spcAft>
                <a:spcPts val="0"/>
              </a:spcAft>
            </a:pPr>
            <a:r>
              <a:rPr lang="pt-BR" sz="1200" b="1" dirty="0">
                <a:solidFill>
                  <a:schemeClr val="tx1"/>
                </a:solidFill>
              </a:rPr>
              <a:t>1. Centro de influência para a juventude em Minsk, Belarus</a:t>
            </a:r>
          </a:p>
          <a:p>
            <a:pPr algn="l" fontAlgn="auto">
              <a:spcBef>
                <a:spcPts val="0"/>
              </a:spcBef>
              <a:spcAft>
                <a:spcPts val="0"/>
              </a:spcAft>
            </a:pPr>
            <a:r>
              <a:rPr lang="pt-BR" sz="1200" b="1" dirty="0">
                <a:solidFill>
                  <a:schemeClr val="tx1"/>
                </a:solidFill>
              </a:rPr>
              <a:t>2. Centro de Saúde em Tskaltubo, Geórgia</a:t>
            </a:r>
          </a:p>
          <a:p>
            <a:pPr algn="l" fontAlgn="auto">
              <a:spcBef>
                <a:spcPts val="0"/>
              </a:spcBef>
              <a:spcAft>
                <a:spcPts val="0"/>
              </a:spcAft>
            </a:pPr>
            <a:r>
              <a:rPr lang="pt-BR" sz="1200" b="1" dirty="0">
                <a:solidFill>
                  <a:schemeClr val="tx1"/>
                </a:solidFill>
              </a:rPr>
              <a:t>3. Centro de influência para famílias em Yerevan, Armênia </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4. Centro espiritual e social em Salekhard, Rússia</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1" dirty="0">
                <a:solidFill>
                  <a:schemeClr val="tx1"/>
                </a:solidFill>
              </a:rPr>
              <a:t>5. Escola em Tasquente, Uzbequistão</a:t>
            </a:r>
          </a:p>
          <a:p>
            <a:pPr algn="l" fontAlgn="auto">
              <a:spcBef>
                <a:spcPts val="0"/>
              </a:spcBef>
              <a:spcAft>
                <a:spcPts val="0"/>
              </a:spcAft>
            </a:pPr>
            <a:r>
              <a:rPr lang="pt-BR" sz="1200" b="1" dirty="0">
                <a:solidFill>
                  <a:schemeClr val="tx1"/>
                </a:solidFill>
              </a:rPr>
              <a:t> </a:t>
            </a:r>
          </a:p>
        </p:txBody>
      </p:sp>
      <p:pic>
        <p:nvPicPr>
          <p:cNvPr id="8" name="Imagem 7">
            <a:extLst>
              <a:ext uri="{FF2B5EF4-FFF2-40B4-BE49-F238E27FC236}">
                <a16:creationId xmlns:a16="http://schemas.microsoft.com/office/drawing/2014/main" id="{B030488C-AB0C-441A-AB37-3A6F1F5979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523" y="1709383"/>
            <a:ext cx="2524125" cy="4086225"/>
          </a:xfrm>
          <a:prstGeom prst="rect">
            <a:avLst/>
          </a:prstGeom>
        </p:spPr>
      </p:pic>
    </p:spTree>
    <p:extLst>
      <p:ext uri="{BB962C8B-B14F-4D97-AF65-F5344CB8AC3E}">
        <p14:creationId xmlns:p14="http://schemas.microsoft.com/office/powerpoint/2010/main" val="4042573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riosidades">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963C5A78-36AC-4DC3-91E9-B1168153FE1C}"/>
              </a:ext>
            </a:extLst>
          </p:cNvPr>
          <p:cNvSpPr/>
          <p:nvPr userDrawn="1"/>
        </p:nvSpPr>
        <p:spPr>
          <a:xfrm>
            <a:off x="34925" y="666750"/>
            <a:ext cx="9109075" cy="6191250"/>
          </a:xfrm>
          <a:prstGeom prst="rect">
            <a:avLst/>
          </a:prstGeom>
          <a:solidFill>
            <a:schemeClr val="accent3">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ctr" eaLnBrk="1" fontAlgn="auto" hangingPunct="1">
              <a:spcBef>
                <a:spcPts val="0"/>
              </a:spcBef>
              <a:spcAft>
                <a:spcPts val="0"/>
              </a:spcAft>
              <a:buFont typeface="Arial" panose="020B0604020202020204" pitchFamily="34" charset="0"/>
              <a:buChar char="•"/>
              <a:defRPr/>
            </a:pPr>
            <a:endParaRPr lang="pt-BR" dirty="0"/>
          </a:p>
        </p:txBody>
      </p:sp>
      <p:sp>
        <p:nvSpPr>
          <p:cNvPr id="5" name="Retângulo 4">
            <a:extLst>
              <a:ext uri="{FF2B5EF4-FFF2-40B4-BE49-F238E27FC236}">
                <a16:creationId xmlns:a16="http://schemas.microsoft.com/office/drawing/2014/main" id="{C3690757-2233-41B7-B19F-57929FBC3A8B}"/>
              </a:ext>
            </a:extLst>
          </p:cNvPr>
          <p:cNvSpPr/>
          <p:nvPr userDrawn="1"/>
        </p:nvSpPr>
        <p:spPr>
          <a:xfrm>
            <a:off x="15875" y="0"/>
            <a:ext cx="9144000" cy="666750"/>
          </a:xfrm>
          <a:prstGeom prst="rect">
            <a:avLst/>
          </a:prstGeom>
          <a:gradFill flip="none" rotWithShape="1">
            <a:gsLst>
              <a:gs pos="0">
                <a:srgbClr val="000000"/>
              </a:gs>
              <a:gs pos="17000">
                <a:srgbClr val="4A452A"/>
              </a:gs>
              <a:gs pos="37000">
                <a:srgbClr val="4F6228"/>
              </a:gs>
              <a:gs pos="54000">
                <a:srgbClr val="77933C"/>
              </a:gs>
              <a:gs pos="72000">
                <a:srgbClr val="C3D69B"/>
              </a:gs>
              <a:gs pos="87000">
                <a:srgbClr val="C8E0AF"/>
              </a:gs>
              <a:gs pos="100000">
                <a:srgbClr val="D7E4B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t-BR" sz="3600" b="1" dirty="0">
                <a:ln>
                  <a:solidFill>
                    <a:schemeClr val="tx1"/>
                  </a:solidFill>
                </a:ln>
                <a:solidFill>
                  <a:srgbClr val="FFFF00"/>
                </a:solidFill>
              </a:rPr>
              <a:t>Divisão</a:t>
            </a:r>
            <a:r>
              <a:rPr lang="pt-BR" sz="3600" b="1" dirty="0">
                <a:ln>
                  <a:solidFill>
                    <a:schemeClr val="tx1"/>
                  </a:solidFill>
                </a:ln>
                <a:solidFill>
                  <a:srgbClr val="FF0000"/>
                </a:solidFill>
              </a:rPr>
              <a:t> </a:t>
            </a:r>
            <a:r>
              <a:rPr lang="pt-BR" sz="3600" b="1" dirty="0" err="1">
                <a:ln>
                  <a:solidFill>
                    <a:schemeClr val="tx1"/>
                  </a:solidFill>
                </a:ln>
                <a:solidFill>
                  <a:srgbClr val="FF0000"/>
                </a:solidFill>
              </a:rPr>
              <a:t>Euro-Asiática</a:t>
            </a:r>
            <a:endParaRPr lang="pt-BR" sz="3600" b="1" dirty="0">
              <a:ln>
                <a:solidFill>
                  <a:schemeClr val="tx1"/>
                </a:solidFill>
              </a:ln>
              <a:solidFill>
                <a:srgbClr val="FF0000"/>
              </a:solidFill>
            </a:endParaRPr>
          </a:p>
        </p:txBody>
      </p:sp>
      <p:sp>
        <p:nvSpPr>
          <p:cNvPr id="3" name="Espaço Reservado para Texto 2">
            <a:extLst>
              <a:ext uri="{FF2B5EF4-FFF2-40B4-BE49-F238E27FC236}">
                <a16:creationId xmlns:a16="http://schemas.microsoft.com/office/drawing/2014/main" id="{41BD80D8-3761-4900-B3A7-1F0AC121B4FB}"/>
              </a:ext>
            </a:extLst>
          </p:cNvPr>
          <p:cNvSpPr>
            <a:spLocks noGrp="1"/>
          </p:cNvSpPr>
          <p:nvPr>
            <p:ph type="body" sz="quarter" idx="10" hasCustomPrompt="1"/>
          </p:nvPr>
        </p:nvSpPr>
        <p:spPr>
          <a:xfrm>
            <a:off x="71996" y="679578"/>
            <a:ext cx="2959200" cy="6120000"/>
          </a:xfrm>
          <a:prstGeom prst="rect">
            <a:avLst/>
          </a:prstGeom>
          <a:solidFill>
            <a:srgbClr val="FFFF00"/>
          </a:solidFill>
        </p:spPr>
        <p:txBody>
          <a:bodyPr/>
          <a:lstStyle>
            <a:lvl1pPr marL="0" indent="0">
              <a:lnSpc>
                <a:spcPct val="90000"/>
              </a:lnSpc>
              <a:spcBef>
                <a:spcPts val="0"/>
              </a:spcBef>
              <a:buFont typeface="Arial" panose="020B0604020202020204" pitchFamily="34" charset="0"/>
              <a:buNone/>
              <a:defRPr sz="1800" b="1">
                <a:latin typeface="+mn-lt"/>
              </a:defRPr>
            </a:lvl1pPr>
            <a:lvl2pPr>
              <a:defRPr sz="1800"/>
            </a:lvl2pPr>
            <a:lvl3pPr>
              <a:defRPr sz="1800"/>
            </a:lvl3pPr>
            <a:lvl4pPr>
              <a:defRPr sz="1800"/>
            </a:lvl4pPr>
            <a:lvl5pPr>
              <a:defRPr sz="1800"/>
            </a:lvl5pPr>
          </a:lstStyle>
          <a:p>
            <a:pPr lvl="0"/>
            <a:r>
              <a:rPr lang="pt-BR" dirty="0"/>
              <a:t>Texto sobre Curiosidade</a:t>
            </a:r>
          </a:p>
        </p:txBody>
      </p:sp>
    </p:spTree>
    <p:extLst>
      <p:ext uri="{BB962C8B-B14F-4D97-AF65-F5344CB8AC3E}">
        <p14:creationId xmlns:p14="http://schemas.microsoft.com/office/powerpoint/2010/main" val="1327805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riosidades_2">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963C5A78-36AC-4DC3-91E9-B1168153FE1C}"/>
              </a:ext>
            </a:extLst>
          </p:cNvPr>
          <p:cNvSpPr/>
          <p:nvPr userDrawn="1"/>
        </p:nvSpPr>
        <p:spPr>
          <a:xfrm>
            <a:off x="34925" y="666750"/>
            <a:ext cx="9109075" cy="6191250"/>
          </a:xfrm>
          <a:prstGeom prst="rect">
            <a:avLst/>
          </a:prstGeom>
          <a:solidFill>
            <a:schemeClr val="accent3">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ctr" eaLnBrk="1" fontAlgn="auto" hangingPunct="1">
              <a:spcBef>
                <a:spcPts val="0"/>
              </a:spcBef>
              <a:spcAft>
                <a:spcPts val="0"/>
              </a:spcAft>
              <a:buFont typeface="Arial" panose="020B0604020202020204" pitchFamily="34" charset="0"/>
              <a:buChar char="•"/>
              <a:defRPr/>
            </a:pPr>
            <a:endParaRPr lang="pt-BR" dirty="0"/>
          </a:p>
        </p:txBody>
      </p:sp>
      <p:sp>
        <p:nvSpPr>
          <p:cNvPr id="5" name="Retângulo 4">
            <a:extLst>
              <a:ext uri="{FF2B5EF4-FFF2-40B4-BE49-F238E27FC236}">
                <a16:creationId xmlns:a16="http://schemas.microsoft.com/office/drawing/2014/main" id="{C3690757-2233-41B7-B19F-57929FBC3A8B}"/>
              </a:ext>
            </a:extLst>
          </p:cNvPr>
          <p:cNvSpPr/>
          <p:nvPr userDrawn="1"/>
        </p:nvSpPr>
        <p:spPr>
          <a:xfrm>
            <a:off x="34061" y="12828"/>
            <a:ext cx="9144000" cy="666750"/>
          </a:xfrm>
          <a:prstGeom prst="rect">
            <a:avLst/>
          </a:prstGeom>
          <a:gradFill flip="none" rotWithShape="1">
            <a:gsLst>
              <a:gs pos="0">
                <a:srgbClr val="000000"/>
              </a:gs>
              <a:gs pos="17000">
                <a:srgbClr val="4A452A"/>
              </a:gs>
              <a:gs pos="37000">
                <a:srgbClr val="4F6228"/>
              </a:gs>
              <a:gs pos="54000">
                <a:srgbClr val="77933C"/>
              </a:gs>
              <a:gs pos="72000">
                <a:srgbClr val="C3D69B"/>
              </a:gs>
              <a:gs pos="87000">
                <a:srgbClr val="C8E0AF"/>
              </a:gs>
              <a:gs pos="100000">
                <a:srgbClr val="D7E4B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3600" b="1" dirty="0">
                <a:ln>
                  <a:solidFill>
                    <a:schemeClr val="tx1"/>
                  </a:solidFill>
                </a:ln>
                <a:solidFill>
                  <a:srgbClr val="FFFF00"/>
                </a:solidFill>
              </a:rPr>
              <a:t>Divisão</a:t>
            </a:r>
            <a:r>
              <a:rPr lang="pt-BR" sz="3600" b="1" dirty="0">
                <a:ln>
                  <a:solidFill>
                    <a:schemeClr val="tx1"/>
                  </a:solidFill>
                </a:ln>
                <a:solidFill>
                  <a:srgbClr val="FF0000"/>
                </a:solidFill>
              </a:rPr>
              <a:t> </a:t>
            </a:r>
            <a:r>
              <a:rPr lang="pt-BR" sz="3600" b="1" dirty="0" err="1">
                <a:ln>
                  <a:solidFill>
                    <a:schemeClr val="tx1"/>
                  </a:solidFill>
                </a:ln>
                <a:solidFill>
                  <a:srgbClr val="FF0000"/>
                </a:solidFill>
              </a:rPr>
              <a:t>Euro-Asiática</a:t>
            </a:r>
            <a:endParaRPr lang="pt-BR" sz="3600" b="1" dirty="0">
              <a:ln>
                <a:solidFill>
                  <a:schemeClr val="tx1"/>
                </a:solidFill>
              </a:ln>
              <a:solidFill>
                <a:srgbClr val="FF0000"/>
              </a:solidFill>
            </a:endParaRPr>
          </a:p>
        </p:txBody>
      </p:sp>
      <p:sp>
        <p:nvSpPr>
          <p:cNvPr id="6" name="Espaço Reservado para Texto 2">
            <a:extLst>
              <a:ext uri="{FF2B5EF4-FFF2-40B4-BE49-F238E27FC236}">
                <a16:creationId xmlns:a16="http://schemas.microsoft.com/office/drawing/2014/main" id="{A15B693B-9305-49AD-BC5A-A438EE330DB7}"/>
              </a:ext>
            </a:extLst>
          </p:cNvPr>
          <p:cNvSpPr>
            <a:spLocks noGrp="1"/>
          </p:cNvSpPr>
          <p:nvPr>
            <p:ph type="body" sz="quarter" idx="10" hasCustomPrompt="1"/>
          </p:nvPr>
        </p:nvSpPr>
        <p:spPr>
          <a:xfrm>
            <a:off x="71996" y="679578"/>
            <a:ext cx="2959200" cy="6120000"/>
          </a:xfrm>
          <a:prstGeom prst="rect">
            <a:avLst/>
          </a:prstGeom>
          <a:solidFill>
            <a:srgbClr val="FFFF00"/>
          </a:solidFill>
        </p:spPr>
        <p:txBody>
          <a:bodyPr/>
          <a:lstStyle>
            <a:lvl1pPr marL="0" indent="0">
              <a:lnSpc>
                <a:spcPct val="90000"/>
              </a:lnSpc>
              <a:spcBef>
                <a:spcPts val="0"/>
              </a:spcBef>
              <a:buFont typeface="Arial" panose="020B0604020202020204" pitchFamily="34" charset="0"/>
              <a:buNone/>
              <a:defRPr sz="1800" b="1">
                <a:latin typeface="+mn-lt"/>
              </a:defRPr>
            </a:lvl1pPr>
            <a:lvl2pPr>
              <a:defRPr sz="1800"/>
            </a:lvl2pPr>
            <a:lvl3pPr>
              <a:defRPr sz="1800"/>
            </a:lvl3pPr>
            <a:lvl4pPr>
              <a:defRPr sz="1800"/>
            </a:lvl4pPr>
            <a:lvl5pPr>
              <a:defRPr sz="1800"/>
            </a:lvl5pPr>
          </a:lstStyle>
          <a:p>
            <a:pPr lvl="0"/>
            <a:r>
              <a:rPr lang="pt-BR" dirty="0"/>
              <a:t>Texto sobre Animais</a:t>
            </a:r>
          </a:p>
        </p:txBody>
      </p:sp>
    </p:spTree>
    <p:extLst>
      <p:ext uri="{BB962C8B-B14F-4D97-AF65-F5344CB8AC3E}">
        <p14:creationId xmlns:p14="http://schemas.microsoft.com/office/powerpoint/2010/main" val="2258422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riosidades_3">
    <p:bg>
      <p:bgPr>
        <a:solidFill>
          <a:srgbClr val="00B050"/>
        </a:solid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963C5A78-36AC-4DC3-91E9-B1168153FE1C}"/>
              </a:ext>
            </a:extLst>
          </p:cNvPr>
          <p:cNvSpPr/>
          <p:nvPr userDrawn="1"/>
        </p:nvSpPr>
        <p:spPr>
          <a:xfrm>
            <a:off x="37737" y="685695"/>
            <a:ext cx="9109075" cy="6191250"/>
          </a:xfrm>
          <a:prstGeom prst="rect">
            <a:avLst/>
          </a:prstGeom>
          <a:solidFill>
            <a:schemeClr val="accent3">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6" name="Retângulo 5">
            <a:extLst>
              <a:ext uri="{FF2B5EF4-FFF2-40B4-BE49-F238E27FC236}">
                <a16:creationId xmlns:a16="http://schemas.microsoft.com/office/drawing/2014/main" id="{83031C4F-6308-48D1-AE9D-A3E3CDBF91F7}"/>
              </a:ext>
            </a:extLst>
          </p:cNvPr>
          <p:cNvSpPr/>
          <p:nvPr userDrawn="1"/>
        </p:nvSpPr>
        <p:spPr>
          <a:xfrm>
            <a:off x="7924" y="0"/>
            <a:ext cx="9144000" cy="666750"/>
          </a:xfrm>
          <a:prstGeom prst="rect">
            <a:avLst/>
          </a:prstGeom>
          <a:gradFill flip="none" rotWithShape="1">
            <a:gsLst>
              <a:gs pos="0">
                <a:srgbClr val="000000"/>
              </a:gs>
              <a:gs pos="17000">
                <a:srgbClr val="4A452A"/>
              </a:gs>
              <a:gs pos="37000">
                <a:srgbClr val="4F6228"/>
              </a:gs>
              <a:gs pos="54000">
                <a:srgbClr val="77933C"/>
              </a:gs>
              <a:gs pos="72000">
                <a:srgbClr val="C3D69B"/>
              </a:gs>
              <a:gs pos="87000">
                <a:srgbClr val="C8E0AF"/>
              </a:gs>
              <a:gs pos="100000">
                <a:srgbClr val="D7E4BD"/>
              </a:gs>
            </a:gsLst>
            <a:lin ang="0" scaled="1"/>
            <a:tileRect/>
          </a:grad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t-BR" sz="3600" b="1" dirty="0">
                <a:ln>
                  <a:solidFill>
                    <a:schemeClr val="tx1"/>
                  </a:solidFill>
                </a:ln>
                <a:solidFill>
                  <a:srgbClr val="FFFF00"/>
                </a:solidFill>
              </a:rPr>
              <a:t>Divisão</a:t>
            </a:r>
            <a:r>
              <a:rPr lang="pt-BR" sz="3600" b="1" dirty="0">
                <a:ln>
                  <a:solidFill>
                    <a:schemeClr val="tx1"/>
                  </a:solidFill>
                </a:ln>
                <a:solidFill>
                  <a:srgbClr val="FF0000"/>
                </a:solidFill>
              </a:rPr>
              <a:t> </a:t>
            </a:r>
            <a:r>
              <a:rPr lang="pt-BR" sz="3600" b="1" dirty="0" err="1">
                <a:ln>
                  <a:solidFill>
                    <a:schemeClr val="tx1"/>
                  </a:solidFill>
                </a:ln>
                <a:solidFill>
                  <a:srgbClr val="FF0000"/>
                </a:solidFill>
              </a:rPr>
              <a:t>Euro-Asiática</a:t>
            </a:r>
            <a:endParaRPr lang="pt-BR" sz="3600" b="1" dirty="0">
              <a:ln>
                <a:solidFill>
                  <a:schemeClr val="tx1"/>
                </a:solidFill>
              </a:ln>
              <a:solidFill>
                <a:srgbClr val="FF0000"/>
              </a:solidFill>
            </a:endParaRPr>
          </a:p>
        </p:txBody>
      </p:sp>
    </p:spTree>
    <p:extLst>
      <p:ext uri="{BB962C8B-B14F-4D97-AF65-F5344CB8AC3E}">
        <p14:creationId xmlns:p14="http://schemas.microsoft.com/office/powerpoint/2010/main" val="3300128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rientações">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963C5A78-36AC-4DC3-91E9-B1168153FE1C}"/>
              </a:ext>
            </a:extLst>
          </p:cNvPr>
          <p:cNvSpPr/>
          <p:nvPr userDrawn="1"/>
        </p:nvSpPr>
        <p:spPr>
          <a:xfrm>
            <a:off x="34925" y="666750"/>
            <a:ext cx="9109075" cy="6191250"/>
          </a:xfrm>
          <a:prstGeom prst="rect">
            <a:avLst/>
          </a:prstGeom>
          <a:solidFill>
            <a:schemeClr val="accent3">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6" name="Retângulo 5">
            <a:extLst>
              <a:ext uri="{FF2B5EF4-FFF2-40B4-BE49-F238E27FC236}">
                <a16:creationId xmlns:a16="http://schemas.microsoft.com/office/drawing/2014/main" id="{BFCC3EF9-EFE1-42F6-AF89-C307108FF02A}"/>
              </a:ext>
            </a:extLst>
          </p:cNvPr>
          <p:cNvSpPr/>
          <p:nvPr userDrawn="1"/>
        </p:nvSpPr>
        <p:spPr>
          <a:xfrm>
            <a:off x="15875" y="0"/>
            <a:ext cx="9144000" cy="666750"/>
          </a:xfrm>
          <a:prstGeom prst="rect">
            <a:avLst/>
          </a:prstGeom>
          <a:gradFill flip="none" rotWithShape="1">
            <a:gsLst>
              <a:gs pos="0">
                <a:srgbClr val="000000"/>
              </a:gs>
              <a:gs pos="17000">
                <a:srgbClr val="4A452A"/>
              </a:gs>
              <a:gs pos="37000">
                <a:srgbClr val="4F6228"/>
              </a:gs>
              <a:gs pos="54000">
                <a:srgbClr val="77933C"/>
              </a:gs>
              <a:gs pos="72000">
                <a:srgbClr val="C3D69B"/>
              </a:gs>
              <a:gs pos="87000">
                <a:srgbClr val="C8E0AF"/>
              </a:gs>
              <a:gs pos="100000">
                <a:srgbClr val="D7E4BD"/>
              </a:gs>
            </a:gsLst>
            <a:lin ang="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3600" b="1" dirty="0">
                <a:ln>
                  <a:solidFill>
                    <a:schemeClr val="tx1"/>
                  </a:solidFill>
                </a:ln>
                <a:solidFill>
                  <a:srgbClr val="FFFF00"/>
                </a:solidFill>
              </a:rPr>
              <a:t>Orientação aos Professores</a:t>
            </a:r>
          </a:p>
        </p:txBody>
      </p:sp>
      <p:sp>
        <p:nvSpPr>
          <p:cNvPr id="7" name="CaixaDeTexto 6">
            <a:extLst>
              <a:ext uri="{FF2B5EF4-FFF2-40B4-BE49-F238E27FC236}">
                <a16:creationId xmlns:a16="http://schemas.microsoft.com/office/drawing/2014/main" id="{A44857A5-1D10-4BFC-8C69-E0241B0C4CC3}"/>
              </a:ext>
            </a:extLst>
          </p:cNvPr>
          <p:cNvSpPr txBox="1"/>
          <p:nvPr userDrawn="1"/>
        </p:nvSpPr>
        <p:spPr>
          <a:xfrm>
            <a:off x="55055" y="666750"/>
            <a:ext cx="9054020" cy="532903"/>
          </a:xfrm>
          <a:prstGeom prst="rect">
            <a:avLst/>
          </a:prstGeom>
          <a:noFill/>
        </p:spPr>
        <p:txBody>
          <a:bodyPr wrap="square">
            <a:spAutoFit/>
          </a:bodyPr>
          <a:lstStyle/>
          <a:p>
            <a:pPr marR="101600" algn="ctr">
              <a:lnSpc>
                <a:spcPct val="107000"/>
              </a:lnSpc>
              <a:spcAft>
                <a:spcPts val="0"/>
              </a:spcAft>
            </a:pPr>
            <a:r>
              <a:rPr lang="pt-BR" sz="2800" b="1" i="1" dirty="0">
                <a:solidFill>
                  <a:srgbClr val="FF0000"/>
                </a:solidFill>
              </a:rPr>
              <a:t>Dicas da história </a:t>
            </a:r>
          </a:p>
        </p:txBody>
      </p:sp>
    </p:spTree>
    <p:extLst>
      <p:ext uri="{BB962C8B-B14F-4D97-AF65-F5344CB8AC3E}">
        <p14:creationId xmlns:p14="http://schemas.microsoft.com/office/powerpoint/2010/main" val="2805412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sões no Mundo">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09F7A317-04DB-406C-AA6E-EB39E08D1A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4459" y="711018"/>
            <a:ext cx="7733884" cy="6081667"/>
          </a:xfrm>
          <a:prstGeom prst="rect">
            <a:avLst/>
          </a:prstGeom>
        </p:spPr>
      </p:pic>
      <p:sp>
        <p:nvSpPr>
          <p:cNvPr id="4" name="CaixaDeTexto 3">
            <a:extLst>
              <a:ext uri="{FF2B5EF4-FFF2-40B4-BE49-F238E27FC236}">
                <a16:creationId xmlns:a16="http://schemas.microsoft.com/office/drawing/2014/main" id="{69002AFE-889F-4D14-A8A3-F88B46A73AE4}"/>
              </a:ext>
            </a:extLst>
          </p:cNvPr>
          <p:cNvSpPr txBox="1"/>
          <p:nvPr userDrawn="1"/>
        </p:nvSpPr>
        <p:spPr>
          <a:xfrm>
            <a:off x="1304113" y="55094"/>
            <a:ext cx="7733884" cy="646331"/>
          </a:xfrm>
          <a:prstGeom prst="rect">
            <a:avLst/>
          </a:prstGeom>
          <a:noFill/>
        </p:spPr>
        <p:txBody>
          <a:bodyPr wrap="square" rtlCol="0">
            <a:spAutoFit/>
          </a:bodyPr>
          <a:lstStyle/>
          <a:p>
            <a:r>
              <a:rPr lang="pt-BR" sz="3600" b="1" dirty="0">
                <a:ln>
                  <a:solidFill>
                    <a:schemeClr val="tx1"/>
                  </a:solidFill>
                </a:ln>
                <a:solidFill>
                  <a:schemeClr val="bg1"/>
                </a:solidFill>
              </a:rPr>
              <a:t>Divisões da Igreja Adventista no mundo</a:t>
            </a:r>
          </a:p>
        </p:txBody>
      </p:sp>
      <p:sp>
        <p:nvSpPr>
          <p:cNvPr id="2" name="Retângulo: Cantos Arredondados 1">
            <a:extLst>
              <a:ext uri="{FF2B5EF4-FFF2-40B4-BE49-F238E27FC236}">
                <a16:creationId xmlns:a16="http://schemas.microsoft.com/office/drawing/2014/main" id="{EFD460E0-A66A-4EFF-83B4-D872D91F38A9}"/>
              </a:ext>
            </a:extLst>
          </p:cNvPr>
          <p:cNvSpPr/>
          <p:nvPr userDrawn="1"/>
        </p:nvSpPr>
        <p:spPr>
          <a:xfrm>
            <a:off x="1364459" y="711018"/>
            <a:ext cx="7733884" cy="4137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pt-BR" sz="1600" b="1" dirty="0">
                <a:solidFill>
                  <a:srgbClr val="FF0000"/>
                </a:solidFill>
              </a:rPr>
              <a:t>Conferência Geral</a:t>
            </a:r>
          </a:p>
        </p:txBody>
      </p:sp>
      <p:sp>
        <p:nvSpPr>
          <p:cNvPr id="5" name="CaixaDeTexto 4">
            <a:extLst>
              <a:ext uri="{FF2B5EF4-FFF2-40B4-BE49-F238E27FC236}">
                <a16:creationId xmlns:a16="http://schemas.microsoft.com/office/drawing/2014/main" id="{1D877F83-E5D6-4F8E-907D-4BA9F142A14E}"/>
              </a:ext>
            </a:extLst>
          </p:cNvPr>
          <p:cNvSpPr txBox="1"/>
          <p:nvPr userDrawn="1"/>
        </p:nvSpPr>
        <p:spPr>
          <a:xfrm>
            <a:off x="1835696" y="5661248"/>
            <a:ext cx="1695144" cy="646331"/>
          </a:xfrm>
          <a:prstGeom prst="rect">
            <a:avLst/>
          </a:prstGeom>
          <a:solidFill>
            <a:schemeClr val="bg1"/>
          </a:solidFill>
        </p:spPr>
        <p:txBody>
          <a:bodyPr wrap="none" rtlCol="0">
            <a:spAutoFit/>
          </a:bodyPr>
          <a:lstStyle/>
          <a:p>
            <a:r>
              <a:rPr lang="pt-BR" sz="1200" b="1" dirty="0"/>
              <a:t>Norte Americana (NAD)</a:t>
            </a:r>
          </a:p>
          <a:p>
            <a:r>
              <a:rPr lang="pt-BR" sz="1200" b="1" dirty="0"/>
              <a:t>Interamericana (IAD)</a:t>
            </a:r>
          </a:p>
          <a:p>
            <a:r>
              <a:rPr lang="pt-BR" sz="1200" b="1" dirty="0"/>
              <a:t>Sul Americana (SAD)</a:t>
            </a:r>
          </a:p>
        </p:txBody>
      </p:sp>
      <p:sp>
        <p:nvSpPr>
          <p:cNvPr id="6" name="CaixaDeTexto 5">
            <a:extLst>
              <a:ext uri="{FF2B5EF4-FFF2-40B4-BE49-F238E27FC236}">
                <a16:creationId xmlns:a16="http://schemas.microsoft.com/office/drawing/2014/main" id="{70B8DD16-7EA1-47D0-BE16-5B35C97E74C4}"/>
              </a:ext>
            </a:extLst>
          </p:cNvPr>
          <p:cNvSpPr txBox="1"/>
          <p:nvPr userDrawn="1"/>
        </p:nvSpPr>
        <p:spPr>
          <a:xfrm>
            <a:off x="4211960" y="5291915"/>
            <a:ext cx="2448272" cy="1384995"/>
          </a:xfrm>
          <a:prstGeom prst="rect">
            <a:avLst/>
          </a:prstGeom>
          <a:solidFill>
            <a:schemeClr val="bg1"/>
          </a:solidFill>
        </p:spPr>
        <p:txBody>
          <a:bodyPr wrap="square" rtlCol="0">
            <a:spAutoFit/>
          </a:bodyPr>
          <a:lstStyle/>
          <a:p>
            <a:r>
              <a:rPr lang="pt-BR" sz="1200" b="1" dirty="0"/>
              <a:t>Transeuropeia (TED) </a:t>
            </a:r>
          </a:p>
          <a:p>
            <a:r>
              <a:rPr lang="pt-BR" sz="1200" b="1" dirty="0"/>
              <a:t>Intereuropeia (EUD)</a:t>
            </a:r>
          </a:p>
          <a:p>
            <a:r>
              <a:rPr lang="pt-BR" sz="1200" b="1" dirty="0"/>
              <a:t>Oriente Médio/Norte África(MENA)</a:t>
            </a:r>
          </a:p>
          <a:p>
            <a:r>
              <a:rPr lang="pt-BR" sz="1200" b="1" dirty="0"/>
              <a:t>Campo de Israel (IF)</a:t>
            </a:r>
          </a:p>
          <a:p>
            <a:r>
              <a:rPr lang="pt-BR" sz="1200" b="1" dirty="0"/>
              <a:t>Centro Oeste Africana (WAD)</a:t>
            </a:r>
          </a:p>
          <a:p>
            <a:r>
              <a:rPr lang="pt-BR" sz="1200" b="1" dirty="0"/>
              <a:t>Centro Leste Africana (ECD)</a:t>
            </a:r>
          </a:p>
          <a:p>
            <a:r>
              <a:rPr lang="pt-BR" sz="1200" b="1" i="0" dirty="0"/>
              <a:t>Sul-Africana Oceano </a:t>
            </a:r>
            <a:r>
              <a:rPr lang="pt-BR" sz="1100" b="1" dirty="0"/>
              <a:t>Índico (SID)</a:t>
            </a:r>
          </a:p>
        </p:txBody>
      </p:sp>
      <p:sp>
        <p:nvSpPr>
          <p:cNvPr id="7" name="CaixaDeTexto 6">
            <a:extLst>
              <a:ext uri="{FF2B5EF4-FFF2-40B4-BE49-F238E27FC236}">
                <a16:creationId xmlns:a16="http://schemas.microsoft.com/office/drawing/2014/main" id="{65AAA76E-B543-4D9E-8A95-B102DC517481}"/>
              </a:ext>
            </a:extLst>
          </p:cNvPr>
          <p:cNvSpPr txBox="1"/>
          <p:nvPr userDrawn="1"/>
        </p:nvSpPr>
        <p:spPr>
          <a:xfrm>
            <a:off x="6866095" y="5278084"/>
            <a:ext cx="2232248" cy="1015663"/>
          </a:xfrm>
          <a:prstGeom prst="rect">
            <a:avLst/>
          </a:prstGeom>
          <a:solidFill>
            <a:schemeClr val="bg1"/>
          </a:solidFill>
        </p:spPr>
        <p:txBody>
          <a:bodyPr wrap="square" rtlCol="0">
            <a:spAutoFit/>
          </a:bodyPr>
          <a:lstStyle/>
          <a:p>
            <a:r>
              <a:rPr lang="pt-BR" sz="1200" b="1" dirty="0"/>
              <a:t>Euroasiática (ESD)</a:t>
            </a:r>
          </a:p>
          <a:p>
            <a:r>
              <a:rPr lang="pt-BR" sz="1200" b="1" dirty="0"/>
              <a:t>Pacífico Norte Asiático (NSD) Pacífico Sul Asiático (SSD) </a:t>
            </a:r>
          </a:p>
          <a:p>
            <a:r>
              <a:rPr lang="pt-BR" sz="1200" b="1" dirty="0"/>
              <a:t>Sul Asiático (SUD)</a:t>
            </a:r>
          </a:p>
          <a:p>
            <a:r>
              <a:rPr lang="pt-BR" sz="1200" b="1" dirty="0"/>
              <a:t>Sul do Pacífico (SPD)</a:t>
            </a:r>
            <a:endParaRPr lang="pt-BR" sz="1100" b="1" dirty="0"/>
          </a:p>
        </p:txBody>
      </p:sp>
    </p:spTree>
    <p:extLst>
      <p:ext uri="{BB962C8B-B14F-4D97-AF65-F5344CB8AC3E}">
        <p14:creationId xmlns:p14="http://schemas.microsoft.com/office/powerpoint/2010/main" val="864524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11.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11.jpe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3.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11.jpe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4.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B5E5280-0888-478A-92DC-756B8F7A7FA8}"/>
              </a:ext>
            </a:extLst>
          </p:cNvPr>
          <p:cNvSpPr/>
          <p:nvPr userDrawn="1"/>
        </p:nvSpPr>
        <p:spPr>
          <a:xfrm>
            <a:off x="7824788" y="0"/>
            <a:ext cx="1306512" cy="6858000"/>
          </a:xfrm>
          <a:prstGeom prst="rect">
            <a:avLst/>
          </a:prstGeom>
          <a:gradFill>
            <a:gsLst>
              <a:gs pos="0">
                <a:schemeClr val="accent3">
                  <a:lumMod val="40000"/>
                  <a:lumOff val="60000"/>
                </a:schemeClr>
              </a:gs>
              <a:gs pos="35000">
                <a:schemeClr val="accent3">
                  <a:lumMod val="40000"/>
                  <a:lumOff val="60000"/>
                </a:schemeClr>
              </a:gs>
              <a:gs pos="69000">
                <a:schemeClr val="accent3">
                  <a:lumMod val="20000"/>
                  <a:lumOff val="80000"/>
                </a:schemeClr>
              </a:gs>
              <a:gs pos="100000">
                <a:schemeClr val="bg1">
                  <a:lumMod val="9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pt-BR"/>
          </a:p>
        </p:txBody>
      </p:sp>
      <p:sp>
        <p:nvSpPr>
          <p:cNvPr id="3" name="Retângulo 2">
            <a:extLst>
              <a:ext uri="{FF2B5EF4-FFF2-40B4-BE49-F238E27FC236}">
                <a16:creationId xmlns:a16="http://schemas.microsoft.com/office/drawing/2014/main" id="{B3171E86-687F-4AD5-833A-26E8D95A1805}"/>
              </a:ext>
            </a:extLst>
          </p:cNvPr>
          <p:cNvSpPr/>
          <p:nvPr userDrawn="1"/>
        </p:nvSpPr>
        <p:spPr>
          <a:xfrm>
            <a:off x="0" y="0"/>
            <a:ext cx="1306513" cy="6858000"/>
          </a:xfrm>
          <a:prstGeom prst="rect">
            <a:avLst/>
          </a:prstGeom>
          <a:gradFill>
            <a:gsLst>
              <a:gs pos="0">
                <a:schemeClr val="tx1"/>
              </a:gs>
              <a:gs pos="35000">
                <a:schemeClr val="bg2">
                  <a:lumMod val="25000"/>
                </a:schemeClr>
              </a:gs>
              <a:gs pos="69000">
                <a:schemeClr val="accent3">
                  <a:lumMod val="50000"/>
                </a:schemeClr>
              </a:gs>
              <a:gs pos="100000">
                <a:schemeClr val="accent3">
                  <a:lumMod val="7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100" dirty="0"/>
          </a:p>
          <a:p>
            <a:pPr algn="ctr">
              <a:defRPr/>
            </a:pPr>
            <a:endParaRPr lang="pt-BR" dirty="0"/>
          </a:p>
          <a:p>
            <a:pPr algn="ctr">
              <a:defRPr/>
            </a:pPr>
            <a:endParaRPr lang="pt-BR" dirty="0"/>
          </a:p>
          <a:p>
            <a:pPr algn="ctr">
              <a:defRPr/>
            </a:pPr>
            <a:endParaRPr lang="pt-BR" dirty="0"/>
          </a:p>
          <a:p>
            <a:pPr algn="ctr">
              <a:defRPr/>
            </a:pPr>
            <a:endParaRPr lang="pt-BR" dirty="0"/>
          </a:p>
          <a:p>
            <a:pPr algn="ctr">
              <a:defRPr/>
            </a:pPr>
            <a:endParaRPr lang="pt-BR" dirty="0"/>
          </a:p>
          <a:p>
            <a:pPr algn="ctr">
              <a:defRPr/>
            </a:pPr>
            <a:endParaRPr lang="pt-BR" dirty="0"/>
          </a:p>
          <a:p>
            <a:pPr algn="ctr">
              <a:defRPr/>
            </a:pPr>
            <a:endParaRPr lang="pt-BR" dirty="0"/>
          </a:p>
          <a:p>
            <a:pPr algn="ctr">
              <a:defRPr/>
            </a:pPr>
            <a:endParaRPr lang="pt-BR" dirty="0"/>
          </a:p>
          <a:p>
            <a:pPr algn="ctr">
              <a:defRPr/>
            </a:pPr>
            <a:endParaRPr lang="pt-BR" dirty="0"/>
          </a:p>
          <a:p>
            <a:pPr algn="ctr">
              <a:defRPr/>
            </a:pPr>
            <a:endParaRPr lang="pt-BR" dirty="0"/>
          </a:p>
          <a:p>
            <a:pPr algn="ctr">
              <a:defRPr/>
            </a:pPr>
            <a:endParaRPr lang="pt-BR" dirty="0"/>
          </a:p>
          <a:p>
            <a:pPr algn="ctr">
              <a:defRPr/>
            </a:pPr>
            <a:endParaRPr lang="pt-BR" dirty="0"/>
          </a:p>
          <a:p>
            <a:pPr algn="ctr">
              <a:defRPr/>
            </a:pPr>
            <a:endParaRPr lang="pt-BR" dirty="0"/>
          </a:p>
          <a:p>
            <a:pPr algn="ctr">
              <a:defRPr/>
            </a:pPr>
            <a:endParaRPr lang="pt-BR" dirty="0"/>
          </a:p>
          <a:p>
            <a:pPr algn="ctr">
              <a:defRPr/>
            </a:pPr>
            <a:endParaRPr lang="pt-BR" dirty="0"/>
          </a:p>
          <a:p>
            <a:pPr algn="ctr">
              <a:defRPr/>
            </a:pPr>
            <a:endParaRPr lang="pt-BR" dirty="0"/>
          </a:p>
        </p:txBody>
      </p:sp>
      <p:sp>
        <p:nvSpPr>
          <p:cNvPr id="4" name="Retângulo 3">
            <a:extLst>
              <a:ext uri="{FF2B5EF4-FFF2-40B4-BE49-F238E27FC236}">
                <a16:creationId xmlns:a16="http://schemas.microsoft.com/office/drawing/2014/main" id="{FAB6CA49-FA97-4265-B31C-24F45B207809}"/>
              </a:ext>
            </a:extLst>
          </p:cNvPr>
          <p:cNvSpPr/>
          <p:nvPr userDrawn="1"/>
        </p:nvSpPr>
        <p:spPr>
          <a:xfrm>
            <a:off x="1303338" y="0"/>
            <a:ext cx="1308100" cy="6858000"/>
          </a:xfrm>
          <a:prstGeom prst="rect">
            <a:avLst/>
          </a:prstGeom>
          <a:gradFill>
            <a:gsLst>
              <a:gs pos="0">
                <a:schemeClr val="bg2">
                  <a:lumMod val="25000"/>
                </a:schemeClr>
              </a:gs>
              <a:gs pos="35000">
                <a:schemeClr val="accent3">
                  <a:lumMod val="50000"/>
                </a:schemeClr>
              </a:gs>
              <a:gs pos="69000">
                <a:schemeClr val="accent3">
                  <a:lumMod val="75000"/>
                </a:schemeClr>
              </a:gs>
              <a:gs pos="100000">
                <a:schemeClr val="accent3">
                  <a:lumMod val="7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pt-BR" dirty="0"/>
          </a:p>
          <a:p>
            <a:pPr algn="ctr">
              <a:defRPr/>
            </a:pPr>
            <a:endParaRPr lang="pt-BR" dirty="0"/>
          </a:p>
          <a:p>
            <a:pPr algn="ctr">
              <a:defRPr/>
            </a:pPr>
            <a:endParaRPr lang="pt-BR" dirty="0"/>
          </a:p>
          <a:p>
            <a:pPr algn="ctr">
              <a:defRPr/>
            </a:pPr>
            <a:endParaRPr lang="pt-BR" dirty="0"/>
          </a:p>
          <a:p>
            <a:pPr algn="ctr">
              <a:defRPr/>
            </a:pPr>
            <a:endParaRPr lang="pt-BR" dirty="0"/>
          </a:p>
          <a:p>
            <a:pPr algn="ctr">
              <a:defRPr/>
            </a:pPr>
            <a:endParaRPr lang="pt-BR" dirty="0"/>
          </a:p>
          <a:p>
            <a:pPr algn="ctr">
              <a:defRPr/>
            </a:pPr>
            <a:endParaRPr lang="pt-BR" dirty="0"/>
          </a:p>
          <a:p>
            <a:pPr algn="ctr">
              <a:defRPr/>
            </a:pPr>
            <a:endParaRPr lang="pt-BR" dirty="0"/>
          </a:p>
          <a:p>
            <a:pPr algn="ctr">
              <a:defRPr/>
            </a:pPr>
            <a:endParaRPr lang="pt-BR" dirty="0"/>
          </a:p>
          <a:p>
            <a:pPr algn="ctr">
              <a:defRPr/>
            </a:pPr>
            <a:endParaRPr lang="pt-BR" dirty="0"/>
          </a:p>
          <a:p>
            <a:pPr algn="ctr">
              <a:defRPr/>
            </a:pPr>
            <a:endParaRPr lang="pt-BR" dirty="0"/>
          </a:p>
          <a:p>
            <a:pPr algn="ctr">
              <a:defRPr/>
            </a:pPr>
            <a:endParaRPr lang="pt-BR" dirty="0"/>
          </a:p>
        </p:txBody>
      </p:sp>
      <p:sp>
        <p:nvSpPr>
          <p:cNvPr id="5" name="Retângulo 4">
            <a:extLst>
              <a:ext uri="{FF2B5EF4-FFF2-40B4-BE49-F238E27FC236}">
                <a16:creationId xmlns:a16="http://schemas.microsoft.com/office/drawing/2014/main" id="{E018BB23-1503-40FD-9E09-8C9CB18EF745}"/>
              </a:ext>
            </a:extLst>
          </p:cNvPr>
          <p:cNvSpPr/>
          <p:nvPr userDrawn="1"/>
        </p:nvSpPr>
        <p:spPr>
          <a:xfrm>
            <a:off x="2606675" y="0"/>
            <a:ext cx="1306513" cy="6858000"/>
          </a:xfrm>
          <a:prstGeom prst="rect">
            <a:avLst/>
          </a:prstGeom>
          <a:gradFill>
            <a:gsLst>
              <a:gs pos="0">
                <a:schemeClr val="accent3">
                  <a:lumMod val="50000"/>
                </a:schemeClr>
              </a:gs>
              <a:gs pos="35000">
                <a:schemeClr val="accent3">
                  <a:lumMod val="75000"/>
                </a:schemeClr>
              </a:gs>
              <a:gs pos="69000">
                <a:schemeClr val="accent3">
                  <a:lumMod val="60000"/>
                  <a:lumOff val="40000"/>
                </a:schemeClr>
              </a:gs>
              <a:gs pos="100000">
                <a:schemeClr val="accent3">
                  <a:lumMod val="40000"/>
                  <a:lumOff val="60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pt-BR"/>
          </a:p>
        </p:txBody>
      </p:sp>
      <p:sp>
        <p:nvSpPr>
          <p:cNvPr id="6" name="Retângulo 5">
            <a:extLst>
              <a:ext uri="{FF2B5EF4-FFF2-40B4-BE49-F238E27FC236}">
                <a16:creationId xmlns:a16="http://schemas.microsoft.com/office/drawing/2014/main" id="{09322C02-A10F-411C-B88A-8CABA1BE2F1E}"/>
              </a:ext>
            </a:extLst>
          </p:cNvPr>
          <p:cNvSpPr/>
          <p:nvPr userDrawn="1"/>
        </p:nvSpPr>
        <p:spPr>
          <a:xfrm>
            <a:off x="3911600" y="0"/>
            <a:ext cx="1308100" cy="6858000"/>
          </a:xfrm>
          <a:prstGeom prst="rect">
            <a:avLst/>
          </a:prstGeom>
          <a:gradFill>
            <a:gsLst>
              <a:gs pos="0">
                <a:schemeClr val="accent3">
                  <a:lumMod val="75000"/>
                </a:schemeClr>
              </a:gs>
              <a:gs pos="35000">
                <a:schemeClr val="accent3">
                  <a:lumMod val="60000"/>
                  <a:lumOff val="40000"/>
                </a:schemeClr>
              </a:gs>
              <a:gs pos="69000">
                <a:schemeClr val="accent3">
                  <a:lumMod val="40000"/>
                  <a:lumOff val="60000"/>
                </a:schemeClr>
              </a:gs>
              <a:gs pos="100000">
                <a:schemeClr val="accent3">
                  <a:lumMod val="20000"/>
                  <a:lumOff val="80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pt-BR"/>
          </a:p>
        </p:txBody>
      </p:sp>
      <p:sp>
        <p:nvSpPr>
          <p:cNvPr id="7" name="Retângulo 6">
            <a:extLst>
              <a:ext uri="{FF2B5EF4-FFF2-40B4-BE49-F238E27FC236}">
                <a16:creationId xmlns:a16="http://schemas.microsoft.com/office/drawing/2014/main" id="{12230A02-5254-4E1B-8161-4C7CA500D0C6}"/>
              </a:ext>
            </a:extLst>
          </p:cNvPr>
          <p:cNvSpPr/>
          <p:nvPr userDrawn="1"/>
        </p:nvSpPr>
        <p:spPr>
          <a:xfrm>
            <a:off x="5216525" y="0"/>
            <a:ext cx="1306513" cy="6858000"/>
          </a:xfrm>
          <a:prstGeom prst="rect">
            <a:avLst/>
          </a:prstGeom>
          <a:gradFill>
            <a:gsLst>
              <a:gs pos="0">
                <a:schemeClr val="accent3">
                  <a:lumMod val="60000"/>
                  <a:lumOff val="40000"/>
                </a:schemeClr>
              </a:gs>
              <a:gs pos="35000">
                <a:schemeClr val="accent3">
                  <a:lumMod val="40000"/>
                  <a:lumOff val="60000"/>
                </a:schemeClr>
              </a:gs>
              <a:gs pos="69000">
                <a:schemeClr val="accent3">
                  <a:lumMod val="40000"/>
                  <a:lumOff val="60000"/>
                </a:schemeClr>
              </a:gs>
              <a:gs pos="100000">
                <a:schemeClr val="accent3">
                  <a:lumMod val="20000"/>
                  <a:lumOff val="80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pt-BR"/>
          </a:p>
        </p:txBody>
      </p:sp>
      <p:sp>
        <p:nvSpPr>
          <p:cNvPr id="8" name="Retângulo 7">
            <a:extLst>
              <a:ext uri="{FF2B5EF4-FFF2-40B4-BE49-F238E27FC236}">
                <a16:creationId xmlns:a16="http://schemas.microsoft.com/office/drawing/2014/main" id="{1DF5EDFA-337F-4C37-B148-72322770314E}"/>
              </a:ext>
            </a:extLst>
          </p:cNvPr>
          <p:cNvSpPr/>
          <p:nvPr userDrawn="1"/>
        </p:nvSpPr>
        <p:spPr>
          <a:xfrm>
            <a:off x="6519863" y="0"/>
            <a:ext cx="1308100" cy="6858000"/>
          </a:xfrm>
          <a:prstGeom prst="rect">
            <a:avLst/>
          </a:prstGeom>
          <a:gradFill>
            <a:gsLst>
              <a:gs pos="0">
                <a:srgbClr val="C8DDAB"/>
              </a:gs>
              <a:gs pos="35000">
                <a:schemeClr val="accent3">
                  <a:lumMod val="40000"/>
                  <a:lumOff val="60000"/>
                </a:schemeClr>
              </a:gs>
              <a:gs pos="69000">
                <a:schemeClr val="accent3">
                  <a:lumMod val="20000"/>
                  <a:lumOff val="80000"/>
                </a:schemeClr>
              </a:gs>
              <a:gs pos="100000">
                <a:schemeClr val="bg1">
                  <a:lumMod val="9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pt-BR"/>
          </a:p>
        </p:txBody>
      </p:sp>
      <p:sp>
        <p:nvSpPr>
          <p:cNvPr id="9" name="Seta para a direita 14">
            <a:extLst>
              <a:ext uri="{FF2B5EF4-FFF2-40B4-BE49-F238E27FC236}">
                <a16:creationId xmlns:a16="http://schemas.microsoft.com/office/drawing/2014/main" id="{13E3794A-39B9-4F11-9A65-AC2566BBFC9F}"/>
              </a:ext>
            </a:extLst>
          </p:cNvPr>
          <p:cNvSpPr/>
          <p:nvPr userDrawn="1"/>
        </p:nvSpPr>
        <p:spPr>
          <a:xfrm rot="5400000">
            <a:off x="400050" y="2657476"/>
            <a:ext cx="485775" cy="3238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solidFill>
                <a:srgbClr val="FF0000"/>
              </a:solidFill>
            </a:endParaRPr>
          </a:p>
        </p:txBody>
      </p:sp>
      <p:sp>
        <p:nvSpPr>
          <p:cNvPr id="10" name="Seta para a direita 15">
            <a:extLst>
              <a:ext uri="{FF2B5EF4-FFF2-40B4-BE49-F238E27FC236}">
                <a16:creationId xmlns:a16="http://schemas.microsoft.com/office/drawing/2014/main" id="{DFB7F4FA-087C-404C-B195-50699B26695F}"/>
              </a:ext>
            </a:extLst>
          </p:cNvPr>
          <p:cNvSpPr/>
          <p:nvPr userDrawn="1"/>
        </p:nvSpPr>
        <p:spPr>
          <a:xfrm>
            <a:off x="95250" y="2917825"/>
            <a:ext cx="485775" cy="323850"/>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11" name="Seta para a direita 16">
            <a:extLst>
              <a:ext uri="{FF2B5EF4-FFF2-40B4-BE49-F238E27FC236}">
                <a16:creationId xmlns:a16="http://schemas.microsoft.com/office/drawing/2014/main" id="{5E88BB1A-AC3F-4CD1-A010-5AA2B37E13C5}"/>
              </a:ext>
            </a:extLst>
          </p:cNvPr>
          <p:cNvSpPr/>
          <p:nvPr userDrawn="1"/>
        </p:nvSpPr>
        <p:spPr>
          <a:xfrm rot="16200000">
            <a:off x="395287" y="3197226"/>
            <a:ext cx="485775" cy="32385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12" name="Seta para a direita 17">
            <a:extLst>
              <a:ext uri="{FF2B5EF4-FFF2-40B4-BE49-F238E27FC236}">
                <a16:creationId xmlns:a16="http://schemas.microsoft.com/office/drawing/2014/main" id="{36A8CDFF-E5D3-445F-A807-E5E0A8994676}"/>
              </a:ext>
            </a:extLst>
          </p:cNvPr>
          <p:cNvSpPr/>
          <p:nvPr userDrawn="1"/>
        </p:nvSpPr>
        <p:spPr>
          <a:xfrm>
            <a:off x="742950" y="2922588"/>
            <a:ext cx="485775" cy="32385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14" name="Retângulo 13">
            <a:extLst>
              <a:ext uri="{FF2B5EF4-FFF2-40B4-BE49-F238E27FC236}">
                <a16:creationId xmlns:a16="http://schemas.microsoft.com/office/drawing/2014/main" id="{4BF2629F-D774-4FB0-872E-9E4F21426014}"/>
              </a:ext>
            </a:extLst>
          </p:cNvPr>
          <p:cNvSpPr/>
          <p:nvPr userDrawn="1"/>
        </p:nvSpPr>
        <p:spPr>
          <a:xfrm>
            <a:off x="1331913" y="550118"/>
            <a:ext cx="7812087" cy="6263258"/>
          </a:xfrm>
          <a:prstGeom prst="rect">
            <a:avLst/>
          </a:prstGeom>
          <a:solidFill>
            <a:schemeClr val="accent3">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15" name="Picture 3">
            <a:extLst>
              <a:ext uri="{FF2B5EF4-FFF2-40B4-BE49-F238E27FC236}">
                <a16:creationId xmlns:a16="http://schemas.microsoft.com/office/drawing/2014/main" id="{D9099EE3-ED9B-4A5A-98AE-233EE12133F1}"/>
              </a:ext>
            </a:extLst>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57494" y="5247095"/>
            <a:ext cx="1206000" cy="1278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5807209"/>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734" r:id="rId3"/>
    <p:sldLayoutId id="2147483697" r:id="rId4"/>
    <p:sldLayoutId id="2147483705" r:id="rId5"/>
    <p:sldLayoutId id="2147483707" r:id="rId6"/>
    <p:sldLayoutId id="2147483687" r:id="rId7"/>
    <p:sldLayoutId id="2147483685" r:id="rId8"/>
    <p:sldLayoutId id="2147483703" r:id="rId9"/>
    <p:sldLayoutId id="2147483689" r:id="rId10"/>
    <p:sldLayoutId id="2147483691" r:id="rId11"/>
    <p:sldLayoutId id="2147483674" r:id="rId12"/>
    <p:sldLayoutId id="2147483713" r:id="rId13"/>
    <p:sldLayoutId id="2147483695"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024B87A5-3DAF-4277-B480-480D5446E788}"/>
              </a:ext>
            </a:extLst>
          </p:cNvPr>
          <p:cNvSpPr/>
          <p:nvPr/>
        </p:nvSpPr>
        <p:spPr>
          <a:xfrm>
            <a:off x="7824789" y="0"/>
            <a:ext cx="1319212" cy="6858000"/>
          </a:xfrm>
          <a:prstGeom prst="rect">
            <a:avLst/>
          </a:prstGeom>
          <a:gradFill>
            <a:gsLst>
              <a:gs pos="0">
                <a:srgbClr val="FFD4A1"/>
              </a:gs>
              <a:gs pos="35000">
                <a:srgbClr val="FFFFCC"/>
              </a:gs>
              <a:gs pos="69000">
                <a:schemeClr val="bg1"/>
              </a:gs>
              <a:gs pos="100000">
                <a:schemeClr val="bg1"/>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8576" tIns="19289" rIns="38576" bIns="19289" anchor="ctr"/>
          <a:lstStyle/>
          <a:p>
            <a:pPr algn="ctr">
              <a:defRPr/>
            </a:pPr>
            <a:endParaRPr lang="pt-BR" sz="1013" dirty="0"/>
          </a:p>
        </p:txBody>
      </p:sp>
      <p:sp>
        <p:nvSpPr>
          <p:cNvPr id="4" name="Retângulo 3">
            <a:extLst>
              <a:ext uri="{FF2B5EF4-FFF2-40B4-BE49-F238E27FC236}">
                <a16:creationId xmlns:a16="http://schemas.microsoft.com/office/drawing/2014/main" id="{BE51CDAE-0541-41A8-A2D0-AD1597095D4F}"/>
              </a:ext>
            </a:extLst>
          </p:cNvPr>
          <p:cNvSpPr/>
          <p:nvPr/>
        </p:nvSpPr>
        <p:spPr>
          <a:xfrm>
            <a:off x="1" y="0"/>
            <a:ext cx="1306513" cy="6858000"/>
          </a:xfrm>
          <a:prstGeom prst="rect">
            <a:avLst/>
          </a:prstGeom>
          <a:gradFill>
            <a:gsLst>
              <a:gs pos="0">
                <a:schemeClr val="tx1"/>
              </a:gs>
              <a:gs pos="35000">
                <a:schemeClr val="bg2">
                  <a:lumMod val="25000"/>
                </a:schemeClr>
              </a:gs>
              <a:gs pos="69000">
                <a:srgbClr val="C00000"/>
              </a:gs>
              <a:gs pos="100000">
                <a:srgbClr val="FF0000"/>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181"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p:txBody>
      </p:sp>
      <p:sp>
        <p:nvSpPr>
          <p:cNvPr id="5" name="Retângulo 4">
            <a:extLst>
              <a:ext uri="{FF2B5EF4-FFF2-40B4-BE49-F238E27FC236}">
                <a16:creationId xmlns:a16="http://schemas.microsoft.com/office/drawing/2014/main" id="{826DB88B-0E87-4FB4-9C56-82B8FF124EFB}"/>
              </a:ext>
            </a:extLst>
          </p:cNvPr>
          <p:cNvSpPr/>
          <p:nvPr/>
        </p:nvSpPr>
        <p:spPr>
          <a:xfrm>
            <a:off x="1303339" y="0"/>
            <a:ext cx="1308100" cy="6858000"/>
          </a:xfrm>
          <a:prstGeom prst="rect">
            <a:avLst/>
          </a:prstGeom>
          <a:gradFill>
            <a:gsLst>
              <a:gs pos="0">
                <a:schemeClr val="bg2">
                  <a:lumMod val="25000"/>
                </a:schemeClr>
              </a:gs>
              <a:gs pos="35000">
                <a:srgbClr val="C00000"/>
              </a:gs>
              <a:gs pos="69000">
                <a:srgbClr val="FF0000"/>
              </a:gs>
              <a:gs pos="100000">
                <a:srgbClr val="FF6600"/>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8576" tIns="19289" rIns="38576" bIns="19289" anchor="ctr"/>
          <a:lstStyle/>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p:txBody>
      </p:sp>
      <p:sp>
        <p:nvSpPr>
          <p:cNvPr id="6" name="Retângulo 5">
            <a:extLst>
              <a:ext uri="{FF2B5EF4-FFF2-40B4-BE49-F238E27FC236}">
                <a16:creationId xmlns:a16="http://schemas.microsoft.com/office/drawing/2014/main" id="{191E4B8C-E39F-403F-A3BA-9E0045B125DC}"/>
              </a:ext>
            </a:extLst>
          </p:cNvPr>
          <p:cNvSpPr/>
          <p:nvPr/>
        </p:nvSpPr>
        <p:spPr>
          <a:xfrm>
            <a:off x="2606677" y="0"/>
            <a:ext cx="1306513" cy="6858000"/>
          </a:xfrm>
          <a:prstGeom prst="rect">
            <a:avLst/>
          </a:prstGeom>
          <a:gradFill>
            <a:gsLst>
              <a:gs pos="0">
                <a:srgbClr val="C00000"/>
              </a:gs>
              <a:gs pos="35000">
                <a:srgbClr val="FF0000"/>
              </a:gs>
              <a:gs pos="69000">
                <a:srgbClr val="FF6600"/>
              </a:gs>
              <a:gs pos="100000">
                <a:srgbClr val="FF9966"/>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8576" tIns="19289" rIns="38576" bIns="19289" anchor="ctr"/>
          <a:lstStyle/>
          <a:p>
            <a:pPr algn="ctr">
              <a:defRPr/>
            </a:pPr>
            <a:endParaRPr lang="pt-BR" sz="1013" dirty="0"/>
          </a:p>
        </p:txBody>
      </p:sp>
      <p:sp>
        <p:nvSpPr>
          <p:cNvPr id="7" name="Retângulo 6">
            <a:extLst>
              <a:ext uri="{FF2B5EF4-FFF2-40B4-BE49-F238E27FC236}">
                <a16:creationId xmlns:a16="http://schemas.microsoft.com/office/drawing/2014/main" id="{284BB08C-198A-42C3-B3D4-B2C8FD40221F}"/>
              </a:ext>
            </a:extLst>
          </p:cNvPr>
          <p:cNvSpPr/>
          <p:nvPr/>
        </p:nvSpPr>
        <p:spPr>
          <a:xfrm>
            <a:off x="3911601" y="0"/>
            <a:ext cx="1308100" cy="6858000"/>
          </a:xfrm>
          <a:prstGeom prst="rect">
            <a:avLst/>
          </a:prstGeom>
          <a:gradFill>
            <a:gsLst>
              <a:gs pos="0">
                <a:srgbClr val="FF0000"/>
              </a:gs>
              <a:gs pos="35000">
                <a:srgbClr val="FF6600"/>
              </a:gs>
              <a:gs pos="69000">
                <a:srgbClr val="FF9966"/>
              </a:gs>
              <a:gs pos="100000">
                <a:srgbClr val="FFCC99"/>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8576" tIns="19289" rIns="38576" bIns="19289" anchor="ctr"/>
          <a:lstStyle/>
          <a:p>
            <a:pPr algn="ctr">
              <a:defRPr/>
            </a:pPr>
            <a:endParaRPr lang="pt-BR" sz="1013" dirty="0"/>
          </a:p>
        </p:txBody>
      </p:sp>
      <p:sp>
        <p:nvSpPr>
          <p:cNvPr id="8" name="Retângulo 7">
            <a:extLst>
              <a:ext uri="{FF2B5EF4-FFF2-40B4-BE49-F238E27FC236}">
                <a16:creationId xmlns:a16="http://schemas.microsoft.com/office/drawing/2014/main" id="{81EE96A5-E06B-49C3-A351-1DE4EE1789FF}"/>
              </a:ext>
            </a:extLst>
          </p:cNvPr>
          <p:cNvSpPr/>
          <p:nvPr/>
        </p:nvSpPr>
        <p:spPr>
          <a:xfrm>
            <a:off x="5216526" y="0"/>
            <a:ext cx="1306513" cy="6858000"/>
          </a:xfrm>
          <a:prstGeom prst="rect">
            <a:avLst/>
          </a:prstGeom>
          <a:gradFill>
            <a:gsLst>
              <a:gs pos="0">
                <a:srgbClr val="FF6600"/>
              </a:gs>
              <a:gs pos="35000">
                <a:srgbClr val="FF9966"/>
              </a:gs>
              <a:gs pos="69000">
                <a:srgbClr val="FFCC99"/>
              </a:gs>
              <a:gs pos="100000">
                <a:srgbClr val="FFFFCC"/>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8576" tIns="19289" rIns="38576" bIns="19289" anchor="ctr"/>
          <a:lstStyle/>
          <a:p>
            <a:pPr algn="ctr">
              <a:defRPr/>
            </a:pPr>
            <a:endParaRPr lang="pt-BR" sz="1013" dirty="0"/>
          </a:p>
        </p:txBody>
      </p:sp>
      <p:sp>
        <p:nvSpPr>
          <p:cNvPr id="9" name="Retângulo 8">
            <a:extLst>
              <a:ext uri="{FF2B5EF4-FFF2-40B4-BE49-F238E27FC236}">
                <a16:creationId xmlns:a16="http://schemas.microsoft.com/office/drawing/2014/main" id="{51BFBAA4-DFD7-4D83-B2A8-1F66FA4ACD99}"/>
              </a:ext>
            </a:extLst>
          </p:cNvPr>
          <p:cNvSpPr/>
          <p:nvPr/>
        </p:nvSpPr>
        <p:spPr>
          <a:xfrm>
            <a:off x="6519863" y="0"/>
            <a:ext cx="1308100" cy="6858000"/>
          </a:xfrm>
          <a:prstGeom prst="rect">
            <a:avLst/>
          </a:prstGeom>
          <a:gradFill>
            <a:gsLst>
              <a:gs pos="0">
                <a:srgbClr val="FF9966"/>
              </a:gs>
              <a:gs pos="35000">
                <a:srgbClr val="FFCC99"/>
              </a:gs>
              <a:gs pos="69000">
                <a:srgbClr val="FFFFCC"/>
              </a:gs>
              <a:gs pos="100000">
                <a:schemeClr val="bg1"/>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8576" tIns="19289" rIns="38576" bIns="19289" anchor="ctr"/>
          <a:lstStyle/>
          <a:p>
            <a:pPr algn="ctr">
              <a:defRPr/>
            </a:pPr>
            <a:endParaRPr lang="pt-BR" sz="1013" dirty="0"/>
          </a:p>
        </p:txBody>
      </p:sp>
      <p:pic>
        <p:nvPicPr>
          <p:cNvPr id="1033" name="Imagem 13" descr="Uma imagem contendo texto&#10;&#10;Descrição gerada com alta confiança">
            <a:extLst>
              <a:ext uri="{FF2B5EF4-FFF2-40B4-BE49-F238E27FC236}">
                <a16:creationId xmlns:a16="http://schemas.microsoft.com/office/drawing/2014/main" id="{230AC7D3-8905-46F2-B30E-2FD1519F2A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r="974" b="20526"/>
          <a:stretch>
            <a:fillRect/>
          </a:stretch>
        </p:blipFill>
        <p:spPr bwMode="auto">
          <a:xfrm>
            <a:off x="52388" y="5473701"/>
            <a:ext cx="1204912"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eta para a direita 14">
            <a:extLst>
              <a:ext uri="{FF2B5EF4-FFF2-40B4-BE49-F238E27FC236}">
                <a16:creationId xmlns:a16="http://schemas.microsoft.com/office/drawing/2014/main" id="{E12C8014-E732-46CB-B341-FCBF9A1B4E4E}"/>
              </a:ext>
            </a:extLst>
          </p:cNvPr>
          <p:cNvSpPr/>
          <p:nvPr/>
        </p:nvSpPr>
        <p:spPr>
          <a:xfrm rot="5400000">
            <a:off x="400051" y="2657475"/>
            <a:ext cx="485775" cy="3238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sz="1013" dirty="0">
              <a:solidFill>
                <a:srgbClr val="FF0000"/>
              </a:solidFill>
            </a:endParaRPr>
          </a:p>
        </p:txBody>
      </p:sp>
      <p:sp>
        <p:nvSpPr>
          <p:cNvPr id="16" name="Seta para a direita 15">
            <a:extLst>
              <a:ext uri="{FF2B5EF4-FFF2-40B4-BE49-F238E27FC236}">
                <a16:creationId xmlns:a16="http://schemas.microsoft.com/office/drawing/2014/main" id="{61AC3A09-F49C-481B-A79A-CB92C8BDBA31}"/>
              </a:ext>
            </a:extLst>
          </p:cNvPr>
          <p:cNvSpPr/>
          <p:nvPr/>
        </p:nvSpPr>
        <p:spPr>
          <a:xfrm>
            <a:off x="95251" y="2917825"/>
            <a:ext cx="485775" cy="323850"/>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sz="1013" dirty="0"/>
          </a:p>
        </p:txBody>
      </p:sp>
      <p:sp>
        <p:nvSpPr>
          <p:cNvPr id="17" name="Seta para a direita 16">
            <a:extLst>
              <a:ext uri="{FF2B5EF4-FFF2-40B4-BE49-F238E27FC236}">
                <a16:creationId xmlns:a16="http://schemas.microsoft.com/office/drawing/2014/main" id="{F2A528E7-89B3-4CD5-80C1-92D191CACD36}"/>
              </a:ext>
            </a:extLst>
          </p:cNvPr>
          <p:cNvSpPr/>
          <p:nvPr/>
        </p:nvSpPr>
        <p:spPr>
          <a:xfrm rot="16200000">
            <a:off x="395287" y="3197226"/>
            <a:ext cx="485775" cy="32385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sz="1013" dirty="0"/>
          </a:p>
        </p:txBody>
      </p:sp>
      <p:sp>
        <p:nvSpPr>
          <p:cNvPr id="18" name="Seta para a direita 17">
            <a:extLst>
              <a:ext uri="{FF2B5EF4-FFF2-40B4-BE49-F238E27FC236}">
                <a16:creationId xmlns:a16="http://schemas.microsoft.com/office/drawing/2014/main" id="{3D8244CB-36DC-4DAB-A260-FF7D1A1B91A5}"/>
              </a:ext>
            </a:extLst>
          </p:cNvPr>
          <p:cNvSpPr/>
          <p:nvPr/>
        </p:nvSpPr>
        <p:spPr>
          <a:xfrm>
            <a:off x="742951" y="2922588"/>
            <a:ext cx="485775" cy="32385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sz="1013" dirty="0"/>
          </a:p>
        </p:txBody>
      </p:sp>
      <p:sp>
        <p:nvSpPr>
          <p:cNvPr id="26" name="Retângulo 25">
            <a:extLst>
              <a:ext uri="{FF2B5EF4-FFF2-40B4-BE49-F238E27FC236}">
                <a16:creationId xmlns:a16="http://schemas.microsoft.com/office/drawing/2014/main" id="{7A26F6E2-CD21-4DFB-BAF0-257E26BF3835}"/>
              </a:ext>
            </a:extLst>
          </p:cNvPr>
          <p:cNvSpPr/>
          <p:nvPr/>
        </p:nvSpPr>
        <p:spPr>
          <a:xfrm>
            <a:off x="1322389" y="666751"/>
            <a:ext cx="7796212" cy="6175375"/>
          </a:xfrm>
          <a:prstGeom prst="rect">
            <a:avLst/>
          </a:prstGeom>
          <a:gradFill>
            <a:gsLst>
              <a:gs pos="0">
                <a:schemeClr val="accent2">
                  <a:lumMod val="40000"/>
                  <a:lumOff val="60000"/>
                </a:schemeClr>
              </a:gs>
              <a:gs pos="0">
                <a:srgbClr val="F3DFDE"/>
              </a:gs>
              <a:gs pos="100000">
                <a:schemeClr val="bg1"/>
              </a:gs>
              <a:gs pos="100000">
                <a:schemeClr val="bg1">
                  <a:lumMod val="95000"/>
                </a:schemeClr>
              </a:gs>
            </a:gsLst>
            <a:lin ang="54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dirty="0"/>
          </a:p>
        </p:txBody>
      </p:sp>
    </p:spTree>
    <p:extLst>
      <p:ext uri="{BB962C8B-B14F-4D97-AF65-F5344CB8AC3E}">
        <p14:creationId xmlns:p14="http://schemas.microsoft.com/office/powerpoint/2010/main" val="210210644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Lst>
  <p:txStyles>
    <p:titleStyle>
      <a:lvl1pPr algn="ctr" rtl="0" eaLnBrk="0" fontAlgn="base" hangingPunct="0">
        <a:spcBef>
          <a:spcPct val="0"/>
        </a:spcBef>
        <a:spcAft>
          <a:spcPct val="0"/>
        </a:spcAft>
        <a:defRPr sz="2475" kern="1200">
          <a:solidFill>
            <a:schemeClr val="tx1"/>
          </a:solidFill>
          <a:latin typeface="+mj-lt"/>
          <a:ea typeface="+mj-ea"/>
          <a:cs typeface="+mj-cs"/>
        </a:defRPr>
      </a:lvl1pPr>
      <a:lvl2pPr algn="ctr" rtl="0" eaLnBrk="0" fontAlgn="base" hangingPunct="0">
        <a:spcBef>
          <a:spcPct val="0"/>
        </a:spcBef>
        <a:spcAft>
          <a:spcPct val="0"/>
        </a:spcAft>
        <a:defRPr sz="2475">
          <a:solidFill>
            <a:schemeClr val="tx1"/>
          </a:solidFill>
          <a:latin typeface="Calibri" pitchFamily="34" charset="0"/>
        </a:defRPr>
      </a:lvl2pPr>
      <a:lvl3pPr algn="ctr" rtl="0" eaLnBrk="0" fontAlgn="base" hangingPunct="0">
        <a:spcBef>
          <a:spcPct val="0"/>
        </a:spcBef>
        <a:spcAft>
          <a:spcPct val="0"/>
        </a:spcAft>
        <a:defRPr sz="2475">
          <a:solidFill>
            <a:schemeClr val="tx1"/>
          </a:solidFill>
          <a:latin typeface="Calibri" pitchFamily="34" charset="0"/>
        </a:defRPr>
      </a:lvl3pPr>
      <a:lvl4pPr algn="ctr" rtl="0" eaLnBrk="0" fontAlgn="base" hangingPunct="0">
        <a:spcBef>
          <a:spcPct val="0"/>
        </a:spcBef>
        <a:spcAft>
          <a:spcPct val="0"/>
        </a:spcAft>
        <a:defRPr sz="2475">
          <a:solidFill>
            <a:schemeClr val="tx1"/>
          </a:solidFill>
          <a:latin typeface="Calibri" pitchFamily="34" charset="0"/>
        </a:defRPr>
      </a:lvl4pPr>
      <a:lvl5pPr algn="ctr" rtl="0" eaLnBrk="0" fontAlgn="base" hangingPunct="0">
        <a:spcBef>
          <a:spcPct val="0"/>
        </a:spcBef>
        <a:spcAft>
          <a:spcPct val="0"/>
        </a:spcAft>
        <a:defRPr sz="2475">
          <a:solidFill>
            <a:schemeClr val="tx1"/>
          </a:solidFill>
          <a:latin typeface="Calibri" pitchFamily="34" charset="0"/>
        </a:defRPr>
      </a:lvl5pPr>
      <a:lvl6pPr marL="257175" algn="ctr" rtl="0" fontAlgn="base">
        <a:spcBef>
          <a:spcPct val="0"/>
        </a:spcBef>
        <a:spcAft>
          <a:spcPct val="0"/>
        </a:spcAft>
        <a:defRPr sz="2475">
          <a:solidFill>
            <a:schemeClr val="tx1"/>
          </a:solidFill>
          <a:latin typeface="Calibri" pitchFamily="34" charset="0"/>
        </a:defRPr>
      </a:lvl6pPr>
      <a:lvl7pPr marL="514350" algn="ctr" rtl="0" fontAlgn="base">
        <a:spcBef>
          <a:spcPct val="0"/>
        </a:spcBef>
        <a:spcAft>
          <a:spcPct val="0"/>
        </a:spcAft>
        <a:defRPr sz="2475">
          <a:solidFill>
            <a:schemeClr val="tx1"/>
          </a:solidFill>
          <a:latin typeface="Calibri" pitchFamily="34" charset="0"/>
        </a:defRPr>
      </a:lvl7pPr>
      <a:lvl8pPr marL="771525" algn="ctr" rtl="0" fontAlgn="base">
        <a:spcBef>
          <a:spcPct val="0"/>
        </a:spcBef>
        <a:spcAft>
          <a:spcPct val="0"/>
        </a:spcAft>
        <a:defRPr sz="2475">
          <a:solidFill>
            <a:schemeClr val="tx1"/>
          </a:solidFill>
          <a:latin typeface="Calibri" pitchFamily="34" charset="0"/>
        </a:defRPr>
      </a:lvl8pPr>
      <a:lvl9pPr marL="1028700" algn="ctr" rtl="0" fontAlgn="base">
        <a:spcBef>
          <a:spcPct val="0"/>
        </a:spcBef>
        <a:spcAft>
          <a:spcPct val="0"/>
        </a:spcAft>
        <a:defRPr sz="2475">
          <a:solidFill>
            <a:schemeClr val="tx1"/>
          </a:solidFill>
          <a:latin typeface="Calibri" pitchFamily="34" charset="0"/>
        </a:defRPr>
      </a:lvl9pPr>
    </p:titleStyle>
    <p:bodyStyle>
      <a:lvl1pPr marL="192881" indent="-192881"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1pPr>
      <a:lvl2pPr marL="417910" indent="-160735" algn="l" rtl="0" eaLnBrk="0" fontAlgn="base" hangingPunct="0">
        <a:spcBef>
          <a:spcPct val="20000"/>
        </a:spcBef>
        <a:spcAft>
          <a:spcPct val="0"/>
        </a:spcAft>
        <a:buFont typeface="Arial" panose="020B0604020202020204" pitchFamily="34" charset="0"/>
        <a:buChar char="–"/>
        <a:defRPr sz="1575" kern="1200">
          <a:solidFill>
            <a:schemeClr val="tx1"/>
          </a:solidFill>
          <a:latin typeface="+mn-lt"/>
          <a:ea typeface="+mn-ea"/>
          <a:cs typeface="+mn-cs"/>
        </a:defRPr>
      </a:lvl2pPr>
      <a:lvl3pPr marL="642938" indent="-128588" algn="l" rtl="0" eaLnBrk="0" fontAlgn="base" hangingPunct="0">
        <a:spcBef>
          <a:spcPct val="20000"/>
        </a:spcBef>
        <a:spcAft>
          <a:spcPct val="0"/>
        </a:spcAft>
        <a:buFont typeface="Arial" panose="020B0604020202020204" pitchFamily="34" charset="0"/>
        <a:buChar char="•"/>
        <a:defRPr sz="1350" kern="1200">
          <a:solidFill>
            <a:schemeClr val="tx1"/>
          </a:solidFill>
          <a:latin typeface="+mn-lt"/>
          <a:ea typeface="+mn-ea"/>
          <a:cs typeface="+mn-cs"/>
        </a:defRPr>
      </a:lvl3pPr>
      <a:lvl4pPr marL="900113" indent="-128588" algn="l" rtl="0" eaLnBrk="0" fontAlgn="base" hangingPunct="0">
        <a:spcBef>
          <a:spcPct val="20000"/>
        </a:spcBef>
        <a:spcAft>
          <a:spcPct val="0"/>
        </a:spcAft>
        <a:buFont typeface="Arial" panose="020B0604020202020204" pitchFamily="34" charset="0"/>
        <a:buChar char="–"/>
        <a:defRPr sz="1125" kern="1200">
          <a:solidFill>
            <a:schemeClr val="tx1"/>
          </a:solidFill>
          <a:latin typeface="+mn-lt"/>
          <a:ea typeface="+mn-ea"/>
          <a:cs typeface="+mn-cs"/>
        </a:defRPr>
      </a:lvl4pPr>
      <a:lvl5pPr marL="1157288" indent="-128588" algn="l" rtl="0" eaLnBrk="0" fontAlgn="base" hangingPunct="0">
        <a:spcBef>
          <a:spcPct val="20000"/>
        </a:spcBef>
        <a:spcAft>
          <a:spcPct val="0"/>
        </a:spcAft>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pt-BR"/>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C4D5E9"/>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BEBD79E-F4FE-473F-BB45-DBED94ADD610}"/>
              </a:ext>
            </a:extLst>
          </p:cNvPr>
          <p:cNvSpPr/>
          <p:nvPr/>
        </p:nvSpPr>
        <p:spPr>
          <a:xfrm>
            <a:off x="7824788" y="0"/>
            <a:ext cx="1306512" cy="6858000"/>
          </a:xfrm>
          <a:prstGeom prst="rect">
            <a:avLst/>
          </a:prstGeom>
          <a:gradFill>
            <a:gsLst>
              <a:gs pos="0">
                <a:schemeClr val="accent1">
                  <a:lumMod val="40000"/>
                  <a:lumOff val="60000"/>
                </a:schemeClr>
              </a:gs>
              <a:gs pos="35000">
                <a:schemeClr val="accent1">
                  <a:lumMod val="20000"/>
                  <a:lumOff val="80000"/>
                </a:schemeClr>
              </a:gs>
              <a:gs pos="69000">
                <a:schemeClr val="bg1"/>
              </a:gs>
              <a:gs pos="100000">
                <a:schemeClr val="bg1"/>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013" dirty="0"/>
          </a:p>
        </p:txBody>
      </p:sp>
      <p:sp>
        <p:nvSpPr>
          <p:cNvPr id="3" name="Retângulo 2">
            <a:extLst>
              <a:ext uri="{FF2B5EF4-FFF2-40B4-BE49-F238E27FC236}">
                <a16:creationId xmlns:a16="http://schemas.microsoft.com/office/drawing/2014/main" id="{1C621DF1-3157-4213-B603-0BF109A27570}"/>
              </a:ext>
            </a:extLst>
          </p:cNvPr>
          <p:cNvSpPr/>
          <p:nvPr/>
        </p:nvSpPr>
        <p:spPr>
          <a:xfrm>
            <a:off x="1" y="0"/>
            <a:ext cx="1306513" cy="6858000"/>
          </a:xfrm>
          <a:prstGeom prst="rect">
            <a:avLst/>
          </a:prstGeom>
          <a:gradFill>
            <a:gsLst>
              <a:gs pos="0">
                <a:schemeClr val="tx1"/>
              </a:gs>
              <a:gs pos="35000">
                <a:schemeClr val="bg2">
                  <a:lumMod val="25000"/>
                </a:schemeClr>
              </a:gs>
              <a:gs pos="69000">
                <a:schemeClr val="accent1">
                  <a:lumMod val="50000"/>
                </a:schemeClr>
              </a:gs>
              <a:gs pos="100000">
                <a:schemeClr val="accent1">
                  <a:lumMod val="75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p:txBody>
      </p:sp>
      <p:sp>
        <p:nvSpPr>
          <p:cNvPr id="4" name="Retângulo 3">
            <a:extLst>
              <a:ext uri="{FF2B5EF4-FFF2-40B4-BE49-F238E27FC236}">
                <a16:creationId xmlns:a16="http://schemas.microsoft.com/office/drawing/2014/main" id="{64724E76-C396-4FF1-8CBC-AAC91E98EFEC}"/>
              </a:ext>
            </a:extLst>
          </p:cNvPr>
          <p:cNvSpPr/>
          <p:nvPr/>
        </p:nvSpPr>
        <p:spPr>
          <a:xfrm>
            <a:off x="1303339" y="0"/>
            <a:ext cx="1308100" cy="6858000"/>
          </a:xfrm>
          <a:prstGeom prst="rect">
            <a:avLst/>
          </a:prstGeom>
          <a:gradFill>
            <a:gsLst>
              <a:gs pos="0">
                <a:schemeClr val="bg2">
                  <a:lumMod val="25000"/>
                </a:schemeClr>
              </a:gs>
              <a:gs pos="35000">
                <a:schemeClr val="accent1">
                  <a:lumMod val="50000"/>
                </a:schemeClr>
              </a:gs>
              <a:gs pos="69000">
                <a:schemeClr val="accent1">
                  <a:lumMod val="75000"/>
                </a:schemeClr>
              </a:gs>
              <a:gs pos="100000">
                <a:schemeClr val="accent1">
                  <a:lumMod val="60000"/>
                  <a:lumOff val="40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p:txBody>
      </p:sp>
      <p:sp>
        <p:nvSpPr>
          <p:cNvPr id="5" name="Retângulo 4">
            <a:extLst>
              <a:ext uri="{FF2B5EF4-FFF2-40B4-BE49-F238E27FC236}">
                <a16:creationId xmlns:a16="http://schemas.microsoft.com/office/drawing/2014/main" id="{8FD3C457-7D70-41A6-9B85-0A06717DE4A8}"/>
              </a:ext>
            </a:extLst>
          </p:cNvPr>
          <p:cNvSpPr/>
          <p:nvPr/>
        </p:nvSpPr>
        <p:spPr>
          <a:xfrm>
            <a:off x="2606677" y="0"/>
            <a:ext cx="1306513" cy="6858000"/>
          </a:xfrm>
          <a:prstGeom prst="rect">
            <a:avLst/>
          </a:prstGeom>
          <a:gradFill>
            <a:gsLst>
              <a:gs pos="0">
                <a:schemeClr val="accent1">
                  <a:lumMod val="50000"/>
                </a:schemeClr>
              </a:gs>
              <a:gs pos="35000">
                <a:schemeClr val="accent1">
                  <a:lumMod val="75000"/>
                </a:schemeClr>
              </a:gs>
              <a:gs pos="69000">
                <a:schemeClr val="accent1">
                  <a:lumMod val="60000"/>
                  <a:lumOff val="40000"/>
                </a:schemeClr>
              </a:gs>
              <a:gs pos="100000">
                <a:schemeClr val="accent1">
                  <a:lumMod val="40000"/>
                  <a:lumOff val="60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013" dirty="0"/>
          </a:p>
        </p:txBody>
      </p:sp>
      <p:sp>
        <p:nvSpPr>
          <p:cNvPr id="6" name="Retângulo 5">
            <a:extLst>
              <a:ext uri="{FF2B5EF4-FFF2-40B4-BE49-F238E27FC236}">
                <a16:creationId xmlns:a16="http://schemas.microsoft.com/office/drawing/2014/main" id="{1B2C22C2-522A-4265-AAA3-88E51F8821CF}"/>
              </a:ext>
            </a:extLst>
          </p:cNvPr>
          <p:cNvSpPr/>
          <p:nvPr/>
        </p:nvSpPr>
        <p:spPr>
          <a:xfrm>
            <a:off x="3911601" y="0"/>
            <a:ext cx="1308100" cy="6858000"/>
          </a:xfrm>
          <a:prstGeom prst="rect">
            <a:avLst/>
          </a:prstGeom>
          <a:gradFill>
            <a:gsLst>
              <a:gs pos="0">
                <a:schemeClr val="accent1">
                  <a:lumMod val="75000"/>
                </a:schemeClr>
              </a:gs>
              <a:gs pos="35000">
                <a:schemeClr val="accent1">
                  <a:lumMod val="60000"/>
                  <a:lumOff val="40000"/>
                </a:schemeClr>
              </a:gs>
              <a:gs pos="69000">
                <a:schemeClr val="accent1">
                  <a:lumMod val="40000"/>
                  <a:lumOff val="60000"/>
                </a:schemeClr>
              </a:gs>
              <a:gs pos="100000">
                <a:schemeClr val="accent1">
                  <a:lumMod val="20000"/>
                  <a:lumOff val="80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013" dirty="0"/>
          </a:p>
        </p:txBody>
      </p:sp>
      <p:sp>
        <p:nvSpPr>
          <p:cNvPr id="7" name="Retângulo 6">
            <a:extLst>
              <a:ext uri="{FF2B5EF4-FFF2-40B4-BE49-F238E27FC236}">
                <a16:creationId xmlns:a16="http://schemas.microsoft.com/office/drawing/2014/main" id="{0B8D449F-4F0D-4711-A17F-B4EC66E4495A}"/>
              </a:ext>
            </a:extLst>
          </p:cNvPr>
          <p:cNvSpPr/>
          <p:nvPr/>
        </p:nvSpPr>
        <p:spPr>
          <a:xfrm>
            <a:off x="5216526" y="0"/>
            <a:ext cx="1306513" cy="6858000"/>
          </a:xfrm>
          <a:prstGeom prst="rect">
            <a:avLst/>
          </a:prstGeom>
          <a:gradFill>
            <a:gsLst>
              <a:gs pos="0">
                <a:schemeClr val="accent1">
                  <a:lumMod val="60000"/>
                  <a:lumOff val="40000"/>
                </a:schemeClr>
              </a:gs>
              <a:gs pos="35000">
                <a:schemeClr val="accent1">
                  <a:lumMod val="40000"/>
                  <a:lumOff val="60000"/>
                </a:schemeClr>
              </a:gs>
              <a:gs pos="69000">
                <a:schemeClr val="accent1">
                  <a:lumMod val="20000"/>
                  <a:lumOff val="80000"/>
                </a:schemeClr>
              </a:gs>
              <a:gs pos="100000">
                <a:schemeClr val="bg1"/>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013" dirty="0"/>
          </a:p>
        </p:txBody>
      </p:sp>
      <p:sp>
        <p:nvSpPr>
          <p:cNvPr id="8" name="Retângulo 7">
            <a:extLst>
              <a:ext uri="{FF2B5EF4-FFF2-40B4-BE49-F238E27FC236}">
                <a16:creationId xmlns:a16="http://schemas.microsoft.com/office/drawing/2014/main" id="{55F4F29C-140E-4775-84C8-75344BA10EE6}"/>
              </a:ext>
            </a:extLst>
          </p:cNvPr>
          <p:cNvSpPr/>
          <p:nvPr/>
        </p:nvSpPr>
        <p:spPr>
          <a:xfrm>
            <a:off x="6519863" y="0"/>
            <a:ext cx="1308100" cy="6858000"/>
          </a:xfrm>
          <a:prstGeom prst="rect">
            <a:avLst/>
          </a:prstGeom>
          <a:gradFill>
            <a:gsLst>
              <a:gs pos="0">
                <a:schemeClr val="accent1">
                  <a:lumMod val="40000"/>
                  <a:lumOff val="60000"/>
                </a:schemeClr>
              </a:gs>
              <a:gs pos="35000">
                <a:schemeClr val="accent1">
                  <a:lumMod val="20000"/>
                  <a:lumOff val="80000"/>
                </a:schemeClr>
              </a:gs>
              <a:gs pos="69000">
                <a:schemeClr val="bg1"/>
              </a:gs>
              <a:gs pos="100000">
                <a:schemeClr val="bg1"/>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013" dirty="0"/>
          </a:p>
        </p:txBody>
      </p:sp>
      <p:sp>
        <p:nvSpPr>
          <p:cNvPr id="9" name="Seta para a direita 14">
            <a:extLst>
              <a:ext uri="{FF2B5EF4-FFF2-40B4-BE49-F238E27FC236}">
                <a16:creationId xmlns:a16="http://schemas.microsoft.com/office/drawing/2014/main" id="{CE6173EE-774F-4773-87AB-1CF7DC5A0F4B}"/>
              </a:ext>
            </a:extLst>
          </p:cNvPr>
          <p:cNvSpPr/>
          <p:nvPr/>
        </p:nvSpPr>
        <p:spPr>
          <a:xfrm rot="5400000">
            <a:off x="400051" y="2657475"/>
            <a:ext cx="485775" cy="3238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sz="1013" dirty="0">
              <a:solidFill>
                <a:srgbClr val="FF0000"/>
              </a:solidFill>
            </a:endParaRPr>
          </a:p>
        </p:txBody>
      </p:sp>
      <p:sp>
        <p:nvSpPr>
          <p:cNvPr id="10" name="Seta para a direita 15">
            <a:extLst>
              <a:ext uri="{FF2B5EF4-FFF2-40B4-BE49-F238E27FC236}">
                <a16:creationId xmlns:a16="http://schemas.microsoft.com/office/drawing/2014/main" id="{66EE9BDD-9BCA-419C-876D-3D8F1527DD53}"/>
              </a:ext>
            </a:extLst>
          </p:cNvPr>
          <p:cNvSpPr/>
          <p:nvPr/>
        </p:nvSpPr>
        <p:spPr>
          <a:xfrm>
            <a:off x="95251" y="2917825"/>
            <a:ext cx="485775" cy="323850"/>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sz="1013" dirty="0"/>
          </a:p>
        </p:txBody>
      </p:sp>
      <p:sp>
        <p:nvSpPr>
          <p:cNvPr id="11" name="Seta para a direita 16">
            <a:extLst>
              <a:ext uri="{FF2B5EF4-FFF2-40B4-BE49-F238E27FC236}">
                <a16:creationId xmlns:a16="http://schemas.microsoft.com/office/drawing/2014/main" id="{A1D1B358-3FF3-4E33-B0A3-3AF4701262A4}"/>
              </a:ext>
            </a:extLst>
          </p:cNvPr>
          <p:cNvSpPr/>
          <p:nvPr/>
        </p:nvSpPr>
        <p:spPr>
          <a:xfrm rot="16200000">
            <a:off x="395287" y="3197226"/>
            <a:ext cx="485775" cy="32385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sz="1013" dirty="0"/>
          </a:p>
        </p:txBody>
      </p:sp>
      <p:sp>
        <p:nvSpPr>
          <p:cNvPr id="12" name="Seta para a direita 17">
            <a:extLst>
              <a:ext uri="{FF2B5EF4-FFF2-40B4-BE49-F238E27FC236}">
                <a16:creationId xmlns:a16="http://schemas.microsoft.com/office/drawing/2014/main" id="{28D6E500-5CFE-431A-B1DA-30C25869C04F}"/>
              </a:ext>
            </a:extLst>
          </p:cNvPr>
          <p:cNvSpPr/>
          <p:nvPr/>
        </p:nvSpPr>
        <p:spPr>
          <a:xfrm>
            <a:off x="742951" y="2922588"/>
            <a:ext cx="485775" cy="32385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sz="1013" dirty="0"/>
          </a:p>
        </p:txBody>
      </p:sp>
      <p:pic>
        <p:nvPicPr>
          <p:cNvPr id="2061" name="Imagem 13" descr="Uma imagem contendo texto&#10;&#10;Descrição gerada com alta confiança">
            <a:extLst>
              <a:ext uri="{FF2B5EF4-FFF2-40B4-BE49-F238E27FC236}">
                <a16:creationId xmlns:a16="http://schemas.microsoft.com/office/drawing/2014/main" id="{1F037C55-632E-42BE-A310-23E2468F1F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r="974" b="20526"/>
          <a:stretch>
            <a:fillRect/>
          </a:stretch>
        </p:blipFill>
        <p:spPr bwMode="auto">
          <a:xfrm>
            <a:off x="52388" y="5473701"/>
            <a:ext cx="1204912"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tângulo 13">
            <a:extLst>
              <a:ext uri="{FF2B5EF4-FFF2-40B4-BE49-F238E27FC236}">
                <a16:creationId xmlns:a16="http://schemas.microsoft.com/office/drawing/2014/main" id="{109CEFD2-F181-4E59-A088-9E2F93E24ABF}"/>
              </a:ext>
            </a:extLst>
          </p:cNvPr>
          <p:cNvSpPr>
            <a:spLocks noChangeAspect="1"/>
          </p:cNvSpPr>
          <p:nvPr/>
        </p:nvSpPr>
        <p:spPr>
          <a:xfrm>
            <a:off x="1320800" y="666750"/>
            <a:ext cx="7797800" cy="6173788"/>
          </a:xfrm>
          <a:prstGeom prst="rect">
            <a:avLst/>
          </a:prstGeom>
          <a:gradFill>
            <a:gsLst>
              <a:gs pos="0">
                <a:schemeClr val="accent1">
                  <a:lumMod val="20000"/>
                  <a:lumOff val="80000"/>
                </a:schemeClr>
              </a:gs>
              <a:gs pos="0">
                <a:schemeClr val="accent1">
                  <a:lumMod val="40000"/>
                  <a:lumOff val="60000"/>
                </a:schemeClr>
              </a:gs>
              <a:gs pos="100000">
                <a:schemeClr val="bg1"/>
              </a:gs>
              <a:gs pos="100000">
                <a:schemeClr val="bg1"/>
              </a:gs>
            </a:gsLst>
            <a:lin ang="5400000" scaled="1"/>
          </a:gra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dirty="0"/>
          </a:p>
        </p:txBody>
      </p:sp>
    </p:spTree>
    <p:extLst>
      <p:ext uri="{BB962C8B-B14F-4D97-AF65-F5344CB8AC3E}">
        <p14:creationId xmlns:p14="http://schemas.microsoft.com/office/powerpoint/2010/main" val="129125750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Lst>
  <p:txStyles>
    <p:titleStyle>
      <a:lvl1pPr algn="ctr" rtl="0" eaLnBrk="0" fontAlgn="base" hangingPunct="0">
        <a:spcBef>
          <a:spcPct val="0"/>
        </a:spcBef>
        <a:spcAft>
          <a:spcPct val="0"/>
        </a:spcAft>
        <a:defRPr sz="2475" kern="1200">
          <a:solidFill>
            <a:schemeClr val="bg1"/>
          </a:solidFill>
          <a:latin typeface="+mj-lt"/>
          <a:ea typeface="+mj-ea"/>
          <a:cs typeface="+mj-cs"/>
        </a:defRPr>
      </a:lvl1pPr>
      <a:lvl2pPr algn="ctr" rtl="0" eaLnBrk="0" fontAlgn="base" hangingPunct="0">
        <a:spcBef>
          <a:spcPct val="0"/>
        </a:spcBef>
        <a:spcAft>
          <a:spcPct val="0"/>
        </a:spcAft>
        <a:defRPr sz="2475">
          <a:solidFill>
            <a:schemeClr val="bg1"/>
          </a:solidFill>
          <a:latin typeface="Calibri" pitchFamily="34" charset="0"/>
        </a:defRPr>
      </a:lvl2pPr>
      <a:lvl3pPr algn="ctr" rtl="0" eaLnBrk="0" fontAlgn="base" hangingPunct="0">
        <a:spcBef>
          <a:spcPct val="0"/>
        </a:spcBef>
        <a:spcAft>
          <a:spcPct val="0"/>
        </a:spcAft>
        <a:defRPr sz="2475">
          <a:solidFill>
            <a:schemeClr val="bg1"/>
          </a:solidFill>
          <a:latin typeface="Calibri" pitchFamily="34" charset="0"/>
        </a:defRPr>
      </a:lvl3pPr>
      <a:lvl4pPr algn="ctr" rtl="0" eaLnBrk="0" fontAlgn="base" hangingPunct="0">
        <a:spcBef>
          <a:spcPct val="0"/>
        </a:spcBef>
        <a:spcAft>
          <a:spcPct val="0"/>
        </a:spcAft>
        <a:defRPr sz="2475">
          <a:solidFill>
            <a:schemeClr val="bg1"/>
          </a:solidFill>
          <a:latin typeface="Calibri" pitchFamily="34" charset="0"/>
        </a:defRPr>
      </a:lvl4pPr>
      <a:lvl5pPr algn="ctr" rtl="0" eaLnBrk="0" fontAlgn="base" hangingPunct="0">
        <a:spcBef>
          <a:spcPct val="0"/>
        </a:spcBef>
        <a:spcAft>
          <a:spcPct val="0"/>
        </a:spcAft>
        <a:defRPr sz="2475">
          <a:solidFill>
            <a:schemeClr val="bg1"/>
          </a:solidFill>
          <a:latin typeface="Calibri" pitchFamily="34" charset="0"/>
        </a:defRPr>
      </a:lvl5pPr>
      <a:lvl6pPr marL="257175" algn="ctr" rtl="0" eaLnBrk="1" fontAlgn="base" hangingPunct="1">
        <a:spcBef>
          <a:spcPct val="0"/>
        </a:spcBef>
        <a:spcAft>
          <a:spcPct val="0"/>
        </a:spcAft>
        <a:defRPr sz="2475">
          <a:solidFill>
            <a:schemeClr val="tx1"/>
          </a:solidFill>
          <a:latin typeface="Calibri" pitchFamily="34" charset="0"/>
        </a:defRPr>
      </a:lvl6pPr>
      <a:lvl7pPr marL="514350" algn="ctr" rtl="0" eaLnBrk="1" fontAlgn="base" hangingPunct="1">
        <a:spcBef>
          <a:spcPct val="0"/>
        </a:spcBef>
        <a:spcAft>
          <a:spcPct val="0"/>
        </a:spcAft>
        <a:defRPr sz="2475">
          <a:solidFill>
            <a:schemeClr val="tx1"/>
          </a:solidFill>
          <a:latin typeface="Calibri" pitchFamily="34" charset="0"/>
        </a:defRPr>
      </a:lvl7pPr>
      <a:lvl8pPr marL="771525" algn="ctr" rtl="0" eaLnBrk="1" fontAlgn="base" hangingPunct="1">
        <a:spcBef>
          <a:spcPct val="0"/>
        </a:spcBef>
        <a:spcAft>
          <a:spcPct val="0"/>
        </a:spcAft>
        <a:defRPr sz="2475">
          <a:solidFill>
            <a:schemeClr val="tx1"/>
          </a:solidFill>
          <a:latin typeface="Calibri" pitchFamily="34" charset="0"/>
        </a:defRPr>
      </a:lvl8pPr>
      <a:lvl9pPr marL="1028700" algn="ctr" rtl="0" eaLnBrk="1" fontAlgn="base" hangingPunct="1">
        <a:spcBef>
          <a:spcPct val="0"/>
        </a:spcBef>
        <a:spcAft>
          <a:spcPct val="0"/>
        </a:spcAft>
        <a:defRPr sz="2475">
          <a:solidFill>
            <a:schemeClr val="tx1"/>
          </a:solidFill>
          <a:latin typeface="Calibri" pitchFamily="34" charset="0"/>
        </a:defRPr>
      </a:lvl9pPr>
    </p:titleStyle>
    <p:bodyStyle>
      <a:lvl1pPr marL="192881" indent="-192881"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1pPr>
      <a:lvl2pPr marL="417910" indent="-160735" algn="l" rtl="0" eaLnBrk="0" fontAlgn="base" hangingPunct="0">
        <a:spcBef>
          <a:spcPct val="20000"/>
        </a:spcBef>
        <a:spcAft>
          <a:spcPct val="0"/>
        </a:spcAft>
        <a:buFont typeface="Arial" panose="020B0604020202020204" pitchFamily="34" charset="0"/>
        <a:buChar char="–"/>
        <a:defRPr sz="1575" kern="1200">
          <a:solidFill>
            <a:schemeClr val="tx1"/>
          </a:solidFill>
          <a:latin typeface="+mn-lt"/>
          <a:ea typeface="+mn-ea"/>
          <a:cs typeface="+mn-cs"/>
        </a:defRPr>
      </a:lvl2pPr>
      <a:lvl3pPr marL="642938" indent="-128588" algn="l" rtl="0" eaLnBrk="0" fontAlgn="base" hangingPunct="0">
        <a:spcBef>
          <a:spcPct val="20000"/>
        </a:spcBef>
        <a:spcAft>
          <a:spcPct val="0"/>
        </a:spcAft>
        <a:buFont typeface="Arial" panose="020B0604020202020204" pitchFamily="34" charset="0"/>
        <a:buChar char="•"/>
        <a:defRPr sz="1350" kern="1200">
          <a:solidFill>
            <a:schemeClr val="tx1"/>
          </a:solidFill>
          <a:latin typeface="+mn-lt"/>
          <a:ea typeface="+mn-ea"/>
          <a:cs typeface="+mn-cs"/>
        </a:defRPr>
      </a:lvl3pPr>
      <a:lvl4pPr marL="900113" indent="-128588" algn="l" rtl="0" eaLnBrk="0" fontAlgn="base" hangingPunct="0">
        <a:spcBef>
          <a:spcPct val="20000"/>
        </a:spcBef>
        <a:spcAft>
          <a:spcPct val="0"/>
        </a:spcAft>
        <a:buFont typeface="Arial" panose="020B0604020202020204" pitchFamily="34" charset="0"/>
        <a:buChar char="–"/>
        <a:defRPr sz="1125" kern="1200">
          <a:solidFill>
            <a:schemeClr val="tx1"/>
          </a:solidFill>
          <a:latin typeface="+mn-lt"/>
          <a:ea typeface="+mn-ea"/>
          <a:cs typeface="+mn-cs"/>
        </a:defRPr>
      </a:lvl4pPr>
      <a:lvl5pPr marL="1157288" indent="-128588" algn="l" rtl="0" eaLnBrk="0" fontAlgn="base" hangingPunct="0">
        <a:spcBef>
          <a:spcPct val="20000"/>
        </a:spcBef>
        <a:spcAft>
          <a:spcPct val="0"/>
        </a:spcAft>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pt-BR"/>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3C49D792-FF50-46C3-B99E-1FFD7A62B0D2}"/>
              </a:ext>
            </a:extLst>
          </p:cNvPr>
          <p:cNvSpPr/>
          <p:nvPr/>
        </p:nvSpPr>
        <p:spPr>
          <a:xfrm>
            <a:off x="7824788" y="0"/>
            <a:ext cx="1306512" cy="6858000"/>
          </a:xfrm>
          <a:prstGeom prst="rect">
            <a:avLst/>
          </a:prstGeom>
          <a:gradFill>
            <a:gsLst>
              <a:gs pos="0">
                <a:srgbClr val="FFFF99"/>
              </a:gs>
              <a:gs pos="35000">
                <a:srgbClr val="FFFFCC"/>
              </a:gs>
              <a:gs pos="69000">
                <a:srgbClr val="FFFFFF"/>
              </a:gs>
              <a:gs pos="100000">
                <a:schemeClr val="bg1"/>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8576" tIns="19289" rIns="38576" bIns="19289" anchor="ctr"/>
          <a:lstStyle/>
          <a:p>
            <a:pPr algn="ctr">
              <a:defRPr/>
            </a:pPr>
            <a:endParaRPr lang="pt-BR" sz="1013" dirty="0"/>
          </a:p>
        </p:txBody>
      </p:sp>
      <p:sp>
        <p:nvSpPr>
          <p:cNvPr id="3" name="Retângulo 2">
            <a:extLst>
              <a:ext uri="{FF2B5EF4-FFF2-40B4-BE49-F238E27FC236}">
                <a16:creationId xmlns:a16="http://schemas.microsoft.com/office/drawing/2014/main" id="{A4091148-46CF-4C2F-9893-4FD90646583D}"/>
              </a:ext>
            </a:extLst>
          </p:cNvPr>
          <p:cNvSpPr/>
          <p:nvPr/>
        </p:nvSpPr>
        <p:spPr>
          <a:xfrm>
            <a:off x="1" y="0"/>
            <a:ext cx="1306513" cy="6858000"/>
          </a:xfrm>
          <a:prstGeom prst="rect">
            <a:avLst/>
          </a:prstGeom>
          <a:gradFill>
            <a:gsLst>
              <a:gs pos="0">
                <a:schemeClr val="bg2">
                  <a:lumMod val="25000"/>
                </a:schemeClr>
              </a:gs>
              <a:gs pos="35000">
                <a:schemeClr val="bg2">
                  <a:lumMod val="25000"/>
                </a:schemeClr>
              </a:gs>
              <a:gs pos="69000">
                <a:srgbClr val="D6A300"/>
              </a:gs>
              <a:gs pos="100000">
                <a:srgbClr val="FFFF00"/>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a:p>
            <a:pPr algn="ctr" eaLnBrk="1" hangingPunct="1">
              <a:defRPr/>
            </a:pPr>
            <a:endParaRPr lang="pt-BR" sz="1013" dirty="0"/>
          </a:p>
        </p:txBody>
      </p:sp>
      <p:sp>
        <p:nvSpPr>
          <p:cNvPr id="4" name="Retângulo 3">
            <a:extLst>
              <a:ext uri="{FF2B5EF4-FFF2-40B4-BE49-F238E27FC236}">
                <a16:creationId xmlns:a16="http://schemas.microsoft.com/office/drawing/2014/main" id="{04F878A8-CB32-416C-99F4-CB44CED0AFA5}"/>
              </a:ext>
            </a:extLst>
          </p:cNvPr>
          <p:cNvSpPr/>
          <p:nvPr/>
        </p:nvSpPr>
        <p:spPr>
          <a:xfrm>
            <a:off x="1303339" y="0"/>
            <a:ext cx="1308100" cy="6858000"/>
          </a:xfrm>
          <a:prstGeom prst="rect">
            <a:avLst/>
          </a:prstGeom>
          <a:gradFill>
            <a:gsLst>
              <a:gs pos="0">
                <a:schemeClr val="bg2">
                  <a:lumMod val="25000"/>
                </a:schemeClr>
              </a:gs>
              <a:gs pos="35000">
                <a:srgbClr val="FFC000"/>
              </a:gs>
              <a:gs pos="69000">
                <a:srgbClr val="FFCC00"/>
              </a:gs>
              <a:gs pos="100000">
                <a:srgbClr val="FFFF00"/>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8576" tIns="19289" rIns="38576" bIns="19289" anchor="ctr"/>
          <a:lstStyle/>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a:p>
            <a:pPr algn="ctr">
              <a:defRPr/>
            </a:pPr>
            <a:endParaRPr lang="pt-BR" sz="1013" dirty="0"/>
          </a:p>
        </p:txBody>
      </p:sp>
      <p:sp>
        <p:nvSpPr>
          <p:cNvPr id="5" name="Retângulo 4">
            <a:extLst>
              <a:ext uri="{FF2B5EF4-FFF2-40B4-BE49-F238E27FC236}">
                <a16:creationId xmlns:a16="http://schemas.microsoft.com/office/drawing/2014/main" id="{07E0E060-FE17-4AF4-8BD3-CCC7D0CE15CA}"/>
              </a:ext>
            </a:extLst>
          </p:cNvPr>
          <p:cNvSpPr/>
          <p:nvPr/>
        </p:nvSpPr>
        <p:spPr>
          <a:xfrm>
            <a:off x="2606677" y="0"/>
            <a:ext cx="1306513" cy="6858000"/>
          </a:xfrm>
          <a:prstGeom prst="rect">
            <a:avLst/>
          </a:prstGeom>
          <a:gradFill>
            <a:gsLst>
              <a:gs pos="0">
                <a:srgbClr val="FFC000"/>
              </a:gs>
              <a:gs pos="35000">
                <a:srgbClr val="FFCC00"/>
              </a:gs>
              <a:gs pos="69000">
                <a:srgbClr val="FFFF00"/>
              </a:gs>
              <a:gs pos="100000">
                <a:srgbClr val="FFFF66"/>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8576" tIns="19289" rIns="38576" bIns="19289" anchor="ctr"/>
          <a:lstStyle/>
          <a:p>
            <a:pPr algn="ctr">
              <a:defRPr/>
            </a:pPr>
            <a:endParaRPr lang="pt-BR" sz="1013" dirty="0"/>
          </a:p>
        </p:txBody>
      </p:sp>
      <p:sp>
        <p:nvSpPr>
          <p:cNvPr id="6" name="Retângulo 5">
            <a:extLst>
              <a:ext uri="{FF2B5EF4-FFF2-40B4-BE49-F238E27FC236}">
                <a16:creationId xmlns:a16="http://schemas.microsoft.com/office/drawing/2014/main" id="{810BFC46-6C8D-420C-B296-B612BE901CBE}"/>
              </a:ext>
            </a:extLst>
          </p:cNvPr>
          <p:cNvSpPr/>
          <p:nvPr/>
        </p:nvSpPr>
        <p:spPr>
          <a:xfrm>
            <a:off x="3911601" y="0"/>
            <a:ext cx="1308100" cy="6858000"/>
          </a:xfrm>
          <a:prstGeom prst="rect">
            <a:avLst/>
          </a:prstGeom>
          <a:gradFill>
            <a:gsLst>
              <a:gs pos="0">
                <a:srgbClr val="FFCC00"/>
              </a:gs>
              <a:gs pos="35000">
                <a:srgbClr val="FFFF00"/>
              </a:gs>
              <a:gs pos="69000">
                <a:srgbClr val="FFFF99"/>
              </a:gs>
              <a:gs pos="100000">
                <a:srgbClr val="FFFF99"/>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8576" tIns="19289" rIns="38576" bIns="19289" anchor="ctr"/>
          <a:lstStyle/>
          <a:p>
            <a:pPr algn="ctr">
              <a:defRPr/>
            </a:pPr>
            <a:endParaRPr lang="pt-BR" sz="1013" dirty="0"/>
          </a:p>
        </p:txBody>
      </p:sp>
      <p:sp>
        <p:nvSpPr>
          <p:cNvPr id="7" name="Retângulo 6">
            <a:extLst>
              <a:ext uri="{FF2B5EF4-FFF2-40B4-BE49-F238E27FC236}">
                <a16:creationId xmlns:a16="http://schemas.microsoft.com/office/drawing/2014/main" id="{8A734109-F311-400B-AEA9-3DFCB54B5F1C}"/>
              </a:ext>
            </a:extLst>
          </p:cNvPr>
          <p:cNvSpPr/>
          <p:nvPr/>
        </p:nvSpPr>
        <p:spPr>
          <a:xfrm>
            <a:off x="5216526" y="0"/>
            <a:ext cx="1306513" cy="6858000"/>
          </a:xfrm>
          <a:prstGeom prst="rect">
            <a:avLst/>
          </a:prstGeom>
          <a:gradFill>
            <a:gsLst>
              <a:gs pos="0">
                <a:srgbClr val="FFFF00"/>
              </a:gs>
              <a:gs pos="35000">
                <a:srgbClr val="FFFF66"/>
              </a:gs>
              <a:gs pos="69000">
                <a:srgbClr val="FFFF99"/>
              </a:gs>
              <a:gs pos="100000">
                <a:srgbClr val="FFFFCC"/>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8576" tIns="19289" rIns="38576" bIns="19289" anchor="ctr"/>
          <a:lstStyle/>
          <a:p>
            <a:pPr algn="ctr">
              <a:defRPr/>
            </a:pPr>
            <a:endParaRPr lang="pt-BR" sz="1013" dirty="0"/>
          </a:p>
        </p:txBody>
      </p:sp>
      <p:sp>
        <p:nvSpPr>
          <p:cNvPr id="8" name="Retângulo 7">
            <a:extLst>
              <a:ext uri="{FF2B5EF4-FFF2-40B4-BE49-F238E27FC236}">
                <a16:creationId xmlns:a16="http://schemas.microsoft.com/office/drawing/2014/main" id="{F1AF1CCD-5DFF-474E-A2EF-A008A3A3E47C}"/>
              </a:ext>
            </a:extLst>
          </p:cNvPr>
          <p:cNvSpPr/>
          <p:nvPr/>
        </p:nvSpPr>
        <p:spPr>
          <a:xfrm>
            <a:off x="6519863" y="0"/>
            <a:ext cx="1308100" cy="6858000"/>
          </a:xfrm>
          <a:prstGeom prst="rect">
            <a:avLst/>
          </a:prstGeom>
          <a:gradFill>
            <a:gsLst>
              <a:gs pos="0">
                <a:srgbClr val="FFFF66"/>
              </a:gs>
              <a:gs pos="35000">
                <a:srgbClr val="FFFF99"/>
              </a:gs>
              <a:gs pos="69000">
                <a:srgbClr val="FFFFCC"/>
              </a:gs>
              <a:gs pos="100000">
                <a:srgbClr val="FFFFFF"/>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8576" tIns="19289" rIns="38576" bIns="19289" anchor="ctr"/>
          <a:lstStyle/>
          <a:p>
            <a:pPr algn="ctr">
              <a:defRPr/>
            </a:pPr>
            <a:endParaRPr lang="pt-BR" sz="1013" dirty="0"/>
          </a:p>
        </p:txBody>
      </p:sp>
      <p:sp>
        <p:nvSpPr>
          <p:cNvPr id="9" name="Seta para a direita 14">
            <a:extLst>
              <a:ext uri="{FF2B5EF4-FFF2-40B4-BE49-F238E27FC236}">
                <a16:creationId xmlns:a16="http://schemas.microsoft.com/office/drawing/2014/main" id="{00CF1C06-5A7C-4A21-B7A3-F45EA25BF693}"/>
              </a:ext>
            </a:extLst>
          </p:cNvPr>
          <p:cNvSpPr/>
          <p:nvPr/>
        </p:nvSpPr>
        <p:spPr>
          <a:xfrm rot="5400000">
            <a:off x="400051" y="2657475"/>
            <a:ext cx="485775" cy="3238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sz="1013" dirty="0">
              <a:solidFill>
                <a:srgbClr val="FF0000"/>
              </a:solidFill>
            </a:endParaRPr>
          </a:p>
        </p:txBody>
      </p:sp>
      <p:sp>
        <p:nvSpPr>
          <p:cNvPr id="10" name="Seta para a direita 15">
            <a:extLst>
              <a:ext uri="{FF2B5EF4-FFF2-40B4-BE49-F238E27FC236}">
                <a16:creationId xmlns:a16="http://schemas.microsoft.com/office/drawing/2014/main" id="{A05431B9-98A0-40A3-98CF-76DDDDD18BD2}"/>
              </a:ext>
            </a:extLst>
          </p:cNvPr>
          <p:cNvSpPr/>
          <p:nvPr/>
        </p:nvSpPr>
        <p:spPr>
          <a:xfrm>
            <a:off x="95251" y="2917825"/>
            <a:ext cx="485775" cy="323850"/>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sz="1013" dirty="0"/>
          </a:p>
        </p:txBody>
      </p:sp>
      <p:sp>
        <p:nvSpPr>
          <p:cNvPr id="11" name="Seta para a direita 16">
            <a:extLst>
              <a:ext uri="{FF2B5EF4-FFF2-40B4-BE49-F238E27FC236}">
                <a16:creationId xmlns:a16="http://schemas.microsoft.com/office/drawing/2014/main" id="{F414EB73-585D-4D82-82B0-34FA1109C31A}"/>
              </a:ext>
            </a:extLst>
          </p:cNvPr>
          <p:cNvSpPr/>
          <p:nvPr/>
        </p:nvSpPr>
        <p:spPr>
          <a:xfrm rot="16200000">
            <a:off x="395287" y="3197226"/>
            <a:ext cx="485775" cy="32385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sz="1013" dirty="0"/>
          </a:p>
        </p:txBody>
      </p:sp>
      <p:sp>
        <p:nvSpPr>
          <p:cNvPr id="12" name="Seta para a direita 17">
            <a:extLst>
              <a:ext uri="{FF2B5EF4-FFF2-40B4-BE49-F238E27FC236}">
                <a16:creationId xmlns:a16="http://schemas.microsoft.com/office/drawing/2014/main" id="{9ED04254-46D8-4CAE-B02C-3B916F8DB788}"/>
              </a:ext>
            </a:extLst>
          </p:cNvPr>
          <p:cNvSpPr/>
          <p:nvPr/>
        </p:nvSpPr>
        <p:spPr>
          <a:xfrm>
            <a:off x="742951" y="2922588"/>
            <a:ext cx="485775" cy="32385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sz="1013" dirty="0"/>
          </a:p>
        </p:txBody>
      </p:sp>
      <p:pic>
        <p:nvPicPr>
          <p:cNvPr id="4109" name="Imagem 13" descr="Uma imagem contendo texto&#10;&#10;Descrição gerada com alta confiança">
            <a:extLst>
              <a:ext uri="{FF2B5EF4-FFF2-40B4-BE49-F238E27FC236}">
                <a16:creationId xmlns:a16="http://schemas.microsoft.com/office/drawing/2014/main" id="{E5FDA8F4-3AAB-402B-8FE6-77D6464D0F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r="974" b="20526"/>
          <a:stretch>
            <a:fillRect/>
          </a:stretch>
        </p:blipFill>
        <p:spPr bwMode="auto">
          <a:xfrm>
            <a:off x="52388" y="5473701"/>
            <a:ext cx="1204912"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tângulo 13">
            <a:extLst>
              <a:ext uri="{FF2B5EF4-FFF2-40B4-BE49-F238E27FC236}">
                <a16:creationId xmlns:a16="http://schemas.microsoft.com/office/drawing/2014/main" id="{720536C1-1B3F-4960-A032-63CAD1C8BA98}"/>
              </a:ext>
            </a:extLst>
          </p:cNvPr>
          <p:cNvSpPr>
            <a:spLocks noChangeAspect="1"/>
          </p:cNvSpPr>
          <p:nvPr/>
        </p:nvSpPr>
        <p:spPr>
          <a:xfrm>
            <a:off x="1320800" y="666750"/>
            <a:ext cx="7797800" cy="6173788"/>
          </a:xfrm>
          <a:prstGeom prst="rect">
            <a:avLst/>
          </a:prstGeom>
          <a:gradFill>
            <a:gsLst>
              <a:gs pos="0">
                <a:srgbClr val="FFFFCC"/>
              </a:gs>
              <a:gs pos="0">
                <a:srgbClr val="FFFF99"/>
              </a:gs>
              <a:gs pos="100000">
                <a:schemeClr val="bg1"/>
              </a:gs>
              <a:gs pos="100000">
                <a:schemeClr val="bg1"/>
              </a:gs>
            </a:gsLst>
            <a:lin ang="5400000" scaled="1"/>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13" dirty="0"/>
          </a:p>
        </p:txBody>
      </p:sp>
    </p:spTree>
    <p:extLst>
      <p:ext uri="{BB962C8B-B14F-4D97-AF65-F5344CB8AC3E}">
        <p14:creationId xmlns:p14="http://schemas.microsoft.com/office/powerpoint/2010/main" val="23672300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Lst>
  <p:txStyles>
    <p:titleStyle>
      <a:lvl1pPr algn="ctr" rtl="0" eaLnBrk="0" fontAlgn="base" hangingPunct="0">
        <a:spcBef>
          <a:spcPct val="0"/>
        </a:spcBef>
        <a:spcAft>
          <a:spcPct val="0"/>
        </a:spcAft>
        <a:defRPr sz="2475" kern="1200">
          <a:solidFill>
            <a:schemeClr val="tx1"/>
          </a:solidFill>
          <a:latin typeface="+mj-lt"/>
          <a:ea typeface="+mj-ea"/>
          <a:cs typeface="+mj-cs"/>
        </a:defRPr>
      </a:lvl1pPr>
      <a:lvl2pPr algn="ctr" rtl="0" eaLnBrk="0" fontAlgn="base" hangingPunct="0">
        <a:spcBef>
          <a:spcPct val="0"/>
        </a:spcBef>
        <a:spcAft>
          <a:spcPct val="0"/>
        </a:spcAft>
        <a:defRPr sz="2475">
          <a:solidFill>
            <a:schemeClr val="tx1"/>
          </a:solidFill>
          <a:latin typeface="Calibri" pitchFamily="34" charset="0"/>
        </a:defRPr>
      </a:lvl2pPr>
      <a:lvl3pPr algn="ctr" rtl="0" eaLnBrk="0" fontAlgn="base" hangingPunct="0">
        <a:spcBef>
          <a:spcPct val="0"/>
        </a:spcBef>
        <a:spcAft>
          <a:spcPct val="0"/>
        </a:spcAft>
        <a:defRPr sz="2475">
          <a:solidFill>
            <a:schemeClr val="tx1"/>
          </a:solidFill>
          <a:latin typeface="Calibri" pitchFamily="34" charset="0"/>
        </a:defRPr>
      </a:lvl3pPr>
      <a:lvl4pPr algn="ctr" rtl="0" eaLnBrk="0" fontAlgn="base" hangingPunct="0">
        <a:spcBef>
          <a:spcPct val="0"/>
        </a:spcBef>
        <a:spcAft>
          <a:spcPct val="0"/>
        </a:spcAft>
        <a:defRPr sz="2475">
          <a:solidFill>
            <a:schemeClr val="tx1"/>
          </a:solidFill>
          <a:latin typeface="Calibri" pitchFamily="34" charset="0"/>
        </a:defRPr>
      </a:lvl4pPr>
      <a:lvl5pPr algn="ctr" rtl="0" eaLnBrk="0" fontAlgn="base" hangingPunct="0">
        <a:spcBef>
          <a:spcPct val="0"/>
        </a:spcBef>
        <a:spcAft>
          <a:spcPct val="0"/>
        </a:spcAft>
        <a:defRPr sz="2475">
          <a:solidFill>
            <a:schemeClr val="tx1"/>
          </a:solidFill>
          <a:latin typeface="Calibri" pitchFamily="34" charset="0"/>
        </a:defRPr>
      </a:lvl5pPr>
      <a:lvl6pPr marL="257175" algn="ctr" rtl="0" fontAlgn="base">
        <a:spcBef>
          <a:spcPct val="0"/>
        </a:spcBef>
        <a:spcAft>
          <a:spcPct val="0"/>
        </a:spcAft>
        <a:defRPr sz="2475">
          <a:solidFill>
            <a:schemeClr val="tx1"/>
          </a:solidFill>
          <a:latin typeface="Calibri" pitchFamily="34" charset="0"/>
        </a:defRPr>
      </a:lvl6pPr>
      <a:lvl7pPr marL="514350" algn="ctr" rtl="0" fontAlgn="base">
        <a:spcBef>
          <a:spcPct val="0"/>
        </a:spcBef>
        <a:spcAft>
          <a:spcPct val="0"/>
        </a:spcAft>
        <a:defRPr sz="2475">
          <a:solidFill>
            <a:schemeClr val="tx1"/>
          </a:solidFill>
          <a:latin typeface="Calibri" pitchFamily="34" charset="0"/>
        </a:defRPr>
      </a:lvl7pPr>
      <a:lvl8pPr marL="771525" algn="ctr" rtl="0" fontAlgn="base">
        <a:spcBef>
          <a:spcPct val="0"/>
        </a:spcBef>
        <a:spcAft>
          <a:spcPct val="0"/>
        </a:spcAft>
        <a:defRPr sz="2475">
          <a:solidFill>
            <a:schemeClr val="tx1"/>
          </a:solidFill>
          <a:latin typeface="Calibri" pitchFamily="34" charset="0"/>
        </a:defRPr>
      </a:lvl8pPr>
      <a:lvl9pPr marL="1028700" algn="ctr" rtl="0" fontAlgn="base">
        <a:spcBef>
          <a:spcPct val="0"/>
        </a:spcBef>
        <a:spcAft>
          <a:spcPct val="0"/>
        </a:spcAft>
        <a:defRPr sz="2475">
          <a:solidFill>
            <a:schemeClr val="tx1"/>
          </a:solidFill>
          <a:latin typeface="Calibri" pitchFamily="34" charset="0"/>
        </a:defRPr>
      </a:lvl9pPr>
    </p:titleStyle>
    <p:bodyStyle>
      <a:lvl1pPr marL="192881" indent="-192881"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1pPr>
      <a:lvl2pPr marL="417910" indent="-160735" algn="l" rtl="0" eaLnBrk="0" fontAlgn="base" hangingPunct="0">
        <a:spcBef>
          <a:spcPct val="20000"/>
        </a:spcBef>
        <a:spcAft>
          <a:spcPct val="0"/>
        </a:spcAft>
        <a:buFont typeface="Arial" panose="020B0604020202020204" pitchFamily="34" charset="0"/>
        <a:buChar char="–"/>
        <a:defRPr sz="1575" kern="1200">
          <a:solidFill>
            <a:schemeClr val="tx1"/>
          </a:solidFill>
          <a:latin typeface="+mn-lt"/>
          <a:ea typeface="+mn-ea"/>
          <a:cs typeface="+mn-cs"/>
        </a:defRPr>
      </a:lvl2pPr>
      <a:lvl3pPr marL="642938" indent="-128588" algn="l" rtl="0" eaLnBrk="0" fontAlgn="base" hangingPunct="0">
        <a:spcBef>
          <a:spcPct val="20000"/>
        </a:spcBef>
        <a:spcAft>
          <a:spcPct val="0"/>
        </a:spcAft>
        <a:buFont typeface="Arial" panose="020B0604020202020204" pitchFamily="34" charset="0"/>
        <a:buChar char="•"/>
        <a:defRPr sz="1350" kern="1200">
          <a:solidFill>
            <a:schemeClr val="tx1"/>
          </a:solidFill>
          <a:latin typeface="+mn-lt"/>
          <a:ea typeface="+mn-ea"/>
          <a:cs typeface="+mn-cs"/>
        </a:defRPr>
      </a:lvl3pPr>
      <a:lvl4pPr marL="900113" indent="-128588" algn="l" rtl="0" eaLnBrk="0" fontAlgn="base" hangingPunct="0">
        <a:spcBef>
          <a:spcPct val="20000"/>
        </a:spcBef>
        <a:spcAft>
          <a:spcPct val="0"/>
        </a:spcAft>
        <a:buFont typeface="Arial" panose="020B0604020202020204" pitchFamily="34" charset="0"/>
        <a:buChar char="–"/>
        <a:defRPr sz="1125" kern="1200">
          <a:solidFill>
            <a:schemeClr val="tx1"/>
          </a:solidFill>
          <a:latin typeface="+mn-lt"/>
          <a:ea typeface="+mn-ea"/>
          <a:cs typeface="+mn-cs"/>
        </a:defRPr>
      </a:lvl4pPr>
      <a:lvl5pPr marL="1157288" indent="-128588" algn="l" rtl="0" eaLnBrk="0" fontAlgn="base" hangingPunct="0">
        <a:spcBef>
          <a:spcPct val="20000"/>
        </a:spcBef>
        <a:spcAft>
          <a:spcPct val="0"/>
        </a:spcAft>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pt-BR"/>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5.xml"/><Relationship Id="rId5" Type="http://schemas.openxmlformats.org/officeDocument/2006/relationships/image" Target="../media/image36.jpeg"/><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fi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2.jpg"/></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5.xml"/><Relationship Id="rId4" Type="http://schemas.openxmlformats.org/officeDocument/2006/relationships/image" Target="../media/image42.jpg"/></Relationships>
</file>

<file path=ppt/slides/_rels/slide1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44.jpeg"/><Relationship Id="rId4" Type="http://schemas.openxmlformats.org/officeDocument/2006/relationships/image" Target="../media/image29.jfif"/></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5.jpg"/></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5.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fi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4.jpg"/></Relationships>
</file>

<file path=ppt/slides/_rels/slide19.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image" Target="../media/image55.jpeg"/><Relationship Id="rId1" Type="http://schemas.openxmlformats.org/officeDocument/2006/relationships/slideLayout" Target="../slideLayouts/slideLayout5.xml"/><Relationship Id="rId4" Type="http://schemas.openxmlformats.org/officeDocument/2006/relationships/image" Target="../media/image57.jpg"/></Relationships>
</file>

<file path=ppt/slides/_rels/slide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fif"/><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21.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62.jpg"/></Relationships>
</file>

<file path=ppt/slides/_rels/slide22.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jpeg"/><Relationship Id="rId1" Type="http://schemas.openxmlformats.org/officeDocument/2006/relationships/slideLayout" Target="../slideLayouts/slideLayout5.xml"/><Relationship Id="rId5" Type="http://schemas.openxmlformats.org/officeDocument/2006/relationships/image" Target="../media/image66.jpeg"/><Relationship Id="rId4" Type="http://schemas.openxmlformats.org/officeDocument/2006/relationships/image" Target="../media/image65.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fif"/><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69.jpeg"/><Relationship Id="rId5" Type="http://schemas.openxmlformats.org/officeDocument/2006/relationships/image" Target="../media/image68.jpg"/><Relationship Id="rId4" Type="http://schemas.openxmlformats.org/officeDocument/2006/relationships/image" Target="../media/image67.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70.jpg"/></Relationships>
</file>

<file path=ppt/slides/_rels/slide2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g"/><Relationship Id="rId1" Type="http://schemas.openxmlformats.org/officeDocument/2006/relationships/slideLayout" Target="../slideLayouts/slideLayout5.xml"/><Relationship Id="rId4" Type="http://schemas.openxmlformats.org/officeDocument/2006/relationships/image" Target="../media/image73.jpeg"/></Relationships>
</file>

<file path=ppt/slides/_rels/slide26.xml.rels><?xml version="1.0" encoding="UTF-8" standalone="yes"?>
<Relationships xmlns="http://schemas.openxmlformats.org/package/2006/relationships"><Relationship Id="rId8" Type="http://schemas.openxmlformats.org/officeDocument/2006/relationships/image" Target="../media/image78.jpg"/><Relationship Id="rId3" Type="http://schemas.openxmlformats.org/officeDocument/2006/relationships/image" Target="../media/image74.jpeg"/><Relationship Id="rId7"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79.jpg"/></Relationships>
</file>

<file path=ppt/slides/_rels/slide2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5.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jpeg"/></Relationships>
</file>

<file path=ppt/slides/_rels/slide29.xml.rels><?xml version="1.0" encoding="UTF-8" standalone="yes"?>
<Relationships xmlns="http://schemas.openxmlformats.org/package/2006/relationships"><Relationship Id="rId3" Type="http://schemas.openxmlformats.org/officeDocument/2006/relationships/image" Target="../media/image85.jfif"/><Relationship Id="rId7" Type="http://schemas.openxmlformats.org/officeDocument/2006/relationships/image" Target="../media/image88.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hyperlink" Target="https://pt.wikipedia.org/wiki/Longevidad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89.jpg"/></Relationships>
</file>

<file path=ppt/slides/_rels/slide3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jpg"/><Relationship Id="rId1" Type="http://schemas.openxmlformats.org/officeDocument/2006/relationships/slideLayout" Target="../slideLayouts/slideLayout5.xml"/><Relationship Id="rId4" Type="http://schemas.openxmlformats.org/officeDocument/2006/relationships/image" Target="../media/image92.jpeg"/></Relationships>
</file>

<file path=ppt/slides/_rels/slide32.xml.rels><?xml version="1.0" encoding="UTF-8" standalone="yes"?>
<Relationships xmlns="http://schemas.openxmlformats.org/package/2006/relationships"><Relationship Id="rId8" Type="http://schemas.openxmlformats.org/officeDocument/2006/relationships/image" Target="../media/image98.jpeg"/><Relationship Id="rId3" Type="http://schemas.openxmlformats.org/officeDocument/2006/relationships/image" Target="../media/image93.jpg"/><Relationship Id="rId7" Type="http://schemas.openxmlformats.org/officeDocument/2006/relationships/image" Target="../media/image97.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96.jpeg"/><Relationship Id="rId5" Type="http://schemas.openxmlformats.org/officeDocument/2006/relationships/image" Target="../media/image95.jpeg"/><Relationship Id="rId4" Type="http://schemas.openxmlformats.org/officeDocument/2006/relationships/image" Target="../media/image94.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99.jpg"/></Relationships>
</file>

<file path=ppt/slides/_rels/slide34.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g"/><Relationship Id="rId1" Type="http://schemas.openxmlformats.org/officeDocument/2006/relationships/slideLayout" Target="../slideLayouts/slideLayout5.xml"/><Relationship Id="rId4" Type="http://schemas.openxmlformats.org/officeDocument/2006/relationships/image" Target="../media/image102.jpg"/></Relationships>
</file>

<file path=ppt/slides/_rels/slide35.xml.rels><?xml version="1.0" encoding="UTF-8" standalone="yes"?>
<Relationships xmlns="http://schemas.openxmlformats.org/package/2006/relationships"><Relationship Id="rId3" Type="http://schemas.openxmlformats.org/officeDocument/2006/relationships/image" Target="../media/image103.jpeg"/><Relationship Id="rId7" Type="http://schemas.openxmlformats.org/officeDocument/2006/relationships/image" Target="../media/image106.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hyperlink" Target="https://pt.wikipedia.org/wiki/Ficheiro:(2)BALKAN_GAPLA%C5%87.jpg" TargetMode="External"/><Relationship Id="rId5" Type="http://schemas.openxmlformats.org/officeDocument/2006/relationships/image" Target="../media/image105.jpeg"/><Relationship Id="rId4" Type="http://schemas.openxmlformats.org/officeDocument/2006/relationships/image" Target="../media/image104.jpeg"/></Relationships>
</file>

<file path=ppt/slides/_rels/slide3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07.jpg"/></Relationships>
</file>

<file path=ppt/slides/_rels/slide37.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5.xml"/><Relationship Id="rId4" Type="http://schemas.openxmlformats.org/officeDocument/2006/relationships/image" Target="../media/image110.jpg"/></Relationships>
</file>

<file path=ppt/slides/_rels/slide38.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114.jpeg"/><Relationship Id="rId5" Type="http://schemas.openxmlformats.org/officeDocument/2006/relationships/image" Target="../media/image113.png"/><Relationship Id="rId4" Type="http://schemas.openxmlformats.org/officeDocument/2006/relationships/image" Target="../media/image112.jpe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15.jpg"/></Relationships>
</file>

<file path=ppt/slides/_rels/slide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40.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16.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8" Type="http://schemas.openxmlformats.org/officeDocument/2006/relationships/image" Target="../media/image122.jpeg"/><Relationship Id="rId3" Type="http://schemas.openxmlformats.org/officeDocument/2006/relationships/image" Target="../media/image118.jpeg"/><Relationship Id="rId7" Type="http://schemas.openxmlformats.org/officeDocument/2006/relationships/image" Target="../media/image121.jpe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120.jpeg"/><Relationship Id="rId5" Type="http://schemas.openxmlformats.org/officeDocument/2006/relationships/image" Target="../media/image85.jfif"/><Relationship Id="rId4" Type="http://schemas.openxmlformats.org/officeDocument/2006/relationships/image" Target="../media/image119.jpeg"/></Relationships>
</file>

<file path=ppt/slides/_rels/slide4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23.jpg"/></Relationships>
</file>

<file path=ppt/slides/_rels/slide43.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image" Target="../media/image124.jpg"/><Relationship Id="rId1" Type="http://schemas.openxmlformats.org/officeDocument/2006/relationships/slideLayout" Target="../slideLayouts/slideLayout5.xml"/><Relationship Id="rId4" Type="http://schemas.openxmlformats.org/officeDocument/2006/relationships/image" Target="../media/image126.jpeg"/></Relationships>
</file>

<file path=ppt/slides/_rels/slide44.xml.rels><?xml version="1.0" encoding="UTF-8" standalone="yes"?>
<Relationships xmlns="http://schemas.openxmlformats.org/package/2006/relationships"><Relationship Id="rId3" Type="http://schemas.openxmlformats.org/officeDocument/2006/relationships/image" Target="../media/image85.jfif"/><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129.jpeg"/><Relationship Id="rId5" Type="http://schemas.openxmlformats.org/officeDocument/2006/relationships/image" Target="../media/image128.jpeg"/><Relationship Id="rId4" Type="http://schemas.openxmlformats.org/officeDocument/2006/relationships/image" Target="../media/image127.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39.xml"/><Relationship Id="rId3" Type="http://schemas.openxmlformats.org/officeDocument/2006/relationships/slide" Target="slide9.xml"/><Relationship Id="rId7" Type="http://schemas.openxmlformats.org/officeDocument/2006/relationships/slide" Target="slide21.xml"/><Relationship Id="rId12" Type="http://schemas.openxmlformats.org/officeDocument/2006/relationships/slide" Target="slide36.xml"/><Relationship Id="rId2" Type="http://schemas.openxmlformats.org/officeDocument/2006/relationships/slide" Target="slide6.xml"/><Relationship Id="rId1" Type="http://schemas.openxmlformats.org/officeDocument/2006/relationships/slideLayout" Target="../slideLayouts/slideLayout12.xml"/><Relationship Id="rId6" Type="http://schemas.openxmlformats.org/officeDocument/2006/relationships/slide" Target="slide18.xml"/><Relationship Id="rId11" Type="http://schemas.openxmlformats.org/officeDocument/2006/relationships/slide" Target="slide33.xml"/><Relationship Id="rId5" Type="http://schemas.openxmlformats.org/officeDocument/2006/relationships/slide" Target="slide15.xml"/><Relationship Id="rId10" Type="http://schemas.openxmlformats.org/officeDocument/2006/relationships/slide" Target="slide30.xml"/><Relationship Id="rId4" Type="http://schemas.openxmlformats.org/officeDocument/2006/relationships/slide" Target="slide12.xml"/><Relationship Id="rId9" Type="http://schemas.openxmlformats.org/officeDocument/2006/relationships/slide" Target="slide27.xml"/><Relationship Id="rId14" Type="http://schemas.openxmlformats.org/officeDocument/2006/relationships/slide" Target="slide4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31.jpg"/><Relationship Id="rId5" Type="http://schemas.openxmlformats.org/officeDocument/2006/relationships/image" Target="../media/image30.jpeg"/><Relationship Id="rId4" Type="http://schemas.openxmlformats.org/officeDocument/2006/relationships/image" Target="../media/image29.jfif"/></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33D7891B-1221-4365-A4EF-5B47686381FE}"/>
              </a:ext>
            </a:extLst>
          </p:cNvPr>
          <p:cNvSpPr>
            <a:spLocks noGrp="1"/>
          </p:cNvSpPr>
          <p:nvPr>
            <p:ph type="body" sz="quarter" idx="10"/>
          </p:nvPr>
        </p:nvSpPr>
        <p:spPr/>
        <p:txBody>
          <a:bodyPr/>
          <a:lstStyle/>
          <a:p>
            <a:pPr algn="ctr"/>
            <a:r>
              <a:rPr lang="pt-BR" sz="6000" b="1" dirty="0"/>
              <a:t>2º</a:t>
            </a:r>
          </a:p>
        </p:txBody>
      </p:sp>
    </p:spTree>
    <p:extLst>
      <p:ext uri="{BB962C8B-B14F-4D97-AF65-F5344CB8AC3E}">
        <p14:creationId xmlns:p14="http://schemas.microsoft.com/office/powerpoint/2010/main" val="2498257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1">
            <a:extLst>
              <a:ext uri="{FF2B5EF4-FFF2-40B4-BE49-F238E27FC236}">
                <a16:creationId xmlns:a16="http://schemas.microsoft.com/office/drawing/2014/main" id="{5F98335E-43CA-4192-BF79-5CD59F484A12}"/>
              </a:ext>
            </a:extLst>
          </p:cNvPr>
          <p:cNvSpPr>
            <a:spLocks noGrp="1"/>
          </p:cNvSpPr>
          <p:nvPr>
            <p:ph type="body" sz="quarter" idx="10"/>
          </p:nvPr>
        </p:nvSpPr>
        <p:spPr>
          <a:xfrm>
            <a:off x="71996" y="679578"/>
            <a:ext cx="2959200" cy="6120000"/>
          </a:xfrm>
        </p:spPr>
        <p:txBody>
          <a:bodyPr/>
          <a:lstStyle/>
          <a:p>
            <a:pPr algn="ctr"/>
            <a:r>
              <a:rPr lang="pt-BR" sz="2000" dirty="0">
                <a:solidFill>
                  <a:srgbClr val="FF0000"/>
                </a:solidFill>
              </a:rPr>
              <a:t>Rússia</a:t>
            </a:r>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r>
              <a:rPr lang="pt-PT" altLang="pt-BR" dirty="0"/>
              <a:t>A matriosca é um brinquedo de origem japonesa mas se popularizou na Rússia. É um conjunto de figuras de madeira que podem ser separadas para revelar uma figura semelhante, mas menor em seu interior, geralmente com seis ou mais no total. A forma da boneca é normalmente cilíndrica lisa com toda a decoração pintada, muitas vezes elaboradamente. O tema mais comum são as camponesas em trajes tradicionais, mas pode ser quase qualquer coisa, incluindo figuras políticas e contos de fadas. </a:t>
            </a:r>
          </a:p>
          <a:p>
            <a:pPr marL="285750" indent="-285750">
              <a:buFont typeface="Arial" panose="020B0604020202020204" pitchFamily="34" charset="0"/>
              <a:buChar char="•"/>
            </a:pPr>
            <a:endParaRPr lang="pt-BR" dirty="0"/>
          </a:p>
          <a:p>
            <a:endParaRPr lang="pt-BR" dirty="0"/>
          </a:p>
        </p:txBody>
      </p:sp>
      <p:pic>
        <p:nvPicPr>
          <p:cNvPr id="12" name="Imagem 11" descr="Desenho de boneco com olhos grandes&#10;&#10;Descrição gerada automaticamente com confiança média">
            <a:extLst>
              <a:ext uri="{FF2B5EF4-FFF2-40B4-BE49-F238E27FC236}">
                <a16:creationId xmlns:a16="http://schemas.microsoft.com/office/drawing/2014/main" id="{8950499A-AC29-4219-B782-BF231357D6F6}"/>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15910" y="1628801"/>
            <a:ext cx="2866522" cy="1519114"/>
          </a:xfrm>
          <a:prstGeom prst="rect">
            <a:avLst/>
          </a:prstGeom>
        </p:spPr>
      </p:pic>
      <p:pic>
        <p:nvPicPr>
          <p:cNvPr id="13" name="Imagem 12" descr="Urso de pelúcia colorido&#10;&#10;Descrição gerada automaticamente com confiança baixa">
            <a:extLst>
              <a:ext uri="{FF2B5EF4-FFF2-40B4-BE49-F238E27FC236}">
                <a16:creationId xmlns:a16="http://schemas.microsoft.com/office/drawing/2014/main" id="{86BC055B-1710-43E0-86A5-210BDF6CB2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1197" y="690263"/>
            <a:ext cx="3140790" cy="2095496"/>
          </a:xfrm>
          <a:prstGeom prst="rect">
            <a:avLst/>
          </a:prstGeom>
        </p:spPr>
      </p:pic>
      <p:pic>
        <p:nvPicPr>
          <p:cNvPr id="14" name="Picture 3" descr="Nesting Dolls: Black and Gold Floral Matryoshka - The Russian Store">
            <a:extLst>
              <a:ext uri="{FF2B5EF4-FFF2-40B4-BE49-F238E27FC236}">
                <a16:creationId xmlns:a16="http://schemas.microsoft.com/office/drawing/2014/main" id="{B3EBE240-0DD1-4FD8-B667-C6D9A68512D0}"/>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68021" y="3498094"/>
            <a:ext cx="2903983" cy="2903983"/>
          </a:xfrm>
          <a:prstGeom prst="rect">
            <a:avLst/>
          </a:prstGeom>
          <a:noFill/>
          <a:extLst>
            <a:ext uri="{909E8E84-426E-40DD-AFC4-6F175D3DCCD1}">
              <a14:hiddenFill xmlns:a14="http://schemas.microsoft.com/office/drawing/2010/main">
                <a:solidFill>
                  <a:srgbClr val="FFFFFF"/>
                </a:solidFill>
              </a14:hiddenFill>
            </a:ext>
          </a:extLst>
        </p:spPr>
      </p:pic>
      <p:sp>
        <p:nvSpPr>
          <p:cNvPr id="15" name="Elipse 14">
            <a:extLst>
              <a:ext uri="{FF2B5EF4-FFF2-40B4-BE49-F238E27FC236}">
                <a16:creationId xmlns:a16="http://schemas.microsoft.com/office/drawing/2014/main" id="{D5F990B7-28F5-4549-9117-26CEF4EDE277}"/>
              </a:ext>
            </a:extLst>
          </p:cNvPr>
          <p:cNvSpPr/>
          <p:nvPr/>
        </p:nvSpPr>
        <p:spPr>
          <a:xfrm>
            <a:off x="7668344" y="1556792"/>
            <a:ext cx="1666979" cy="5760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pt-BR" b="1" dirty="0">
                <a:solidFill>
                  <a:schemeClr val="tx1"/>
                </a:solidFill>
              </a:rPr>
              <a:t>9 bonecas</a:t>
            </a:r>
          </a:p>
        </p:txBody>
      </p:sp>
      <p:sp>
        <p:nvSpPr>
          <p:cNvPr id="16" name="Elipse 15">
            <a:extLst>
              <a:ext uri="{FF2B5EF4-FFF2-40B4-BE49-F238E27FC236}">
                <a16:creationId xmlns:a16="http://schemas.microsoft.com/office/drawing/2014/main" id="{8B84FC09-145C-484F-B0D8-951CD2375915}"/>
              </a:ext>
            </a:extLst>
          </p:cNvPr>
          <p:cNvSpPr/>
          <p:nvPr/>
        </p:nvSpPr>
        <p:spPr>
          <a:xfrm>
            <a:off x="7559746" y="3429000"/>
            <a:ext cx="1763688" cy="5760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pt-BR" b="1" dirty="0">
                <a:solidFill>
                  <a:schemeClr val="tx1"/>
                </a:solidFill>
              </a:rPr>
              <a:t>14 bonecas</a:t>
            </a:r>
          </a:p>
        </p:txBody>
      </p:sp>
      <p:pic>
        <p:nvPicPr>
          <p:cNvPr id="17" name="Picture 5" descr="Semyonovskaya 30 Piece Matryoshka 1">
            <a:extLst>
              <a:ext uri="{FF2B5EF4-FFF2-40B4-BE49-F238E27FC236}">
                <a16:creationId xmlns:a16="http://schemas.microsoft.com/office/drawing/2014/main" id="{187C5F43-4AD7-4FFE-8252-13CAAD66E03B}"/>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64693" y="4077072"/>
            <a:ext cx="3058325" cy="2727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947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Texto 1">
            <a:extLst>
              <a:ext uri="{FF2B5EF4-FFF2-40B4-BE49-F238E27FC236}">
                <a16:creationId xmlns:a16="http://schemas.microsoft.com/office/drawing/2014/main" id="{48A8CFF5-57B3-4874-805D-E5AC9774DB3A}"/>
              </a:ext>
            </a:extLst>
          </p:cNvPr>
          <p:cNvSpPr>
            <a:spLocks noGrp="1"/>
          </p:cNvSpPr>
          <p:nvPr>
            <p:ph type="body" sz="quarter" idx="10"/>
          </p:nvPr>
        </p:nvSpPr>
        <p:spPr>
          <a:xfrm>
            <a:off x="71996" y="679578"/>
            <a:ext cx="2959200" cy="5053678"/>
          </a:xfrm>
        </p:spPr>
        <p:txBody>
          <a:bodyPr/>
          <a:lstStyle/>
          <a:p>
            <a:pPr algn="ctr"/>
            <a:r>
              <a:rPr lang="pt-BR" sz="1600" dirty="0">
                <a:solidFill>
                  <a:srgbClr val="FF0000"/>
                </a:solidFill>
              </a:rPr>
              <a:t>Águia marinha de </a:t>
            </a:r>
            <a:r>
              <a:rPr lang="pt-BR" sz="1600" dirty="0" err="1">
                <a:solidFill>
                  <a:srgbClr val="FF0000"/>
                </a:solidFill>
              </a:rPr>
              <a:t>Steller</a:t>
            </a:r>
            <a:r>
              <a:rPr lang="pt-BR" sz="1600" dirty="0">
                <a:solidFill>
                  <a:srgbClr val="FF0000"/>
                </a:solidFill>
              </a:rPr>
              <a:t> </a:t>
            </a:r>
            <a:r>
              <a:rPr lang="pt-BR" sz="1400" i="1" dirty="0" err="1"/>
              <a:t>Haliaeetus</a:t>
            </a:r>
            <a:r>
              <a:rPr lang="pt-BR" sz="1400" i="1" dirty="0"/>
              <a:t> </a:t>
            </a:r>
            <a:r>
              <a:rPr lang="pt-BR" sz="1400" i="1" dirty="0" err="1"/>
              <a:t>pelagicus</a:t>
            </a:r>
            <a:endParaRPr lang="pt-BR" sz="1400" i="1" dirty="0"/>
          </a:p>
          <a:p>
            <a:pPr algn="ctr"/>
            <a:endParaRPr lang="pt-BR" sz="1400" dirty="0">
              <a:solidFill>
                <a:srgbClr val="FF0000"/>
              </a:solidFill>
            </a:endParaRPr>
          </a:p>
          <a:p>
            <a:pPr marL="285750" indent="-285750">
              <a:buFont typeface="Wingdings" panose="05000000000000000000" pitchFamily="2" charset="2"/>
              <a:buChar char="Ø"/>
            </a:pPr>
            <a:r>
              <a:rPr lang="pt-BR" sz="1400" dirty="0"/>
              <a:t>Essa águia constrói seu ninho no alto de árvores ou sobre rochas. </a:t>
            </a:r>
          </a:p>
          <a:p>
            <a:pPr marL="285750" indent="-285750">
              <a:buFont typeface="Wingdings" panose="05000000000000000000" pitchFamily="2" charset="2"/>
              <a:buChar char="Ø"/>
            </a:pPr>
            <a:endParaRPr lang="pt-BR" sz="1400" dirty="0"/>
          </a:p>
          <a:p>
            <a:pPr marL="285750" indent="-285750">
              <a:buFont typeface="Wingdings" panose="05000000000000000000" pitchFamily="2" charset="2"/>
              <a:buChar char="Ø"/>
            </a:pPr>
            <a:r>
              <a:rPr lang="pt-BR" sz="1400" dirty="0"/>
              <a:t>A fêmea coloca vários ovos branco-esverdeados, dos quais apenas um filhote sobrevive.</a:t>
            </a:r>
          </a:p>
          <a:p>
            <a:pPr marL="285750" indent="-285750">
              <a:buFont typeface="Wingdings" panose="05000000000000000000" pitchFamily="2" charset="2"/>
              <a:buChar char="Ø"/>
            </a:pPr>
            <a:endParaRPr lang="pt-BR" sz="1400" dirty="0"/>
          </a:p>
          <a:p>
            <a:pPr marL="285750" indent="-285750">
              <a:buFont typeface="Wingdings" panose="05000000000000000000" pitchFamily="2" charset="2"/>
              <a:buChar char="Ø"/>
            </a:pPr>
            <a:r>
              <a:rPr lang="pt-BR" sz="1400" dirty="0"/>
              <a:t>O período de incubação dura entre 40 e 45 dias, com o filhote aprendendo a voar após 10 semanas de vida. </a:t>
            </a:r>
          </a:p>
          <a:p>
            <a:pPr marL="285750" indent="-285750">
              <a:buFont typeface="Wingdings" panose="05000000000000000000" pitchFamily="2" charset="2"/>
              <a:buChar char="Ø"/>
            </a:pPr>
            <a:endParaRPr lang="pt-BR" sz="1400" dirty="0"/>
          </a:p>
          <a:p>
            <a:pPr marL="285750" indent="-285750">
              <a:buFont typeface="Wingdings" panose="05000000000000000000" pitchFamily="2" charset="2"/>
              <a:buChar char="Ø"/>
            </a:pPr>
            <a:r>
              <a:rPr lang="pt-BR" sz="1400" dirty="0"/>
              <a:t>Mede entre 87 e 105 cm de comprimento, com envergadura de até 2,4 metros.</a:t>
            </a:r>
          </a:p>
          <a:p>
            <a:pPr marL="285750" indent="-285750">
              <a:buFont typeface="Wingdings" panose="05000000000000000000" pitchFamily="2" charset="2"/>
              <a:buChar char="Ø"/>
            </a:pPr>
            <a:endParaRPr lang="pt-BR" sz="1400" dirty="0"/>
          </a:p>
          <a:p>
            <a:pPr marL="285750" indent="-285750">
              <a:buFont typeface="Wingdings" panose="05000000000000000000" pitchFamily="2" charset="2"/>
              <a:buChar char="Ø"/>
            </a:pPr>
            <a:r>
              <a:rPr lang="pt-BR" sz="1400" dirty="0"/>
              <a:t>Chega a pesar mais de 9 kg quando adulto. </a:t>
            </a:r>
          </a:p>
          <a:p>
            <a:pPr marL="285750" indent="-285750">
              <a:buFont typeface="Wingdings" panose="05000000000000000000" pitchFamily="2" charset="2"/>
              <a:buChar char="Ø"/>
            </a:pPr>
            <a:endParaRPr lang="pt-BR" sz="1400" dirty="0"/>
          </a:p>
          <a:p>
            <a:pPr marL="285750" indent="-285750">
              <a:buFont typeface="Wingdings" panose="05000000000000000000" pitchFamily="2" charset="2"/>
              <a:buChar char="Ø"/>
            </a:pPr>
            <a:r>
              <a:rPr lang="pt-BR" sz="1400" dirty="0"/>
              <a:t>Alimenta-se principalmente de peixes, especialmente salmão e truta. </a:t>
            </a:r>
            <a:endParaRPr lang="es-ES" sz="1400" dirty="0"/>
          </a:p>
        </p:txBody>
      </p:sp>
      <p:pic>
        <p:nvPicPr>
          <p:cNvPr id="12" name="Imagem 11" descr="Uma imagem contendo Retângulo&#10;&#10;Descrição gerada automaticamente">
            <a:extLst>
              <a:ext uri="{FF2B5EF4-FFF2-40B4-BE49-F238E27FC236}">
                <a16:creationId xmlns:a16="http://schemas.microsoft.com/office/drawing/2014/main" id="{D30B243D-2275-4F05-8F7B-511E11674D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9755" y="5517232"/>
            <a:ext cx="1188914" cy="745590"/>
          </a:xfrm>
          <a:prstGeom prst="rect">
            <a:avLst/>
          </a:prstGeom>
        </p:spPr>
      </p:pic>
      <p:sp>
        <p:nvSpPr>
          <p:cNvPr id="13" name="Retângulo 12">
            <a:extLst>
              <a:ext uri="{FF2B5EF4-FFF2-40B4-BE49-F238E27FC236}">
                <a16:creationId xmlns:a16="http://schemas.microsoft.com/office/drawing/2014/main" id="{24F5584F-D3D0-47F7-860C-E028193353EB}"/>
              </a:ext>
            </a:extLst>
          </p:cNvPr>
          <p:cNvSpPr/>
          <p:nvPr/>
        </p:nvSpPr>
        <p:spPr>
          <a:xfrm>
            <a:off x="3199755" y="6291100"/>
            <a:ext cx="1188914" cy="47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pt-BR" dirty="0">
                <a:solidFill>
                  <a:schemeClr val="tx1"/>
                </a:solidFill>
                <a:latin typeface="Brush Script MT" panose="03060802040406070304" pitchFamily="66" charset="0"/>
              </a:rPr>
              <a:t>Bandeira da Rússia</a:t>
            </a:r>
          </a:p>
        </p:txBody>
      </p:sp>
      <p:pic>
        <p:nvPicPr>
          <p:cNvPr id="14" name="Picture 2">
            <a:extLst>
              <a:ext uri="{FF2B5EF4-FFF2-40B4-BE49-F238E27FC236}">
                <a16:creationId xmlns:a16="http://schemas.microsoft.com/office/drawing/2014/main" id="{DEBF12DC-40F6-49E3-9EAC-06EABDC551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7683" y="3723732"/>
            <a:ext cx="3810000" cy="30194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EA5D6048-E8DC-4DC2-9133-BBD04E0146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3160" y="858277"/>
            <a:ext cx="2446951" cy="382809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a:extLst>
              <a:ext uri="{FF2B5EF4-FFF2-40B4-BE49-F238E27FC236}">
                <a16:creationId xmlns:a16="http://schemas.microsoft.com/office/drawing/2014/main" id="{8C4D8D43-B079-4F00-9C35-FB35D32C65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4208" y="858278"/>
            <a:ext cx="2627796" cy="3076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548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ço Reservado para Texto 7">
            <a:extLst>
              <a:ext uri="{FF2B5EF4-FFF2-40B4-BE49-F238E27FC236}">
                <a16:creationId xmlns:a16="http://schemas.microsoft.com/office/drawing/2014/main" id="{73CF81AC-832E-4C97-825A-68ADC5B32168}"/>
              </a:ext>
            </a:extLst>
          </p:cNvPr>
          <p:cNvSpPr>
            <a:spLocks noGrp="1"/>
          </p:cNvSpPr>
          <p:nvPr>
            <p:ph type="body" sz="quarter" idx="11"/>
          </p:nvPr>
        </p:nvSpPr>
        <p:spPr/>
        <p:txBody>
          <a:bodyPr/>
          <a:lstStyle/>
          <a:p>
            <a:r>
              <a:rPr lang="pt-BR" altLang="pt-BR" dirty="0">
                <a:latin typeface="Calibri" panose="020F0502020204030204" pitchFamily="34" charset="0"/>
              </a:rPr>
              <a:t>S03 - Missões – 20 de abril</a:t>
            </a:r>
            <a:endParaRPr lang="pt-BR" dirty="0"/>
          </a:p>
        </p:txBody>
      </p:sp>
      <p:sp>
        <p:nvSpPr>
          <p:cNvPr id="22" name="Espaço Reservado para Texto 9">
            <a:extLst>
              <a:ext uri="{FF2B5EF4-FFF2-40B4-BE49-F238E27FC236}">
                <a16:creationId xmlns:a16="http://schemas.microsoft.com/office/drawing/2014/main" id="{2161A04A-E95B-4E03-9CFE-FF31E7EF42D5}"/>
              </a:ext>
            </a:extLst>
          </p:cNvPr>
          <p:cNvSpPr>
            <a:spLocks noGrp="1"/>
          </p:cNvSpPr>
          <p:nvPr>
            <p:ph type="body" sz="quarter" idx="12"/>
          </p:nvPr>
        </p:nvSpPr>
        <p:spPr/>
        <p:txBody>
          <a:bodyPr/>
          <a:lstStyle/>
          <a:p>
            <a:r>
              <a:rPr lang="pt-PT" altLang="pt-BR" dirty="0"/>
              <a:t>Orar Protege</a:t>
            </a:r>
          </a:p>
          <a:p>
            <a:endParaRPr lang="pt-BR" sz="4000" dirty="0"/>
          </a:p>
        </p:txBody>
      </p:sp>
      <p:sp>
        <p:nvSpPr>
          <p:cNvPr id="4" name="Espaço Reservado para Texto 3">
            <a:extLst>
              <a:ext uri="{FF2B5EF4-FFF2-40B4-BE49-F238E27FC236}">
                <a16:creationId xmlns:a16="http://schemas.microsoft.com/office/drawing/2014/main" id="{6A3ECDA2-72A4-40CD-8FDE-28D7448CEAEE}"/>
              </a:ext>
            </a:extLst>
          </p:cNvPr>
          <p:cNvSpPr>
            <a:spLocks noGrp="1"/>
          </p:cNvSpPr>
          <p:nvPr>
            <p:ph type="body" sz="quarter" idx="15"/>
          </p:nvPr>
        </p:nvSpPr>
        <p:spPr/>
        <p:txBody>
          <a:bodyPr/>
          <a:lstStyle/>
          <a:p>
            <a:r>
              <a:rPr lang="pt-BR" dirty="0" err="1"/>
              <a:t>Daniil</a:t>
            </a:r>
            <a:endParaRPr lang="pt-BR" dirty="0"/>
          </a:p>
        </p:txBody>
      </p:sp>
      <p:sp>
        <p:nvSpPr>
          <p:cNvPr id="5" name="Espaço Reservado para Texto 4">
            <a:extLst>
              <a:ext uri="{FF2B5EF4-FFF2-40B4-BE49-F238E27FC236}">
                <a16:creationId xmlns:a16="http://schemas.microsoft.com/office/drawing/2014/main" id="{37A982DC-FB49-4319-91BE-C0E2BCD85D02}"/>
              </a:ext>
            </a:extLst>
          </p:cNvPr>
          <p:cNvSpPr>
            <a:spLocks noGrp="1"/>
          </p:cNvSpPr>
          <p:nvPr>
            <p:ph type="body" sz="quarter" idx="16"/>
          </p:nvPr>
        </p:nvSpPr>
        <p:spPr/>
        <p:txBody>
          <a:bodyPr/>
          <a:lstStyle/>
          <a:p>
            <a:r>
              <a:rPr lang="pt-BR" dirty="0"/>
              <a:t>Rússia</a:t>
            </a:r>
          </a:p>
        </p:txBody>
      </p:sp>
      <p:pic>
        <p:nvPicPr>
          <p:cNvPr id="8" name="Imagem 7">
            <a:extLst>
              <a:ext uri="{FF2B5EF4-FFF2-40B4-BE49-F238E27FC236}">
                <a16:creationId xmlns:a16="http://schemas.microsoft.com/office/drawing/2014/main" id="{E16C869F-7CF6-4D81-AE06-560E25D7C9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5157192"/>
            <a:ext cx="1785600" cy="993600"/>
          </a:xfrm>
          <a:prstGeom prst="rect">
            <a:avLst/>
          </a:prstGeom>
        </p:spPr>
      </p:pic>
      <p:pic>
        <p:nvPicPr>
          <p:cNvPr id="9" name="Espaço Reservado para Imagem 8">
            <a:extLst>
              <a:ext uri="{FF2B5EF4-FFF2-40B4-BE49-F238E27FC236}">
                <a16:creationId xmlns:a16="http://schemas.microsoft.com/office/drawing/2014/main" id="{BED15D32-AE3E-4466-B82B-3D071DDD2848}"/>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7053" r="7053"/>
          <a:stretch>
            <a:fillRect/>
          </a:stretch>
        </p:blipFill>
        <p:spPr/>
      </p:pic>
    </p:spTree>
    <p:extLst>
      <p:ext uri="{BB962C8B-B14F-4D97-AF65-F5344CB8AC3E}">
        <p14:creationId xmlns:p14="http://schemas.microsoft.com/office/powerpoint/2010/main" val="1779445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3">
            <a:extLst>
              <a:ext uri="{FF2B5EF4-FFF2-40B4-BE49-F238E27FC236}">
                <a16:creationId xmlns:a16="http://schemas.microsoft.com/office/drawing/2014/main" id="{3AB65041-9F5D-4B8A-8C13-BC5CE88F611E}"/>
              </a:ext>
            </a:extLst>
          </p:cNvPr>
          <p:cNvSpPr>
            <a:spLocks noGrp="1"/>
          </p:cNvSpPr>
          <p:nvPr>
            <p:ph type="body" sz="quarter" idx="10"/>
          </p:nvPr>
        </p:nvSpPr>
        <p:spPr>
          <a:xfrm>
            <a:off x="47534" y="689812"/>
            <a:ext cx="2959200" cy="2019108"/>
          </a:xfrm>
        </p:spPr>
        <p:txBody>
          <a:bodyPr/>
          <a:lstStyle/>
          <a:p>
            <a:pPr algn="ctr"/>
            <a:r>
              <a:rPr lang="en-US" sz="2000" dirty="0" err="1">
                <a:solidFill>
                  <a:srgbClr val="FF0000"/>
                </a:solidFill>
              </a:rPr>
              <a:t>Rússia</a:t>
            </a:r>
            <a:endParaRPr lang="en-US" sz="2000" dirty="0">
              <a:solidFill>
                <a:srgbClr val="FF0000"/>
              </a:solidFill>
            </a:endParaRPr>
          </a:p>
          <a:p>
            <a:pPr marL="285750" indent="-285750">
              <a:buFont typeface="Arial" panose="020B0604020202020204" pitchFamily="34" charset="0"/>
              <a:buChar char="•"/>
            </a:pPr>
            <a:r>
              <a:rPr lang="pt-PT" altLang="pt-BR" dirty="0"/>
              <a:t>No final do verão, há três festas populares — conhecidas como Spas — que celebram o mel e a colheita das culturas de maçã e nozes. </a:t>
            </a:r>
          </a:p>
          <a:p>
            <a:endParaRPr lang="pt-PT" altLang="pt-BR" dirty="0"/>
          </a:p>
          <a:p>
            <a:endParaRPr lang="pt-PT" altLang="pt-BR" dirty="0"/>
          </a:p>
          <a:p>
            <a:pPr marL="285750" indent="-285750">
              <a:buFont typeface="Arial" panose="020B0604020202020204" pitchFamily="34" charset="0"/>
              <a:buChar char="•"/>
            </a:pPr>
            <a:endParaRPr lang="pt-BR" dirty="0"/>
          </a:p>
          <a:p>
            <a:endParaRPr lang="pt-BR" dirty="0"/>
          </a:p>
        </p:txBody>
      </p:sp>
      <p:pic>
        <p:nvPicPr>
          <p:cNvPr id="13" name="Imagem 12">
            <a:extLst>
              <a:ext uri="{FF2B5EF4-FFF2-40B4-BE49-F238E27FC236}">
                <a16:creationId xmlns:a16="http://schemas.microsoft.com/office/drawing/2014/main" id="{F1A6D603-86DC-4CAE-8F68-D9BB371D8275}"/>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31196" y="709284"/>
            <a:ext cx="4061084" cy="2501033"/>
          </a:xfrm>
          <a:prstGeom prst="rect">
            <a:avLst/>
          </a:prstGeom>
        </p:spPr>
      </p:pic>
      <p:pic>
        <p:nvPicPr>
          <p:cNvPr id="2051" name="Picture 3" descr="Growing apples in the home garden | UMN Extension">
            <a:extLst>
              <a:ext uri="{FF2B5EF4-FFF2-40B4-BE49-F238E27FC236}">
                <a16:creationId xmlns:a16="http://schemas.microsoft.com/office/drawing/2014/main" id="{2D1B772C-0AD5-415E-B7ED-B64CEEC172D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622"/>
          <a:stretch/>
        </p:blipFill>
        <p:spPr bwMode="auto">
          <a:xfrm>
            <a:off x="199100" y="2852936"/>
            <a:ext cx="3580812" cy="2905211"/>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m 16">
            <a:extLst>
              <a:ext uri="{FF2B5EF4-FFF2-40B4-BE49-F238E27FC236}">
                <a16:creationId xmlns:a16="http://schemas.microsoft.com/office/drawing/2014/main" id="{5FAC9028-21A7-4EF7-B781-4B5319407F4F}"/>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37520" y="3068960"/>
            <a:ext cx="4348976" cy="3702205"/>
          </a:xfrm>
          <a:prstGeom prst="rect">
            <a:avLst/>
          </a:prstGeom>
        </p:spPr>
      </p:pic>
    </p:spTree>
    <p:extLst>
      <p:ext uri="{BB962C8B-B14F-4D97-AF65-F5344CB8AC3E}">
        <p14:creationId xmlns:p14="http://schemas.microsoft.com/office/powerpoint/2010/main" val="1755886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Cabra com a boca aberta&#10;&#10;Descrição gerada automaticamente com confiança média">
            <a:extLst>
              <a:ext uri="{FF2B5EF4-FFF2-40B4-BE49-F238E27FC236}">
                <a16:creationId xmlns:a16="http://schemas.microsoft.com/office/drawing/2014/main" id="{6C5A73F3-8CE7-49C9-AD7C-95345F2F77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9676" y="801928"/>
            <a:ext cx="4379495" cy="2945331"/>
          </a:xfrm>
          <a:prstGeom prst="rect">
            <a:avLst/>
          </a:prstGeom>
        </p:spPr>
      </p:pic>
      <p:sp>
        <p:nvSpPr>
          <p:cNvPr id="4" name="Espaço Reservado para Texto 1">
            <a:extLst>
              <a:ext uri="{FF2B5EF4-FFF2-40B4-BE49-F238E27FC236}">
                <a16:creationId xmlns:a16="http://schemas.microsoft.com/office/drawing/2014/main" id="{84627EED-23BA-4AC5-86A9-2740631D2C81}"/>
              </a:ext>
            </a:extLst>
          </p:cNvPr>
          <p:cNvSpPr>
            <a:spLocks noGrp="1"/>
          </p:cNvSpPr>
          <p:nvPr>
            <p:ph type="body" sz="quarter" idx="10"/>
          </p:nvPr>
        </p:nvSpPr>
        <p:spPr>
          <a:xfrm>
            <a:off x="71996" y="679578"/>
            <a:ext cx="2959200" cy="6120000"/>
          </a:xfrm>
        </p:spPr>
        <p:txBody>
          <a:bodyPr/>
          <a:lstStyle/>
          <a:p>
            <a:pPr algn="ctr"/>
            <a:r>
              <a:rPr lang="pt-BR" sz="1600" dirty="0">
                <a:solidFill>
                  <a:srgbClr val="FF0000"/>
                </a:solidFill>
              </a:rPr>
              <a:t>O Carneiro das neves</a:t>
            </a:r>
          </a:p>
          <a:p>
            <a:pPr algn="ctr"/>
            <a:r>
              <a:rPr lang="pt-BR" sz="1200" i="1" dirty="0"/>
              <a:t>Ovis </a:t>
            </a:r>
            <a:r>
              <a:rPr lang="pt-BR" sz="1200" i="1" dirty="0" err="1"/>
              <a:t>nivicola</a:t>
            </a:r>
            <a:endParaRPr lang="pt-BR" sz="1200" i="1" dirty="0"/>
          </a:p>
          <a:p>
            <a:pPr algn="ctr"/>
            <a:endParaRPr lang="pt-BR" sz="1200" i="1" dirty="0"/>
          </a:p>
          <a:p>
            <a:pPr marL="285750" indent="-285750">
              <a:buFont typeface="Wingdings" panose="05000000000000000000" pitchFamily="2" charset="2"/>
              <a:buChar char="Ø"/>
            </a:pPr>
            <a:r>
              <a:rPr lang="pt-BR" sz="1300" dirty="0">
                <a:latin typeface="Comic Sans MS" panose="030F0702030302020204" pitchFamily="66" charset="0"/>
              </a:rPr>
              <a:t>Este mamífero é encontrado em </a:t>
            </a:r>
            <a:r>
              <a:rPr lang="pt-BR" sz="1300" dirty="0" err="1">
                <a:latin typeface="Comic Sans MS" panose="030F0702030302020204" pitchFamily="66" charset="0"/>
              </a:rPr>
              <a:t>Kamchatka</a:t>
            </a:r>
            <a:r>
              <a:rPr lang="pt-BR" sz="1300" dirty="0">
                <a:latin typeface="Comic Sans MS" panose="030F0702030302020204" pitchFamily="66" charset="0"/>
              </a:rPr>
              <a:t> na região da Sibéria na Rússia.</a:t>
            </a:r>
          </a:p>
          <a:p>
            <a:pPr marL="285750" indent="-285750">
              <a:buFont typeface="Wingdings" panose="05000000000000000000" pitchFamily="2" charset="2"/>
              <a:buChar char="Ø"/>
            </a:pPr>
            <a:endParaRPr lang="pt-BR" sz="1300" dirty="0">
              <a:latin typeface="Comic Sans MS" panose="030F0702030302020204" pitchFamily="66" charset="0"/>
            </a:endParaRPr>
          </a:p>
          <a:p>
            <a:pPr marL="285750" indent="-285750">
              <a:buFont typeface="Wingdings" panose="05000000000000000000" pitchFamily="2" charset="2"/>
              <a:buChar char="Ø"/>
            </a:pPr>
            <a:r>
              <a:rPr lang="pt-BR" sz="1300" dirty="0">
                <a:latin typeface="Comic Sans MS" panose="030F0702030302020204" pitchFamily="66" charset="0"/>
              </a:rPr>
              <a:t>Sendo um autêntico habitante siberiano que vive nas pradarias alpinas com terrenos rochosos. </a:t>
            </a:r>
          </a:p>
          <a:p>
            <a:pPr marL="285750" indent="-285750">
              <a:buFont typeface="Wingdings" panose="05000000000000000000" pitchFamily="2" charset="2"/>
              <a:buChar char="Ø"/>
            </a:pPr>
            <a:endParaRPr lang="pt-BR" sz="1300" dirty="0">
              <a:latin typeface="Comic Sans MS" panose="030F0702030302020204" pitchFamily="66" charset="0"/>
            </a:endParaRPr>
          </a:p>
          <a:p>
            <a:pPr marL="285750" indent="-285750">
              <a:buFont typeface="Wingdings" panose="05000000000000000000" pitchFamily="2" charset="2"/>
              <a:buChar char="Ø"/>
            </a:pPr>
            <a:r>
              <a:rPr lang="pt-BR" sz="1300" dirty="0">
                <a:latin typeface="Comic Sans MS" panose="030F0702030302020204" pitchFamily="66" charset="0"/>
              </a:rPr>
              <a:t>Tantos os machos quanto as fêmeas possuem chifres, os das fêmeas são de menor tamanho (alcançado apenas 30 centímetros).</a:t>
            </a:r>
          </a:p>
          <a:p>
            <a:pPr marL="285750" indent="-285750">
              <a:buFont typeface="Wingdings" panose="05000000000000000000" pitchFamily="2" charset="2"/>
              <a:buChar char="Ø"/>
            </a:pPr>
            <a:endParaRPr lang="pt-BR" sz="1300" dirty="0">
              <a:latin typeface="Comic Sans MS" panose="030F0702030302020204" pitchFamily="66" charset="0"/>
            </a:endParaRPr>
          </a:p>
          <a:p>
            <a:pPr marL="285750" indent="-285750">
              <a:buFont typeface="Wingdings" panose="05000000000000000000" pitchFamily="2" charset="2"/>
              <a:buChar char="Ø"/>
            </a:pPr>
            <a:r>
              <a:rPr lang="pt-BR" sz="1300" dirty="0">
                <a:latin typeface="Comic Sans MS" panose="030F0702030302020204" pitchFamily="66" charset="0"/>
              </a:rPr>
              <a:t>Os chifres dos machos são grandes e pesados (em alguns casos chegando a medir 89 cm de comprimento), o tamanho dos mesmos está relacionado com a hierarquia dentro do grupo. </a:t>
            </a:r>
          </a:p>
          <a:p>
            <a:pPr marL="285750" indent="-285750">
              <a:buFont typeface="Wingdings" panose="05000000000000000000" pitchFamily="2" charset="2"/>
              <a:buChar char="Ø"/>
            </a:pPr>
            <a:endParaRPr lang="pt-BR" sz="1300" dirty="0">
              <a:latin typeface="Comic Sans MS" panose="030F0702030302020204" pitchFamily="66" charset="0"/>
            </a:endParaRPr>
          </a:p>
          <a:p>
            <a:pPr marL="285750" indent="-285750">
              <a:buFont typeface="Wingdings" panose="05000000000000000000" pitchFamily="2" charset="2"/>
              <a:buChar char="Ø"/>
            </a:pPr>
            <a:r>
              <a:rPr lang="pt-BR" sz="1300" dirty="0">
                <a:latin typeface="Comic Sans MS" panose="030F0702030302020204" pitchFamily="66" charset="0"/>
              </a:rPr>
              <a:t>Infelizmente a cabeça desses carneiros são valiosos troféus para caçadores, o que tem feito com que o seu número venha diminuindo consideravelmente.</a:t>
            </a:r>
          </a:p>
          <a:p>
            <a:pPr marL="285750" indent="-285750">
              <a:buFont typeface="Wingdings" panose="05000000000000000000" pitchFamily="2" charset="2"/>
              <a:buChar char="Ø"/>
            </a:pPr>
            <a:endParaRPr lang="es-ES" sz="1300" dirty="0">
              <a:latin typeface="Comic Sans MS" panose="030F0702030302020204" pitchFamily="66" charset="0"/>
            </a:endParaRPr>
          </a:p>
          <a:p>
            <a:endParaRPr lang="es-ES" dirty="0"/>
          </a:p>
        </p:txBody>
      </p:sp>
      <p:pic>
        <p:nvPicPr>
          <p:cNvPr id="5" name="Imagem 4" descr="Uma imagem contendo Retângulo&#10;&#10;Descrição gerada automaticamente">
            <a:extLst>
              <a:ext uri="{FF2B5EF4-FFF2-40B4-BE49-F238E27FC236}">
                <a16:creationId xmlns:a16="http://schemas.microsoft.com/office/drawing/2014/main" id="{0A8DAEC9-AF79-444E-8FC0-4E9C4CCBAE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9755" y="5517232"/>
            <a:ext cx="1188914" cy="745590"/>
          </a:xfrm>
          <a:prstGeom prst="rect">
            <a:avLst/>
          </a:prstGeom>
        </p:spPr>
      </p:pic>
      <p:sp>
        <p:nvSpPr>
          <p:cNvPr id="6" name="Retângulo 5">
            <a:extLst>
              <a:ext uri="{FF2B5EF4-FFF2-40B4-BE49-F238E27FC236}">
                <a16:creationId xmlns:a16="http://schemas.microsoft.com/office/drawing/2014/main" id="{11E57E5C-6FCA-4871-AB83-C747C2F4B95A}"/>
              </a:ext>
            </a:extLst>
          </p:cNvPr>
          <p:cNvSpPr/>
          <p:nvPr/>
        </p:nvSpPr>
        <p:spPr>
          <a:xfrm>
            <a:off x="3199755" y="6291100"/>
            <a:ext cx="1188914" cy="47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pt-BR" dirty="0">
                <a:solidFill>
                  <a:schemeClr val="tx1"/>
                </a:solidFill>
                <a:latin typeface="Brush Script MT" panose="03060802040406070304" pitchFamily="66" charset="0"/>
              </a:rPr>
              <a:t>Bandeira da Rússia</a:t>
            </a:r>
          </a:p>
        </p:txBody>
      </p:sp>
      <p:pic>
        <p:nvPicPr>
          <p:cNvPr id="7" name="Picture 4" descr="Carneiro das neves - Cantr II Wiki">
            <a:extLst>
              <a:ext uri="{FF2B5EF4-FFF2-40B4-BE49-F238E27FC236}">
                <a16:creationId xmlns:a16="http://schemas.microsoft.com/office/drawing/2014/main" id="{B53D4110-75DD-4D80-B3BD-878FE686A4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8421" y="3956150"/>
            <a:ext cx="3565748" cy="2801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876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Texto 7">
            <a:extLst>
              <a:ext uri="{FF2B5EF4-FFF2-40B4-BE49-F238E27FC236}">
                <a16:creationId xmlns:a16="http://schemas.microsoft.com/office/drawing/2014/main" id="{0E0FBD75-EA4F-E094-4984-840E1D13759A}"/>
              </a:ext>
            </a:extLst>
          </p:cNvPr>
          <p:cNvSpPr>
            <a:spLocks noGrp="1"/>
          </p:cNvSpPr>
          <p:nvPr>
            <p:ph type="body" sz="quarter" idx="11"/>
          </p:nvPr>
        </p:nvSpPr>
        <p:spPr/>
        <p:txBody>
          <a:bodyPr/>
          <a:lstStyle/>
          <a:p>
            <a:r>
              <a:rPr lang="pt-BR" altLang="pt-BR" dirty="0">
                <a:latin typeface="Calibri" panose="020F0502020204030204" pitchFamily="34" charset="0"/>
              </a:rPr>
              <a:t>S04 - Missões – 27de abril</a:t>
            </a:r>
            <a:endParaRPr lang="pt-BR" dirty="0"/>
          </a:p>
        </p:txBody>
      </p:sp>
      <p:sp>
        <p:nvSpPr>
          <p:cNvPr id="19" name="Espaço Reservado para Texto 9">
            <a:extLst>
              <a:ext uri="{FF2B5EF4-FFF2-40B4-BE49-F238E27FC236}">
                <a16:creationId xmlns:a16="http://schemas.microsoft.com/office/drawing/2014/main" id="{3CC51864-FE98-4D49-A050-320F330B418C}"/>
              </a:ext>
            </a:extLst>
          </p:cNvPr>
          <p:cNvSpPr>
            <a:spLocks noGrp="1"/>
          </p:cNvSpPr>
          <p:nvPr>
            <p:ph type="body" sz="quarter" idx="12"/>
          </p:nvPr>
        </p:nvSpPr>
        <p:spPr/>
        <p:txBody>
          <a:bodyPr/>
          <a:lstStyle/>
          <a:p>
            <a:r>
              <a:rPr lang="pt-PT" altLang="pt-BR" dirty="0"/>
              <a:t>Primeiro Lugar</a:t>
            </a:r>
          </a:p>
          <a:p>
            <a:endParaRPr lang="pt-BR" sz="4000" dirty="0"/>
          </a:p>
        </p:txBody>
      </p:sp>
      <p:sp>
        <p:nvSpPr>
          <p:cNvPr id="20" name="Espaço Reservado para Texto 11">
            <a:extLst>
              <a:ext uri="{FF2B5EF4-FFF2-40B4-BE49-F238E27FC236}">
                <a16:creationId xmlns:a16="http://schemas.microsoft.com/office/drawing/2014/main" id="{811C02C9-DF1E-4474-8A32-9C1B2DA9AE87}"/>
              </a:ext>
            </a:extLst>
          </p:cNvPr>
          <p:cNvSpPr>
            <a:spLocks noGrp="1"/>
          </p:cNvSpPr>
          <p:nvPr>
            <p:ph type="body" sz="quarter" idx="15"/>
          </p:nvPr>
        </p:nvSpPr>
        <p:spPr/>
        <p:txBody>
          <a:bodyPr/>
          <a:lstStyle/>
          <a:p>
            <a:r>
              <a:rPr lang="pt-BR" dirty="0"/>
              <a:t>Ivan</a:t>
            </a:r>
          </a:p>
        </p:txBody>
      </p:sp>
      <p:sp>
        <p:nvSpPr>
          <p:cNvPr id="21" name="Espaço Reservado para Texto 4">
            <a:extLst>
              <a:ext uri="{FF2B5EF4-FFF2-40B4-BE49-F238E27FC236}">
                <a16:creationId xmlns:a16="http://schemas.microsoft.com/office/drawing/2014/main" id="{29590920-A43C-4B4E-90AE-DFDD5ECA1148}"/>
              </a:ext>
            </a:extLst>
          </p:cNvPr>
          <p:cNvSpPr>
            <a:spLocks noGrp="1"/>
          </p:cNvSpPr>
          <p:nvPr>
            <p:ph type="body" sz="quarter" idx="16"/>
          </p:nvPr>
        </p:nvSpPr>
        <p:spPr/>
        <p:txBody>
          <a:bodyPr/>
          <a:lstStyle/>
          <a:p>
            <a:r>
              <a:rPr lang="pt-BR" dirty="0"/>
              <a:t>Rússia</a:t>
            </a:r>
          </a:p>
        </p:txBody>
      </p:sp>
      <p:pic>
        <p:nvPicPr>
          <p:cNvPr id="9" name="Imagem 8">
            <a:extLst>
              <a:ext uri="{FF2B5EF4-FFF2-40B4-BE49-F238E27FC236}">
                <a16:creationId xmlns:a16="http://schemas.microsoft.com/office/drawing/2014/main" id="{4A45B4A4-7A53-4E85-8388-23DA156956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5157192"/>
            <a:ext cx="1785600" cy="993600"/>
          </a:xfrm>
          <a:prstGeom prst="rect">
            <a:avLst/>
          </a:prstGeom>
        </p:spPr>
      </p:pic>
      <p:pic>
        <p:nvPicPr>
          <p:cNvPr id="5" name="Espaço Reservado para Imagem 4">
            <a:extLst>
              <a:ext uri="{FF2B5EF4-FFF2-40B4-BE49-F238E27FC236}">
                <a16:creationId xmlns:a16="http://schemas.microsoft.com/office/drawing/2014/main" id="{CB869394-0F1E-4371-9852-D1F26753D266}"/>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6526" r="6526"/>
          <a:stretch>
            <a:fillRect/>
          </a:stretch>
        </p:blipFill>
        <p:spPr/>
      </p:pic>
    </p:spTree>
    <p:extLst>
      <p:ext uri="{BB962C8B-B14F-4D97-AF65-F5344CB8AC3E}">
        <p14:creationId xmlns:p14="http://schemas.microsoft.com/office/powerpoint/2010/main" val="1301308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57C3356F-D6C5-472D-80DA-ECEFB4148737}"/>
              </a:ext>
            </a:extLst>
          </p:cNvPr>
          <p:cNvSpPr>
            <a:spLocks noGrp="1"/>
          </p:cNvSpPr>
          <p:nvPr>
            <p:ph type="body" sz="quarter" idx="10"/>
          </p:nvPr>
        </p:nvSpPr>
        <p:spPr>
          <a:xfrm>
            <a:off x="71996" y="679578"/>
            <a:ext cx="2959200" cy="6120000"/>
          </a:xfrm>
        </p:spPr>
        <p:txBody>
          <a:bodyPr/>
          <a:lstStyle/>
          <a:p>
            <a:pPr algn="ctr"/>
            <a:r>
              <a:rPr lang="en-US" sz="2000" dirty="0" err="1">
                <a:solidFill>
                  <a:srgbClr val="FF0000"/>
                </a:solidFill>
              </a:rPr>
              <a:t>Ucrânia</a:t>
            </a:r>
            <a:endParaRPr lang="en-US" sz="2000" dirty="0">
              <a:solidFill>
                <a:srgbClr val="FF0000"/>
              </a:solidFill>
            </a:endParaRPr>
          </a:p>
          <a:p>
            <a:pPr algn="l" fontAlgn="base"/>
            <a:endParaRPr lang="pt-BR" b="0" i="0" dirty="0">
              <a:solidFill>
                <a:srgbClr val="565656"/>
              </a:solidFill>
              <a:effectLst/>
              <a:latin typeface="Tinos"/>
            </a:endParaRPr>
          </a:p>
          <a:p>
            <a:pPr marL="285750" indent="-285750">
              <a:buFont typeface="Arial" panose="020B0604020202020204" pitchFamily="34" charset="0"/>
              <a:buChar char="•"/>
            </a:pPr>
            <a:r>
              <a:rPr lang="pt-BR" dirty="0"/>
              <a:t>Reserva da Biosfera </a:t>
            </a:r>
            <a:r>
              <a:rPr lang="pt-BR" dirty="0" err="1"/>
              <a:t>Askania</a:t>
            </a:r>
            <a:r>
              <a:rPr lang="pt-BR" dirty="0"/>
              <a:t> Nova é o mundialmente famoso parque nacional da Ucrânia, que nunca foi tocada por um arado. Este zoológico exclusivo de animais e pássaros coletados em quase todos os países do mundo. </a:t>
            </a:r>
          </a:p>
          <a:p>
            <a:pPr marL="285750" indent="-285750">
              <a:buFont typeface="Arial" panose="020B0604020202020204" pitchFamily="34" charset="0"/>
              <a:buChar char="•"/>
            </a:pPr>
            <a:r>
              <a:rPr lang="pt-BR" dirty="0"/>
              <a:t>A maior parte do território é um belo parque botânico com inúmeros lagos e lagoas artificiais, onde crescem árvores e arbustos de todas as zonas climáticas da terra. </a:t>
            </a:r>
          </a:p>
          <a:p>
            <a:pPr marL="285750" indent="-285750">
              <a:buFont typeface="Arial" panose="020B0604020202020204" pitchFamily="34" charset="0"/>
              <a:buChar char="•"/>
            </a:pPr>
            <a:r>
              <a:rPr lang="pt-BR" dirty="0" err="1"/>
              <a:t>Askania</a:t>
            </a:r>
            <a:r>
              <a:rPr lang="pt-BR" dirty="0"/>
              <a:t> Nova ficam em condições </a:t>
            </a:r>
            <a:r>
              <a:rPr lang="pt-BR" dirty="0" err="1"/>
              <a:t>semi-livres</a:t>
            </a:r>
            <a:r>
              <a:rPr lang="pt-BR" dirty="0"/>
              <a:t> mais de 1.000 animais de 40 espécies.</a:t>
            </a:r>
          </a:p>
          <a:p>
            <a:endParaRPr lang="pt-BR" dirty="0"/>
          </a:p>
        </p:txBody>
      </p:sp>
      <p:pic>
        <p:nvPicPr>
          <p:cNvPr id="5" name="Picture 2" descr="Askania Nova">
            <a:extLst>
              <a:ext uri="{FF2B5EF4-FFF2-40B4-BE49-F238E27FC236}">
                <a16:creationId xmlns:a16="http://schemas.microsoft.com/office/drawing/2014/main" id="{FBE3E6BF-A892-41F0-AA8C-3889114B8A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1196" y="679579"/>
            <a:ext cx="5057563" cy="162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Askania Nova">
            <a:extLst>
              <a:ext uri="{FF2B5EF4-FFF2-40B4-BE49-F238E27FC236}">
                <a16:creationId xmlns:a16="http://schemas.microsoft.com/office/drawing/2014/main" id="{D70F86D1-EEDA-4E4C-9E7F-919FD432D1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9" y="2257175"/>
            <a:ext cx="5027587" cy="162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Askania Nova">
            <a:extLst>
              <a:ext uri="{FF2B5EF4-FFF2-40B4-BE49-F238E27FC236}">
                <a16:creationId xmlns:a16="http://schemas.microsoft.com/office/drawing/2014/main" id="{10FD7BAA-9011-49F8-8BC1-65DC20A7FE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8564" y="3877175"/>
            <a:ext cx="2685436" cy="162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a:extLst>
              <a:ext uri="{FF2B5EF4-FFF2-40B4-BE49-F238E27FC236}">
                <a16:creationId xmlns:a16="http://schemas.microsoft.com/office/drawing/2014/main" id="{4331039F-9A16-470F-876E-7EE10B0B9E3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7663" y="5241089"/>
            <a:ext cx="2421801" cy="162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a:extLst>
              <a:ext uri="{FF2B5EF4-FFF2-40B4-BE49-F238E27FC236}">
                <a16:creationId xmlns:a16="http://schemas.microsoft.com/office/drawing/2014/main" id="{D54A83D9-61B8-45AB-8660-BB77C5071AE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31196" y="3858103"/>
            <a:ext cx="2440678" cy="1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398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1">
            <a:extLst>
              <a:ext uri="{FF2B5EF4-FFF2-40B4-BE49-F238E27FC236}">
                <a16:creationId xmlns:a16="http://schemas.microsoft.com/office/drawing/2014/main" id="{708BF9AA-351E-47CD-9F0B-C1A7D8C846E7}"/>
              </a:ext>
            </a:extLst>
          </p:cNvPr>
          <p:cNvSpPr>
            <a:spLocks noGrp="1"/>
          </p:cNvSpPr>
          <p:nvPr>
            <p:ph type="body" sz="quarter" idx="10"/>
          </p:nvPr>
        </p:nvSpPr>
        <p:spPr>
          <a:xfrm>
            <a:off x="71996" y="679578"/>
            <a:ext cx="2959200" cy="5845766"/>
          </a:xfrm>
        </p:spPr>
        <p:txBody>
          <a:bodyPr/>
          <a:lstStyle/>
          <a:p>
            <a:pPr algn="ctr"/>
            <a:r>
              <a:rPr lang="pt-BR" altLang="pt-BR" sz="1800" dirty="0">
                <a:solidFill>
                  <a:srgbClr val="FF0000"/>
                </a:solidFill>
              </a:rPr>
              <a:t>Gato Leopardo de Amur</a:t>
            </a:r>
          </a:p>
          <a:p>
            <a:pPr algn="ctr"/>
            <a:r>
              <a:rPr lang="pt-BR" sz="1400" i="1" dirty="0" err="1"/>
              <a:t>Prionailurus</a:t>
            </a:r>
            <a:r>
              <a:rPr lang="pt-BR" sz="1400" i="1" dirty="0"/>
              <a:t> </a:t>
            </a:r>
            <a:r>
              <a:rPr lang="pt-BR" sz="1400" i="1" dirty="0" err="1"/>
              <a:t>bengalensis</a:t>
            </a:r>
            <a:endParaRPr lang="pt-BR" sz="1400" i="1" dirty="0"/>
          </a:p>
          <a:p>
            <a:endParaRPr lang="es-ES" sz="1400" dirty="0"/>
          </a:p>
          <a:p>
            <a:pPr marL="285750" indent="-285750">
              <a:buFont typeface="Wingdings" panose="05000000000000000000" pitchFamily="2" charset="2"/>
              <a:buChar char="Ø"/>
            </a:pPr>
            <a:r>
              <a:rPr lang="pt-BR" sz="1400" dirty="0"/>
              <a:t>O gato leopardo é um alpinista habilidoso, especialmente de árvores. Ele também sabe nadar, mas só faz isso quando não tem escolha. </a:t>
            </a:r>
          </a:p>
          <a:p>
            <a:pPr marL="285750" indent="-285750">
              <a:buFont typeface="Wingdings" panose="05000000000000000000" pitchFamily="2" charset="2"/>
              <a:buChar char="Ø"/>
            </a:pPr>
            <a:endParaRPr lang="pt-BR" sz="1400" dirty="0"/>
          </a:p>
          <a:p>
            <a:pPr marL="285750" indent="-285750">
              <a:buFont typeface="Wingdings" panose="05000000000000000000" pitchFamily="2" charset="2"/>
              <a:buChar char="Ø"/>
            </a:pPr>
            <a:r>
              <a:rPr lang="pt-BR" sz="1400" dirty="0"/>
              <a:t>Como todos os gatos, é noturno e passa horas de luz em um covil sob raízes de bom tamanho, no tronco de uma árvore ou em pequenas cavernas. </a:t>
            </a:r>
          </a:p>
          <a:p>
            <a:pPr marL="285750" indent="-285750">
              <a:buFont typeface="Wingdings" panose="05000000000000000000" pitchFamily="2" charset="2"/>
              <a:buChar char="Ø"/>
            </a:pPr>
            <a:endParaRPr lang="pt-BR" sz="1400" dirty="0"/>
          </a:p>
          <a:p>
            <a:pPr marL="285750" indent="-285750">
              <a:buFont typeface="Wingdings" panose="05000000000000000000" pitchFamily="2" charset="2"/>
              <a:buChar char="Ø"/>
            </a:pPr>
            <a:r>
              <a:rPr lang="pt-BR" sz="1400" dirty="0"/>
              <a:t>Ele só sai de dia se não houver seres humanos nas redondezas.</a:t>
            </a:r>
          </a:p>
          <a:p>
            <a:pPr marL="285750" indent="-285750">
              <a:buFont typeface="Wingdings" panose="05000000000000000000" pitchFamily="2" charset="2"/>
              <a:buChar char="Ø"/>
            </a:pPr>
            <a:endParaRPr lang="pt-BR" sz="1400" dirty="0"/>
          </a:p>
          <a:p>
            <a:pPr marL="285750" indent="-285750">
              <a:buFont typeface="Wingdings" panose="05000000000000000000" pitchFamily="2" charset="2"/>
              <a:buChar char="Ø"/>
            </a:pPr>
            <a:r>
              <a:rPr lang="pt-BR" sz="1400" dirty="0"/>
              <a:t>É do tamanho de um gato doméstico.</a:t>
            </a:r>
          </a:p>
          <a:p>
            <a:pPr marL="285750" indent="-285750">
              <a:buFont typeface="Wingdings" panose="05000000000000000000" pitchFamily="2" charset="2"/>
              <a:buChar char="Ø"/>
            </a:pPr>
            <a:endParaRPr lang="pt-BR" sz="1400" dirty="0"/>
          </a:p>
          <a:p>
            <a:pPr marL="285750" indent="-285750">
              <a:buFont typeface="Wingdings" panose="05000000000000000000" pitchFamily="2" charset="2"/>
              <a:buChar char="Ø"/>
            </a:pPr>
            <a:r>
              <a:rPr lang="pt-BR" sz="1400" dirty="0"/>
              <a:t>São carnívoros e se alimentam de uma grande variedade de pequenas presas, incluindo mamíferos, lagartos, anfíbios e insetos.</a:t>
            </a:r>
            <a:endParaRPr lang="es-ES" sz="1400" dirty="0"/>
          </a:p>
        </p:txBody>
      </p:sp>
      <p:pic>
        <p:nvPicPr>
          <p:cNvPr id="4" name="Imagem 3" descr="Uma imagem contendo Retângulo&#10;&#10;Descrição gerada automaticamente">
            <a:extLst>
              <a:ext uri="{FF2B5EF4-FFF2-40B4-BE49-F238E27FC236}">
                <a16:creationId xmlns:a16="http://schemas.microsoft.com/office/drawing/2014/main" id="{CE21D2F9-437D-47AF-81BC-B018EB12B5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124" y="5515911"/>
            <a:ext cx="1188914" cy="745590"/>
          </a:xfrm>
          <a:prstGeom prst="rect">
            <a:avLst/>
          </a:prstGeom>
        </p:spPr>
      </p:pic>
      <p:sp>
        <p:nvSpPr>
          <p:cNvPr id="5" name="Retângulo 4">
            <a:extLst>
              <a:ext uri="{FF2B5EF4-FFF2-40B4-BE49-F238E27FC236}">
                <a16:creationId xmlns:a16="http://schemas.microsoft.com/office/drawing/2014/main" id="{F16B163A-20B3-481B-9EE1-8D22AED39A6F}"/>
              </a:ext>
            </a:extLst>
          </p:cNvPr>
          <p:cNvSpPr/>
          <p:nvPr/>
        </p:nvSpPr>
        <p:spPr>
          <a:xfrm>
            <a:off x="7555124" y="6289779"/>
            <a:ext cx="1188914" cy="47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pt-BR" dirty="0">
                <a:solidFill>
                  <a:schemeClr val="tx1"/>
                </a:solidFill>
                <a:latin typeface="Brush Script MT" panose="03060802040406070304" pitchFamily="66" charset="0"/>
              </a:rPr>
              <a:t>Bandeira da Rússia</a:t>
            </a:r>
          </a:p>
        </p:txBody>
      </p:sp>
      <p:pic>
        <p:nvPicPr>
          <p:cNvPr id="6" name="Picture 4">
            <a:extLst>
              <a:ext uri="{FF2B5EF4-FFF2-40B4-BE49-F238E27FC236}">
                <a16:creationId xmlns:a16="http://schemas.microsoft.com/office/drawing/2014/main" id="{656D15ED-A1F1-4B43-9E1F-7CA54E5F5D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9755" y="758851"/>
            <a:ext cx="3820517" cy="26820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56BB46C-8A01-4129-91E5-62D6F74275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1032" y="2062948"/>
            <a:ext cx="2289670" cy="33532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a:extLst>
              <a:ext uri="{FF2B5EF4-FFF2-40B4-BE49-F238E27FC236}">
                <a16:creationId xmlns:a16="http://schemas.microsoft.com/office/drawing/2014/main" id="{041675A7-077D-43AC-AAF3-2A69D7E6F6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1952" y="4221088"/>
            <a:ext cx="3758177" cy="2497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912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Texto 7">
            <a:extLst>
              <a:ext uri="{FF2B5EF4-FFF2-40B4-BE49-F238E27FC236}">
                <a16:creationId xmlns:a16="http://schemas.microsoft.com/office/drawing/2014/main" id="{0E0FBD75-EA4F-E094-4984-840E1D13759A}"/>
              </a:ext>
            </a:extLst>
          </p:cNvPr>
          <p:cNvSpPr>
            <a:spLocks noGrp="1"/>
          </p:cNvSpPr>
          <p:nvPr>
            <p:ph type="body" sz="quarter" idx="11"/>
          </p:nvPr>
        </p:nvSpPr>
        <p:spPr/>
        <p:txBody>
          <a:bodyPr/>
          <a:lstStyle/>
          <a:p>
            <a:r>
              <a:rPr lang="pt-BR" altLang="pt-BR" dirty="0">
                <a:latin typeface="Calibri" panose="020F0502020204030204" pitchFamily="34" charset="0"/>
              </a:rPr>
              <a:t>S05 - Missões – 04 de maio</a:t>
            </a:r>
            <a:endParaRPr lang="pt-BR" dirty="0"/>
          </a:p>
        </p:txBody>
      </p:sp>
      <p:sp>
        <p:nvSpPr>
          <p:cNvPr id="18" name="Espaço Reservado para Texto 9">
            <a:extLst>
              <a:ext uri="{FF2B5EF4-FFF2-40B4-BE49-F238E27FC236}">
                <a16:creationId xmlns:a16="http://schemas.microsoft.com/office/drawing/2014/main" id="{B6C5D647-08BB-4731-980B-72D645445652}"/>
              </a:ext>
            </a:extLst>
          </p:cNvPr>
          <p:cNvSpPr>
            <a:spLocks noGrp="1"/>
          </p:cNvSpPr>
          <p:nvPr>
            <p:ph type="body" sz="quarter" idx="12"/>
          </p:nvPr>
        </p:nvSpPr>
        <p:spPr/>
        <p:txBody>
          <a:bodyPr/>
          <a:lstStyle/>
          <a:p>
            <a:r>
              <a:rPr lang="pt-PT" altLang="pt-BR" dirty="0"/>
              <a:t>Missão de Natal</a:t>
            </a:r>
          </a:p>
          <a:p>
            <a:endParaRPr lang="pt-BR" sz="4000" dirty="0"/>
          </a:p>
        </p:txBody>
      </p:sp>
      <p:sp>
        <p:nvSpPr>
          <p:cNvPr id="19" name="Espaço Reservado para Texto 11">
            <a:extLst>
              <a:ext uri="{FF2B5EF4-FFF2-40B4-BE49-F238E27FC236}">
                <a16:creationId xmlns:a16="http://schemas.microsoft.com/office/drawing/2014/main" id="{92CB3273-ED3F-47E7-A4C3-E0A0D82E5D72}"/>
              </a:ext>
            </a:extLst>
          </p:cNvPr>
          <p:cNvSpPr>
            <a:spLocks noGrp="1"/>
          </p:cNvSpPr>
          <p:nvPr>
            <p:ph type="body" sz="quarter" idx="15"/>
          </p:nvPr>
        </p:nvSpPr>
        <p:spPr/>
        <p:txBody>
          <a:bodyPr/>
          <a:lstStyle/>
          <a:p>
            <a:r>
              <a:rPr lang="pt-BR" dirty="0"/>
              <a:t>Kamila</a:t>
            </a:r>
          </a:p>
        </p:txBody>
      </p:sp>
      <p:sp>
        <p:nvSpPr>
          <p:cNvPr id="20" name="Espaço Reservado para Texto 4">
            <a:extLst>
              <a:ext uri="{FF2B5EF4-FFF2-40B4-BE49-F238E27FC236}">
                <a16:creationId xmlns:a16="http://schemas.microsoft.com/office/drawing/2014/main" id="{5BDDEFBB-D03B-4CA3-83A8-5499829CF177}"/>
              </a:ext>
            </a:extLst>
          </p:cNvPr>
          <p:cNvSpPr>
            <a:spLocks noGrp="1"/>
          </p:cNvSpPr>
          <p:nvPr>
            <p:ph type="body" sz="quarter" idx="16"/>
          </p:nvPr>
        </p:nvSpPr>
        <p:spPr/>
        <p:txBody>
          <a:bodyPr/>
          <a:lstStyle/>
          <a:p>
            <a:r>
              <a:rPr lang="pt-BR" dirty="0"/>
              <a:t>Rússia</a:t>
            </a:r>
          </a:p>
        </p:txBody>
      </p:sp>
      <p:pic>
        <p:nvPicPr>
          <p:cNvPr id="9" name="Imagem 8">
            <a:extLst>
              <a:ext uri="{FF2B5EF4-FFF2-40B4-BE49-F238E27FC236}">
                <a16:creationId xmlns:a16="http://schemas.microsoft.com/office/drawing/2014/main" id="{373EE227-5022-4DD2-8CFF-610FE0C454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5157192"/>
            <a:ext cx="1785600" cy="993600"/>
          </a:xfrm>
          <a:prstGeom prst="rect">
            <a:avLst/>
          </a:prstGeom>
        </p:spPr>
      </p:pic>
      <p:pic>
        <p:nvPicPr>
          <p:cNvPr id="5" name="Espaço Reservado para Imagem 4">
            <a:extLst>
              <a:ext uri="{FF2B5EF4-FFF2-40B4-BE49-F238E27FC236}">
                <a16:creationId xmlns:a16="http://schemas.microsoft.com/office/drawing/2014/main" id="{1FF0B13A-4FCC-47B0-88CD-3BDC7D2A0D7B}"/>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6857" r="6857"/>
          <a:stretch>
            <a:fillRect/>
          </a:stretch>
        </p:blipFill>
        <p:spPr/>
      </p:pic>
    </p:spTree>
    <p:extLst>
      <p:ext uri="{BB962C8B-B14F-4D97-AF65-F5344CB8AC3E}">
        <p14:creationId xmlns:p14="http://schemas.microsoft.com/office/powerpoint/2010/main" val="938465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1">
            <a:extLst>
              <a:ext uri="{FF2B5EF4-FFF2-40B4-BE49-F238E27FC236}">
                <a16:creationId xmlns:a16="http://schemas.microsoft.com/office/drawing/2014/main" id="{AD898EEA-E30F-48DA-8C38-5035860490B7}"/>
              </a:ext>
            </a:extLst>
          </p:cNvPr>
          <p:cNvSpPr>
            <a:spLocks noGrp="1"/>
          </p:cNvSpPr>
          <p:nvPr>
            <p:ph type="body" sz="quarter" idx="10"/>
          </p:nvPr>
        </p:nvSpPr>
        <p:spPr>
          <a:xfrm>
            <a:off x="71996" y="679578"/>
            <a:ext cx="2959200" cy="6120000"/>
          </a:xfrm>
        </p:spPr>
        <p:txBody>
          <a:bodyPr/>
          <a:lstStyle/>
          <a:p>
            <a:pPr algn="ctr"/>
            <a:r>
              <a:rPr lang="en-US" sz="2000" i="0" u="none" strike="noStrike" baseline="0" dirty="0" err="1">
                <a:solidFill>
                  <a:srgbClr val="FF0000"/>
                </a:solidFill>
                <a:latin typeface="MyriadPro-Regular" panose="020B0503030403020204" pitchFamily="34" charset="0"/>
              </a:rPr>
              <a:t>Ucrânia</a:t>
            </a:r>
            <a:endParaRPr lang="en-US" sz="2000" i="0" u="none" strike="noStrike" baseline="0" dirty="0">
              <a:solidFill>
                <a:srgbClr val="FF0000"/>
              </a:solidFill>
              <a:latin typeface="MyriadPro-Regular" panose="020B0503030403020204" pitchFamily="34" charset="0"/>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pt-PT" altLang="pt-BR" dirty="0"/>
              <a:t>A mensagem adventista foi pregada na área pela primeira vez na costa do Mar Negro, no sul da Ucrânia e no Cáucaso, pelos missionários alemães Perka e Kandad. Após um batismo em 1886, a primeira Igreja Adventista do Sétimo Dia com 17 membros foi estabelecida na vila de Berdibulat. </a:t>
            </a:r>
          </a:p>
          <a:p>
            <a:endParaRPr lang="pt-PT" altLang="pt-BR" dirty="0"/>
          </a:p>
          <a:p>
            <a:pPr marL="285750" indent="-285750">
              <a:buFont typeface="Arial" panose="020B0604020202020204" pitchFamily="34" charset="0"/>
              <a:buChar char="•"/>
            </a:pPr>
            <a:r>
              <a:rPr lang="pt-PT" altLang="pt-BR" dirty="0"/>
              <a:t>O prato nacional da Ucrânia é o </a:t>
            </a:r>
            <a:r>
              <a:rPr lang="pt-PT" altLang="pt-BR" sz="2400" dirty="0">
                <a:latin typeface="Aharoni" panose="02010803020104030203" pitchFamily="2" charset="-79"/>
                <a:cs typeface="Aharoni" panose="02010803020104030203" pitchFamily="2" charset="-79"/>
              </a:rPr>
              <a:t>borsch</a:t>
            </a:r>
            <a:r>
              <a:rPr lang="pt-PT" altLang="pt-BR" dirty="0"/>
              <a:t>, uma sopa feita principalmente de beterraba, além de outros vegetais como repolho, batata, tomate, cenoura e cebola.</a:t>
            </a:r>
            <a:endParaRPr lang="pt-BR" dirty="0"/>
          </a:p>
        </p:txBody>
      </p:sp>
      <p:pic>
        <p:nvPicPr>
          <p:cNvPr id="5" name="Picture 3" descr="Como fazer Borsch – Rússia/Ucrânia - Receitas de Viagens">
            <a:extLst>
              <a:ext uri="{FF2B5EF4-FFF2-40B4-BE49-F238E27FC236}">
                <a16:creationId xmlns:a16="http://schemas.microsoft.com/office/drawing/2014/main" id="{C80F4706-F228-4CA7-8215-CD0CF065EE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1567" y="4616075"/>
            <a:ext cx="3419872" cy="19236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Ucrânia | Britannica Escola">
            <a:extLst>
              <a:ext uri="{FF2B5EF4-FFF2-40B4-BE49-F238E27FC236}">
                <a16:creationId xmlns:a16="http://schemas.microsoft.com/office/drawing/2014/main" id="{57FCC39B-4C73-44B8-986B-74C18CC9AC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232" y="888545"/>
            <a:ext cx="4667148" cy="3258763"/>
          </a:xfrm>
          <a:prstGeom prst="rect">
            <a:avLst/>
          </a:prstGeom>
          <a:noFill/>
          <a:extLst>
            <a:ext uri="{909E8E84-426E-40DD-AFC4-6F175D3DCCD1}">
              <a14:hiddenFill xmlns:a14="http://schemas.microsoft.com/office/drawing/2010/main">
                <a:solidFill>
                  <a:srgbClr val="FFFFFF"/>
                </a:solidFill>
              </a14:hiddenFill>
            </a:ext>
          </a:extLst>
        </p:spPr>
      </p:pic>
      <p:sp>
        <p:nvSpPr>
          <p:cNvPr id="7" name="Elipse 6">
            <a:extLst>
              <a:ext uri="{FF2B5EF4-FFF2-40B4-BE49-F238E27FC236}">
                <a16:creationId xmlns:a16="http://schemas.microsoft.com/office/drawing/2014/main" id="{66A99A11-15F1-415A-91B3-3315F84D4995}"/>
              </a:ext>
            </a:extLst>
          </p:cNvPr>
          <p:cNvSpPr/>
          <p:nvPr/>
        </p:nvSpPr>
        <p:spPr>
          <a:xfrm>
            <a:off x="5104694" y="3720699"/>
            <a:ext cx="2016224" cy="65155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pt-BR" b="1" dirty="0">
                <a:solidFill>
                  <a:schemeClr val="tx1"/>
                </a:solidFill>
              </a:rPr>
              <a:t>Mar Negro</a:t>
            </a:r>
          </a:p>
        </p:txBody>
      </p:sp>
      <p:pic>
        <p:nvPicPr>
          <p:cNvPr id="8" name="Imagem 7" descr="Tigela de vidro com molho de tomate&#10;&#10;Descrição gerada automaticamente">
            <a:extLst>
              <a:ext uri="{FF2B5EF4-FFF2-40B4-BE49-F238E27FC236}">
                <a16:creationId xmlns:a16="http://schemas.microsoft.com/office/drawing/2014/main" id="{20C7B42F-C5DE-4574-8CDA-1EF04802B5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9170" y="4372252"/>
            <a:ext cx="2474976" cy="2377440"/>
          </a:xfrm>
          <a:prstGeom prst="rect">
            <a:avLst/>
          </a:prstGeom>
        </p:spPr>
      </p:pic>
    </p:spTree>
    <p:extLst>
      <p:ext uri="{BB962C8B-B14F-4D97-AF65-F5344CB8AC3E}">
        <p14:creationId xmlns:p14="http://schemas.microsoft.com/office/powerpoint/2010/main" val="2451499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Imagem 6">
            <a:extLst>
              <a:ext uri="{FF2B5EF4-FFF2-40B4-BE49-F238E27FC236}">
                <a16:creationId xmlns:a16="http://schemas.microsoft.com/office/drawing/2014/main" id="{0364AFAB-C891-4E54-B5ED-DA1B6FB82717}"/>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23572" b="23572"/>
          <a:stretch>
            <a:fillRect/>
          </a:stretch>
        </p:blipFill>
        <p:spPr/>
      </p:pic>
      <p:sp>
        <p:nvSpPr>
          <p:cNvPr id="3" name="Espaço Reservado para Conteúdo 2">
            <a:extLst>
              <a:ext uri="{FF2B5EF4-FFF2-40B4-BE49-F238E27FC236}">
                <a16:creationId xmlns:a16="http://schemas.microsoft.com/office/drawing/2014/main" id="{6D270B88-31CB-4062-949D-FB10E577525D}"/>
              </a:ext>
            </a:extLst>
          </p:cNvPr>
          <p:cNvSpPr>
            <a:spLocks noGrp="1"/>
          </p:cNvSpPr>
          <p:nvPr>
            <p:ph sz="quarter" idx="14"/>
          </p:nvPr>
        </p:nvSpPr>
        <p:spPr/>
        <p:txBody>
          <a:bodyPr/>
          <a:lstStyle/>
          <a:p>
            <a:pPr algn="ctr"/>
            <a:r>
              <a:rPr lang="pt-BR" dirty="0"/>
              <a:t>2º </a:t>
            </a:r>
            <a:r>
              <a:rPr lang="pt-BR" dirty="0" err="1"/>
              <a:t>Trim</a:t>
            </a:r>
            <a:r>
              <a:rPr lang="pt-BR" dirty="0"/>
              <a:t> 2024</a:t>
            </a:r>
          </a:p>
        </p:txBody>
      </p:sp>
    </p:spTree>
    <p:extLst>
      <p:ext uri="{BB962C8B-B14F-4D97-AF65-F5344CB8AC3E}">
        <p14:creationId xmlns:p14="http://schemas.microsoft.com/office/powerpoint/2010/main" val="2312213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1">
            <a:extLst>
              <a:ext uri="{FF2B5EF4-FFF2-40B4-BE49-F238E27FC236}">
                <a16:creationId xmlns:a16="http://schemas.microsoft.com/office/drawing/2014/main" id="{2616D6AA-D140-429E-A97A-9D15A666DC80}"/>
              </a:ext>
            </a:extLst>
          </p:cNvPr>
          <p:cNvSpPr>
            <a:spLocks noGrp="1"/>
          </p:cNvSpPr>
          <p:nvPr>
            <p:ph type="body" sz="quarter" idx="10"/>
          </p:nvPr>
        </p:nvSpPr>
        <p:spPr>
          <a:xfrm>
            <a:off x="71996" y="679578"/>
            <a:ext cx="2959200" cy="5341710"/>
          </a:xfrm>
        </p:spPr>
        <p:txBody>
          <a:bodyPr/>
          <a:lstStyle/>
          <a:p>
            <a:pPr algn="ctr"/>
            <a:r>
              <a:rPr lang="pt-BR" altLang="pt-BR" sz="1800" dirty="0">
                <a:solidFill>
                  <a:srgbClr val="FF0000"/>
                </a:solidFill>
              </a:rPr>
              <a:t>Foca do Baikal</a:t>
            </a:r>
          </a:p>
          <a:p>
            <a:pPr algn="ctr"/>
            <a:r>
              <a:rPr lang="pt-BR" sz="1400" i="1" dirty="0" err="1"/>
              <a:t>Pusa</a:t>
            </a:r>
            <a:r>
              <a:rPr lang="pt-BR" sz="1400" i="1" dirty="0"/>
              <a:t> </a:t>
            </a:r>
            <a:r>
              <a:rPr lang="pt-BR" sz="1400" i="1" dirty="0" err="1"/>
              <a:t>sibirica</a:t>
            </a:r>
            <a:endParaRPr lang="pt-BR" sz="1400" i="1" dirty="0"/>
          </a:p>
          <a:p>
            <a:endParaRPr lang="es-ES" sz="1400" dirty="0"/>
          </a:p>
          <a:p>
            <a:pPr marL="285750" indent="-285750">
              <a:buFont typeface="Wingdings" panose="05000000000000000000" pitchFamily="2" charset="2"/>
              <a:buChar char="Ø"/>
            </a:pPr>
            <a:r>
              <a:rPr lang="pt-BR" sz="1400" dirty="0"/>
              <a:t>Também chamada de </a:t>
            </a:r>
            <a:r>
              <a:rPr lang="pt-BR" sz="1400" dirty="0" err="1"/>
              <a:t>Nerpa</a:t>
            </a:r>
            <a:r>
              <a:rPr lang="pt-BR" sz="1400" dirty="0"/>
              <a:t> ou foca-da-</a:t>
            </a:r>
            <a:r>
              <a:rPr lang="pt-BR" sz="1400" dirty="0" err="1"/>
              <a:t>sibéria</a:t>
            </a:r>
            <a:r>
              <a:rPr lang="pt-BR" sz="1400" dirty="0"/>
              <a:t>, é uma espécie de foca muito rara. Em parte, por ser a única a habitar exclusivamente em água doce.</a:t>
            </a:r>
          </a:p>
          <a:p>
            <a:pPr marL="285750" indent="-285750">
              <a:buFont typeface="Wingdings" panose="05000000000000000000" pitchFamily="2" charset="2"/>
              <a:buChar char="Ø"/>
            </a:pPr>
            <a:endParaRPr lang="pt-BR" sz="1400" dirty="0"/>
          </a:p>
          <a:p>
            <a:pPr marL="285750" indent="-285750">
              <a:buFont typeface="Wingdings" panose="05000000000000000000" pitchFamily="2" charset="2"/>
              <a:buChar char="Ø"/>
            </a:pPr>
            <a:r>
              <a:rPr lang="pt-BR" sz="1400" dirty="0"/>
              <a:t>O nome </a:t>
            </a:r>
            <a:r>
              <a:rPr lang="pt-BR" sz="1400" dirty="0" err="1"/>
              <a:t>nerpa</a:t>
            </a:r>
            <a:r>
              <a:rPr lang="pt-BR" sz="1400" dirty="0"/>
              <a:t> vem do idioma russo.</a:t>
            </a:r>
          </a:p>
          <a:p>
            <a:pPr marL="285750" indent="-285750">
              <a:buFont typeface="Wingdings" panose="05000000000000000000" pitchFamily="2" charset="2"/>
              <a:buChar char="Ø"/>
            </a:pPr>
            <a:endParaRPr lang="pt-BR" sz="1400" dirty="0"/>
          </a:p>
          <a:p>
            <a:pPr marL="285750" indent="-285750">
              <a:buFont typeface="Wingdings" panose="05000000000000000000" pitchFamily="2" charset="2"/>
              <a:buChar char="Ø"/>
            </a:pPr>
            <a:r>
              <a:rPr lang="pt-BR" sz="1400" dirty="0"/>
              <a:t>Esta foca também pode ser encontrada nos vários rios que desaguam no lago Baikal.</a:t>
            </a:r>
          </a:p>
          <a:p>
            <a:pPr marL="285750" indent="-285750">
              <a:buFont typeface="Wingdings" panose="05000000000000000000" pitchFamily="2" charset="2"/>
              <a:buChar char="Ø"/>
            </a:pPr>
            <a:endParaRPr lang="pt-BR" sz="1400" dirty="0"/>
          </a:p>
          <a:p>
            <a:pPr marL="285750" indent="-285750">
              <a:buFont typeface="Wingdings" panose="05000000000000000000" pitchFamily="2" charset="2"/>
              <a:buChar char="Ø"/>
            </a:pPr>
            <a:r>
              <a:rPr lang="pt-BR" sz="1400" dirty="0"/>
              <a:t>É uma das menores espécies de focas do mundo, pesando em média setenta quilos</a:t>
            </a:r>
          </a:p>
          <a:p>
            <a:pPr marL="285750" indent="-285750">
              <a:buFont typeface="Wingdings" panose="05000000000000000000" pitchFamily="2" charset="2"/>
              <a:buChar char="Ø"/>
            </a:pPr>
            <a:endParaRPr lang="pt-BR" sz="1400" dirty="0"/>
          </a:p>
          <a:p>
            <a:pPr marL="285750" indent="-285750">
              <a:buFont typeface="Wingdings" panose="05000000000000000000" pitchFamily="2" charset="2"/>
              <a:buChar char="Ø"/>
            </a:pPr>
            <a:r>
              <a:rPr lang="pt-BR" sz="1400" dirty="0"/>
              <a:t>Os machos são só um pouco maiores que as fêmeas. As fêmeas geralmente dão cria a um filhote.</a:t>
            </a:r>
            <a:endParaRPr lang="es-ES" sz="1400" dirty="0"/>
          </a:p>
        </p:txBody>
      </p:sp>
      <p:pic>
        <p:nvPicPr>
          <p:cNvPr id="4" name="Imagem 3" descr="Uma imagem contendo Retângulo&#10;&#10;Descrição gerada automaticamente">
            <a:extLst>
              <a:ext uri="{FF2B5EF4-FFF2-40B4-BE49-F238E27FC236}">
                <a16:creationId xmlns:a16="http://schemas.microsoft.com/office/drawing/2014/main" id="{7BB4B3CD-72EB-4A8A-AD90-6A5221F31D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9755" y="5517232"/>
            <a:ext cx="1188914" cy="745590"/>
          </a:xfrm>
          <a:prstGeom prst="rect">
            <a:avLst/>
          </a:prstGeom>
        </p:spPr>
      </p:pic>
      <p:sp>
        <p:nvSpPr>
          <p:cNvPr id="5" name="Retângulo 4">
            <a:extLst>
              <a:ext uri="{FF2B5EF4-FFF2-40B4-BE49-F238E27FC236}">
                <a16:creationId xmlns:a16="http://schemas.microsoft.com/office/drawing/2014/main" id="{EA7DDAFE-268E-4818-9E2D-C782FF004995}"/>
              </a:ext>
            </a:extLst>
          </p:cNvPr>
          <p:cNvSpPr/>
          <p:nvPr/>
        </p:nvSpPr>
        <p:spPr>
          <a:xfrm>
            <a:off x="3199755" y="6291100"/>
            <a:ext cx="1188914" cy="47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pt-BR" dirty="0">
                <a:solidFill>
                  <a:schemeClr val="tx1"/>
                </a:solidFill>
                <a:latin typeface="Brush Script MT" panose="03060802040406070304" pitchFamily="66" charset="0"/>
              </a:rPr>
              <a:t>Bandeira da Rússia</a:t>
            </a:r>
          </a:p>
        </p:txBody>
      </p:sp>
      <p:pic>
        <p:nvPicPr>
          <p:cNvPr id="6" name="Picture 2">
            <a:extLst>
              <a:ext uri="{FF2B5EF4-FFF2-40B4-BE49-F238E27FC236}">
                <a16:creationId xmlns:a16="http://schemas.microsoft.com/office/drawing/2014/main" id="{9F4D2542-3580-4D33-BF9D-F72D11DBFC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855" y="778388"/>
            <a:ext cx="3141729" cy="23625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0387DB05-94EE-4AE1-8E0F-225C21643B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8576" y="1842777"/>
            <a:ext cx="3183467" cy="21241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18384136-0083-4173-B06A-B3DADABD006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21091" y="4149960"/>
            <a:ext cx="4350918" cy="2447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807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Texto 7">
            <a:extLst>
              <a:ext uri="{FF2B5EF4-FFF2-40B4-BE49-F238E27FC236}">
                <a16:creationId xmlns:a16="http://schemas.microsoft.com/office/drawing/2014/main" id="{0E0FBD75-EA4F-E094-4984-840E1D13759A}"/>
              </a:ext>
            </a:extLst>
          </p:cNvPr>
          <p:cNvSpPr>
            <a:spLocks noGrp="1"/>
          </p:cNvSpPr>
          <p:nvPr>
            <p:ph type="body" sz="quarter" idx="11"/>
          </p:nvPr>
        </p:nvSpPr>
        <p:spPr/>
        <p:txBody>
          <a:bodyPr/>
          <a:lstStyle/>
          <a:p>
            <a:r>
              <a:rPr lang="pt-BR" altLang="pt-BR" dirty="0">
                <a:latin typeface="Calibri" panose="020F0502020204030204" pitchFamily="34" charset="0"/>
              </a:rPr>
              <a:t>S06 - Missões – 11 de maio</a:t>
            </a:r>
            <a:endParaRPr lang="pt-BR" dirty="0"/>
          </a:p>
        </p:txBody>
      </p:sp>
      <p:sp>
        <p:nvSpPr>
          <p:cNvPr id="18" name="Espaço Reservado para Texto 9">
            <a:extLst>
              <a:ext uri="{FF2B5EF4-FFF2-40B4-BE49-F238E27FC236}">
                <a16:creationId xmlns:a16="http://schemas.microsoft.com/office/drawing/2014/main" id="{A165D192-2923-401F-868B-1E74A5402A6D}"/>
              </a:ext>
            </a:extLst>
          </p:cNvPr>
          <p:cNvSpPr>
            <a:spLocks noGrp="1"/>
          </p:cNvSpPr>
          <p:nvPr>
            <p:ph type="body" sz="quarter" idx="12"/>
          </p:nvPr>
        </p:nvSpPr>
        <p:spPr/>
        <p:txBody>
          <a:bodyPr/>
          <a:lstStyle/>
          <a:p>
            <a:r>
              <a:rPr lang="pt-PT" altLang="pt-BR" dirty="0"/>
              <a:t>Ele Ouve!</a:t>
            </a:r>
            <a:endParaRPr lang="pt-BR" sz="4000" dirty="0"/>
          </a:p>
        </p:txBody>
      </p:sp>
      <p:sp>
        <p:nvSpPr>
          <p:cNvPr id="19" name="Espaço Reservado para Texto 11">
            <a:extLst>
              <a:ext uri="{FF2B5EF4-FFF2-40B4-BE49-F238E27FC236}">
                <a16:creationId xmlns:a16="http://schemas.microsoft.com/office/drawing/2014/main" id="{8B5BFAFC-FF4C-493D-AC1F-A24306A7B6C7}"/>
              </a:ext>
            </a:extLst>
          </p:cNvPr>
          <p:cNvSpPr>
            <a:spLocks noGrp="1"/>
          </p:cNvSpPr>
          <p:nvPr>
            <p:ph type="body" sz="quarter" idx="15"/>
          </p:nvPr>
        </p:nvSpPr>
        <p:spPr/>
        <p:txBody>
          <a:bodyPr/>
          <a:lstStyle/>
          <a:p>
            <a:r>
              <a:rPr lang="pt-BR" dirty="0"/>
              <a:t>Ales</a:t>
            </a:r>
          </a:p>
        </p:txBody>
      </p:sp>
      <p:sp>
        <p:nvSpPr>
          <p:cNvPr id="20" name="Espaço Reservado para Texto 4">
            <a:extLst>
              <a:ext uri="{FF2B5EF4-FFF2-40B4-BE49-F238E27FC236}">
                <a16:creationId xmlns:a16="http://schemas.microsoft.com/office/drawing/2014/main" id="{9AA2EB17-3F76-4AC4-B2FC-9DE9B54ACA6A}"/>
              </a:ext>
            </a:extLst>
          </p:cNvPr>
          <p:cNvSpPr>
            <a:spLocks noGrp="1"/>
          </p:cNvSpPr>
          <p:nvPr>
            <p:ph type="body" sz="quarter" idx="16"/>
          </p:nvPr>
        </p:nvSpPr>
        <p:spPr/>
        <p:txBody>
          <a:bodyPr/>
          <a:lstStyle/>
          <a:p>
            <a:r>
              <a:rPr lang="pt-BR" dirty="0" err="1"/>
              <a:t>Bielorússia</a:t>
            </a:r>
            <a:endParaRPr lang="pt-BR" dirty="0"/>
          </a:p>
        </p:txBody>
      </p:sp>
      <p:pic>
        <p:nvPicPr>
          <p:cNvPr id="9" name="Imagem 8">
            <a:extLst>
              <a:ext uri="{FF2B5EF4-FFF2-40B4-BE49-F238E27FC236}">
                <a16:creationId xmlns:a16="http://schemas.microsoft.com/office/drawing/2014/main" id="{2B832381-DB8C-4647-88A0-12F3410F0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5157192"/>
            <a:ext cx="1785600" cy="993600"/>
          </a:xfrm>
          <a:prstGeom prst="rect">
            <a:avLst/>
          </a:prstGeom>
        </p:spPr>
      </p:pic>
      <p:pic>
        <p:nvPicPr>
          <p:cNvPr id="5" name="Espaço Reservado para Imagem 4">
            <a:extLst>
              <a:ext uri="{FF2B5EF4-FFF2-40B4-BE49-F238E27FC236}">
                <a16:creationId xmlns:a16="http://schemas.microsoft.com/office/drawing/2014/main" id="{9146473F-570A-406F-8650-B03F313BC74A}"/>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6190" r="6190"/>
          <a:stretch>
            <a:fillRect/>
          </a:stretch>
        </p:blipFill>
        <p:spPr/>
      </p:pic>
    </p:spTree>
    <p:extLst>
      <p:ext uri="{BB962C8B-B14F-4D97-AF65-F5344CB8AC3E}">
        <p14:creationId xmlns:p14="http://schemas.microsoft.com/office/powerpoint/2010/main" val="4237781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descr="Quirguistão">
            <a:extLst>
              <a:ext uri="{FF2B5EF4-FFF2-40B4-BE49-F238E27FC236}">
                <a16:creationId xmlns:a16="http://schemas.microsoft.com/office/drawing/2014/main" id="{0D216A35-B541-4A59-97F3-ECB12B519F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6865" y="1186797"/>
            <a:ext cx="2893594" cy="217019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descr="Pessoas na frente de um prédio com uma montanha ao fundo&#10;&#10;Descrição gerada automaticamente com confiança média">
            <a:extLst>
              <a:ext uri="{FF2B5EF4-FFF2-40B4-BE49-F238E27FC236}">
                <a16:creationId xmlns:a16="http://schemas.microsoft.com/office/drawing/2014/main" id="{A1F8A162-C674-4A65-A67F-0C572668B4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40" y="817465"/>
            <a:ext cx="3070758" cy="3043583"/>
          </a:xfrm>
          <a:prstGeom prst="rect">
            <a:avLst/>
          </a:prstGeom>
        </p:spPr>
      </p:pic>
      <p:sp>
        <p:nvSpPr>
          <p:cNvPr id="6" name="Espaço Reservado para Texto 1">
            <a:extLst>
              <a:ext uri="{FF2B5EF4-FFF2-40B4-BE49-F238E27FC236}">
                <a16:creationId xmlns:a16="http://schemas.microsoft.com/office/drawing/2014/main" id="{4610D9BD-A730-4315-8B35-5DB4D329E882}"/>
              </a:ext>
            </a:extLst>
          </p:cNvPr>
          <p:cNvSpPr>
            <a:spLocks noGrp="1"/>
          </p:cNvSpPr>
          <p:nvPr>
            <p:ph type="body" sz="quarter" idx="10"/>
          </p:nvPr>
        </p:nvSpPr>
        <p:spPr>
          <a:xfrm>
            <a:off x="71996" y="679578"/>
            <a:ext cx="3059844" cy="6120000"/>
          </a:xfrm>
        </p:spPr>
        <p:txBody>
          <a:bodyPr/>
          <a:lstStyle/>
          <a:p>
            <a:pPr algn="ctr"/>
            <a:r>
              <a:rPr lang="pt-BR" sz="2000" dirty="0">
                <a:solidFill>
                  <a:srgbClr val="FF0000"/>
                </a:solidFill>
              </a:rPr>
              <a:t>Quirguistão</a:t>
            </a:r>
          </a:p>
          <a:p>
            <a:pPr marL="285750" indent="-285750">
              <a:buFont typeface="Arial" panose="020B0604020202020204" pitchFamily="34" charset="0"/>
              <a:buChar char="•"/>
            </a:pPr>
            <a:r>
              <a:rPr lang="pt-PT" altLang="pt-BR" dirty="0"/>
              <a:t>O maior grupo étnico do Quirguistão (73,3%) é o Quirguistão. Historicamente nômades, os quirguizes se moviam com seus rebanhos de ovelhas, cavalos e iaques, vivendo em tendas redondas portáteis chamadas yurts. Muitos pastores quirguizes ainda são semi-nômades e levam seus rebanhos para as montanhas durante o verão. </a:t>
            </a:r>
          </a:p>
          <a:p>
            <a:pPr marL="285750" indent="-285750">
              <a:buFont typeface="Arial" panose="020B0604020202020204" pitchFamily="34" charset="0"/>
              <a:buChar char="•"/>
            </a:pPr>
            <a:r>
              <a:rPr lang="pt-PT" altLang="pt-BR" dirty="0"/>
              <a:t>A capital do Quirguistão é Bisqueque, que também é a sua maior cidade com pouco mais de um milhão de habitantes </a:t>
            </a:r>
          </a:p>
          <a:p>
            <a:endParaRPr lang="en-US" sz="1800" b="0" i="0" u="none" strike="noStrike" baseline="0" dirty="0">
              <a:solidFill>
                <a:srgbClr val="24170A"/>
              </a:solidFill>
              <a:latin typeface="MyriadPro-Regular" panose="020B0503030403020204" pitchFamily="34" charset="0"/>
            </a:endParaRPr>
          </a:p>
          <a:p>
            <a:endParaRPr lang="en-US" b="0" dirty="0">
              <a:solidFill>
                <a:srgbClr val="24170A"/>
              </a:solidFill>
              <a:latin typeface="MyriadPro-Regular" panose="020B0503030403020204" pitchFamily="34" charset="0"/>
            </a:endParaRPr>
          </a:p>
          <a:p>
            <a:endParaRPr lang="pt-BR" dirty="0"/>
          </a:p>
          <a:p>
            <a:endParaRPr lang="pt-BR" dirty="0"/>
          </a:p>
        </p:txBody>
      </p:sp>
      <p:sp>
        <p:nvSpPr>
          <p:cNvPr id="7" name="CaixaDeTexto 6">
            <a:extLst>
              <a:ext uri="{FF2B5EF4-FFF2-40B4-BE49-F238E27FC236}">
                <a16:creationId xmlns:a16="http://schemas.microsoft.com/office/drawing/2014/main" id="{7518F0A8-C54F-44A0-8B99-212D0EA6EB2D}"/>
              </a:ext>
            </a:extLst>
          </p:cNvPr>
          <p:cNvSpPr txBox="1"/>
          <p:nvPr/>
        </p:nvSpPr>
        <p:spPr>
          <a:xfrm>
            <a:off x="3131840" y="771017"/>
            <a:ext cx="3238637" cy="369332"/>
          </a:xfrm>
          <a:prstGeom prst="rect">
            <a:avLst/>
          </a:prstGeom>
          <a:noFill/>
        </p:spPr>
        <p:txBody>
          <a:bodyPr wrap="square">
            <a:spAutoFit/>
          </a:bodyPr>
          <a:lstStyle/>
          <a:p>
            <a:pPr algn="ctr"/>
            <a:r>
              <a:rPr lang="pt-PT" altLang="pt-BR" b="1" dirty="0"/>
              <a:t>yurts</a:t>
            </a:r>
            <a:endParaRPr lang="pt-BR" b="1" dirty="0"/>
          </a:p>
        </p:txBody>
      </p:sp>
      <p:pic>
        <p:nvPicPr>
          <p:cNvPr id="8" name="Picture 7" descr="Movimentos Cristãos no Quirguistão – 30 Dias">
            <a:extLst>
              <a:ext uri="{FF2B5EF4-FFF2-40B4-BE49-F238E27FC236}">
                <a16:creationId xmlns:a16="http://schemas.microsoft.com/office/drawing/2014/main" id="{11A9EDF7-42B8-4CF7-AC1F-E24101822D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7271" y="4162666"/>
            <a:ext cx="2884733" cy="26369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Praça Ala-too">
            <a:extLst>
              <a:ext uri="{FF2B5EF4-FFF2-40B4-BE49-F238E27FC236}">
                <a16:creationId xmlns:a16="http://schemas.microsoft.com/office/drawing/2014/main" id="{4C7520AC-8978-45CE-B560-A69F35616E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2400" y="4653136"/>
            <a:ext cx="2854311" cy="2146442"/>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a:extLst>
              <a:ext uri="{FF2B5EF4-FFF2-40B4-BE49-F238E27FC236}">
                <a16:creationId xmlns:a16="http://schemas.microsoft.com/office/drawing/2014/main" id="{71F9E114-935F-47C2-B37B-6D31ECF4ED9B}"/>
              </a:ext>
            </a:extLst>
          </p:cNvPr>
          <p:cNvSpPr txBox="1"/>
          <p:nvPr/>
        </p:nvSpPr>
        <p:spPr>
          <a:xfrm>
            <a:off x="3239058" y="4653136"/>
            <a:ext cx="2847654" cy="369332"/>
          </a:xfrm>
          <a:prstGeom prst="rect">
            <a:avLst/>
          </a:prstGeom>
          <a:noFill/>
        </p:spPr>
        <p:txBody>
          <a:bodyPr wrap="square">
            <a:spAutoFit/>
          </a:bodyPr>
          <a:lstStyle/>
          <a:p>
            <a:pPr algn="ctr"/>
            <a:r>
              <a:rPr lang="pt-PT" altLang="pt-BR" b="1" dirty="0"/>
              <a:t>Bisqueque</a:t>
            </a:r>
            <a:endParaRPr lang="pt-BR" b="1" dirty="0"/>
          </a:p>
        </p:txBody>
      </p:sp>
      <p:sp>
        <p:nvSpPr>
          <p:cNvPr id="11" name="CaixaDeTexto 10">
            <a:extLst>
              <a:ext uri="{FF2B5EF4-FFF2-40B4-BE49-F238E27FC236}">
                <a16:creationId xmlns:a16="http://schemas.microsoft.com/office/drawing/2014/main" id="{986FD56F-E266-4931-AE94-33BAE8A04580}"/>
              </a:ext>
            </a:extLst>
          </p:cNvPr>
          <p:cNvSpPr txBox="1"/>
          <p:nvPr/>
        </p:nvSpPr>
        <p:spPr>
          <a:xfrm>
            <a:off x="6187270" y="4176081"/>
            <a:ext cx="2884733" cy="369332"/>
          </a:xfrm>
          <a:prstGeom prst="rect">
            <a:avLst/>
          </a:prstGeom>
          <a:noFill/>
        </p:spPr>
        <p:txBody>
          <a:bodyPr wrap="square">
            <a:spAutoFit/>
          </a:bodyPr>
          <a:lstStyle/>
          <a:p>
            <a:pPr algn="ctr"/>
            <a:r>
              <a:rPr lang="pt-PT" altLang="pt-BR" b="1" dirty="0"/>
              <a:t>Roupas típicas</a:t>
            </a:r>
            <a:endParaRPr lang="pt-BR" b="1" dirty="0"/>
          </a:p>
        </p:txBody>
      </p:sp>
      <p:sp>
        <p:nvSpPr>
          <p:cNvPr id="12" name="CaixaDeTexto 11">
            <a:extLst>
              <a:ext uri="{FF2B5EF4-FFF2-40B4-BE49-F238E27FC236}">
                <a16:creationId xmlns:a16="http://schemas.microsoft.com/office/drawing/2014/main" id="{790E9887-521F-4708-B83E-DD9A33D84FA8}"/>
              </a:ext>
            </a:extLst>
          </p:cNvPr>
          <p:cNvSpPr txBox="1"/>
          <p:nvPr/>
        </p:nvSpPr>
        <p:spPr>
          <a:xfrm>
            <a:off x="6394744" y="1115452"/>
            <a:ext cx="2714626" cy="369332"/>
          </a:xfrm>
          <a:prstGeom prst="rect">
            <a:avLst/>
          </a:prstGeom>
          <a:noFill/>
        </p:spPr>
        <p:txBody>
          <a:bodyPr wrap="square">
            <a:spAutoFit/>
          </a:bodyPr>
          <a:lstStyle/>
          <a:p>
            <a:pPr algn="ctr"/>
            <a:r>
              <a:rPr lang="pt-PT" altLang="pt-BR" b="1" dirty="0"/>
              <a:t>yurts</a:t>
            </a:r>
            <a:endParaRPr lang="pt-BR" b="1" dirty="0"/>
          </a:p>
        </p:txBody>
      </p:sp>
    </p:spTree>
    <p:extLst>
      <p:ext uri="{BB962C8B-B14F-4D97-AF65-F5344CB8AC3E}">
        <p14:creationId xmlns:p14="http://schemas.microsoft.com/office/powerpoint/2010/main" val="143129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1">
            <a:extLst>
              <a:ext uri="{FF2B5EF4-FFF2-40B4-BE49-F238E27FC236}">
                <a16:creationId xmlns:a16="http://schemas.microsoft.com/office/drawing/2014/main" id="{DC6B0659-93A3-4542-AF4F-13BA46EE07CA}"/>
              </a:ext>
            </a:extLst>
          </p:cNvPr>
          <p:cNvSpPr>
            <a:spLocks noGrp="1"/>
          </p:cNvSpPr>
          <p:nvPr>
            <p:ph type="body" sz="quarter" idx="10"/>
          </p:nvPr>
        </p:nvSpPr>
        <p:spPr>
          <a:xfrm>
            <a:off x="71996" y="679578"/>
            <a:ext cx="2959200" cy="5701750"/>
          </a:xfrm>
        </p:spPr>
        <p:txBody>
          <a:bodyPr/>
          <a:lstStyle/>
          <a:p>
            <a:pPr algn="ctr"/>
            <a:r>
              <a:rPr lang="pt-BR" altLang="pt-BR" sz="1800" dirty="0">
                <a:solidFill>
                  <a:srgbClr val="FF0000"/>
                </a:solidFill>
              </a:rPr>
              <a:t>Cervo-almiscarado siberiano</a:t>
            </a:r>
          </a:p>
          <a:p>
            <a:pPr algn="ctr"/>
            <a:r>
              <a:rPr lang="pt-BR" sz="1400" i="1" dirty="0" err="1"/>
              <a:t>Moschus</a:t>
            </a:r>
            <a:r>
              <a:rPr lang="pt-BR" sz="1400" i="1" dirty="0"/>
              <a:t> </a:t>
            </a:r>
            <a:r>
              <a:rPr lang="pt-BR" sz="1400" i="1" dirty="0" err="1"/>
              <a:t>moschiferus</a:t>
            </a:r>
            <a:endParaRPr lang="pt-BR" altLang="pt-BR" sz="1400" i="1" dirty="0"/>
          </a:p>
          <a:p>
            <a:pPr marL="285750" indent="-285750">
              <a:buFont typeface="Wingdings" panose="05000000000000000000" pitchFamily="2" charset="2"/>
              <a:buChar char="Ø"/>
            </a:pPr>
            <a:endParaRPr lang="pt-BR" sz="1400" dirty="0"/>
          </a:p>
          <a:p>
            <a:pPr marL="285750" indent="-285750">
              <a:buFont typeface="Wingdings" panose="05000000000000000000" pitchFamily="2" charset="2"/>
              <a:buChar char="Ø"/>
            </a:pPr>
            <a:r>
              <a:rPr lang="pt-BR" sz="1400" dirty="0"/>
              <a:t>O Cervo-almiscarado, também chamado algália, é um animal nativo do nordeste asiático, sendo encontrado na Sibéria e regiões próximas.</a:t>
            </a:r>
          </a:p>
          <a:p>
            <a:pPr marL="285750" indent="-285750">
              <a:buFont typeface="Wingdings" panose="05000000000000000000" pitchFamily="2" charset="2"/>
              <a:buChar char="Ø"/>
            </a:pPr>
            <a:endParaRPr lang="pt-BR" sz="1400" dirty="0"/>
          </a:p>
          <a:p>
            <a:pPr marL="285750" indent="-285750">
              <a:buFont typeface="Wingdings" panose="05000000000000000000" pitchFamily="2" charset="2"/>
              <a:buChar char="Ø"/>
            </a:pPr>
            <a:r>
              <a:rPr lang="pt-BR" sz="1400" dirty="0"/>
              <a:t>Atualmente, é classificada como uma espécie ameaçada. Possui uma glândula abdominal que produz almíscar, uma secreção de forte odor que é utilizada pelo homem na produção de perfumes e medicamentos.</a:t>
            </a:r>
          </a:p>
          <a:p>
            <a:pPr marL="285750" indent="-285750">
              <a:buFont typeface="Wingdings" panose="05000000000000000000" pitchFamily="2" charset="2"/>
              <a:buChar char="Ø"/>
            </a:pPr>
            <a:endParaRPr lang="pt-BR" sz="1400" dirty="0"/>
          </a:p>
          <a:p>
            <a:pPr marL="285750" indent="-285750">
              <a:buFont typeface="Wingdings" panose="05000000000000000000" pitchFamily="2" charset="2"/>
              <a:buChar char="Ø"/>
            </a:pPr>
            <a:r>
              <a:rPr lang="pt-BR" sz="1400" dirty="0"/>
              <a:t>Uma de suas principais características são suas presas salientes que aparecem somente nos machos, servem para a exibição ao invés de chifres. </a:t>
            </a:r>
            <a:endParaRPr lang="es-ES" sz="1400" dirty="0"/>
          </a:p>
        </p:txBody>
      </p:sp>
      <p:pic>
        <p:nvPicPr>
          <p:cNvPr id="4" name="Imagem 3" descr="Uma imagem contendo Retângulo&#10;&#10;Descrição gerada automaticamente">
            <a:extLst>
              <a:ext uri="{FF2B5EF4-FFF2-40B4-BE49-F238E27FC236}">
                <a16:creationId xmlns:a16="http://schemas.microsoft.com/office/drawing/2014/main" id="{E1C1BE16-BE2F-4782-ACEF-A12898C67E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9755" y="5517232"/>
            <a:ext cx="1188914" cy="745590"/>
          </a:xfrm>
          <a:prstGeom prst="rect">
            <a:avLst/>
          </a:prstGeom>
        </p:spPr>
      </p:pic>
      <p:sp>
        <p:nvSpPr>
          <p:cNvPr id="5" name="Retângulo 4">
            <a:extLst>
              <a:ext uri="{FF2B5EF4-FFF2-40B4-BE49-F238E27FC236}">
                <a16:creationId xmlns:a16="http://schemas.microsoft.com/office/drawing/2014/main" id="{09D2A928-8793-481E-B4DB-CC405A3C45EC}"/>
              </a:ext>
            </a:extLst>
          </p:cNvPr>
          <p:cNvSpPr/>
          <p:nvPr/>
        </p:nvSpPr>
        <p:spPr>
          <a:xfrm>
            <a:off x="3199755" y="6291100"/>
            <a:ext cx="1188914" cy="47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pt-BR" dirty="0">
                <a:solidFill>
                  <a:schemeClr val="tx1"/>
                </a:solidFill>
                <a:latin typeface="Brush Script MT" panose="03060802040406070304" pitchFamily="66" charset="0"/>
              </a:rPr>
              <a:t>Bandeira da Rússia</a:t>
            </a:r>
          </a:p>
        </p:txBody>
      </p:sp>
      <p:pic>
        <p:nvPicPr>
          <p:cNvPr id="6" name="Picture 4">
            <a:extLst>
              <a:ext uri="{FF2B5EF4-FFF2-40B4-BE49-F238E27FC236}">
                <a16:creationId xmlns:a16="http://schemas.microsoft.com/office/drawing/2014/main" id="{4ED4BF38-DDEB-4BF5-BEA1-DDB296AAA2E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3421"/>
          <a:stretch/>
        </p:blipFill>
        <p:spPr bwMode="auto">
          <a:xfrm>
            <a:off x="5543613" y="836712"/>
            <a:ext cx="3528391" cy="2711966"/>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descr="Animal com pêlo marrom&#10;&#10;Descrição gerada automaticamente">
            <a:extLst>
              <a:ext uri="{FF2B5EF4-FFF2-40B4-BE49-F238E27FC236}">
                <a16:creationId xmlns:a16="http://schemas.microsoft.com/office/drawing/2014/main" id="{89CE0173-8F49-4F1D-9185-A1FD8E8AC5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5299" y="4355182"/>
            <a:ext cx="3638550" cy="2324100"/>
          </a:xfrm>
          <a:prstGeom prst="rect">
            <a:avLst/>
          </a:prstGeom>
        </p:spPr>
      </p:pic>
      <p:pic>
        <p:nvPicPr>
          <p:cNvPr id="8" name="Picture 2">
            <a:extLst>
              <a:ext uri="{FF2B5EF4-FFF2-40B4-BE49-F238E27FC236}">
                <a16:creationId xmlns:a16="http://schemas.microsoft.com/office/drawing/2014/main" id="{2BB48315-3A78-4EC2-AF8B-7F274C0CAB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4603" y="1231069"/>
            <a:ext cx="2578567" cy="3434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362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Texto 7">
            <a:extLst>
              <a:ext uri="{FF2B5EF4-FFF2-40B4-BE49-F238E27FC236}">
                <a16:creationId xmlns:a16="http://schemas.microsoft.com/office/drawing/2014/main" id="{0E0FBD75-EA4F-E094-4984-840E1D13759A}"/>
              </a:ext>
            </a:extLst>
          </p:cNvPr>
          <p:cNvSpPr>
            <a:spLocks noGrp="1"/>
          </p:cNvSpPr>
          <p:nvPr>
            <p:ph type="body" sz="quarter" idx="11"/>
          </p:nvPr>
        </p:nvSpPr>
        <p:spPr/>
        <p:txBody>
          <a:bodyPr/>
          <a:lstStyle/>
          <a:p>
            <a:r>
              <a:rPr lang="pt-BR" altLang="pt-BR" dirty="0">
                <a:latin typeface="Calibri" panose="020F0502020204030204" pitchFamily="34" charset="0"/>
              </a:rPr>
              <a:t>S07 - Missões – 18 de maio</a:t>
            </a:r>
            <a:endParaRPr lang="pt-BR" dirty="0"/>
          </a:p>
        </p:txBody>
      </p:sp>
      <p:sp>
        <p:nvSpPr>
          <p:cNvPr id="18" name="Espaço Reservado para Texto 9">
            <a:extLst>
              <a:ext uri="{FF2B5EF4-FFF2-40B4-BE49-F238E27FC236}">
                <a16:creationId xmlns:a16="http://schemas.microsoft.com/office/drawing/2014/main" id="{B978F01C-E9FA-44C0-BD9B-B9D96C4A4BF0}"/>
              </a:ext>
            </a:extLst>
          </p:cNvPr>
          <p:cNvSpPr>
            <a:spLocks noGrp="1"/>
          </p:cNvSpPr>
          <p:nvPr>
            <p:ph type="body" sz="quarter" idx="12"/>
          </p:nvPr>
        </p:nvSpPr>
        <p:spPr/>
        <p:txBody>
          <a:bodyPr/>
          <a:lstStyle/>
          <a:p>
            <a:r>
              <a:rPr lang="pt-PT" altLang="pt-BR" dirty="0"/>
              <a:t>Amigas para Sempre</a:t>
            </a:r>
          </a:p>
          <a:p>
            <a:endParaRPr lang="pt-BR" sz="4000" dirty="0"/>
          </a:p>
        </p:txBody>
      </p:sp>
      <p:sp>
        <p:nvSpPr>
          <p:cNvPr id="19" name="Espaço Reservado para Texto 11">
            <a:extLst>
              <a:ext uri="{FF2B5EF4-FFF2-40B4-BE49-F238E27FC236}">
                <a16:creationId xmlns:a16="http://schemas.microsoft.com/office/drawing/2014/main" id="{44952AF1-45E9-4082-9D3B-7A086E4393A2}"/>
              </a:ext>
            </a:extLst>
          </p:cNvPr>
          <p:cNvSpPr>
            <a:spLocks noGrp="1"/>
          </p:cNvSpPr>
          <p:nvPr>
            <p:ph type="body" sz="quarter" idx="15"/>
          </p:nvPr>
        </p:nvSpPr>
        <p:spPr/>
        <p:txBody>
          <a:bodyPr/>
          <a:lstStyle/>
          <a:p>
            <a:r>
              <a:rPr lang="pt-BR" dirty="0" err="1"/>
              <a:t>Dasha</a:t>
            </a:r>
            <a:endParaRPr lang="pt-BR" dirty="0"/>
          </a:p>
        </p:txBody>
      </p:sp>
      <p:sp>
        <p:nvSpPr>
          <p:cNvPr id="20" name="Espaço Reservado para Texto 4">
            <a:extLst>
              <a:ext uri="{FF2B5EF4-FFF2-40B4-BE49-F238E27FC236}">
                <a16:creationId xmlns:a16="http://schemas.microsoft.com/office/drawing/2014/main" id="{28156703-22A6-4F22-8FCB-66219C97FE53}"/>
              </a:ext>
            </a:extLst>
          </p:cNvPr>
          <p:cNvSpPr>
            <a:spLocks noGrp="1"/>
          </p:cNvSpPr>
          <p:nvPr>
            <p:ph type="body" sz="quarter" idx="16"/>
          </p:nvPr>
        </p:nvSpPr>
        <p:spPr/>
        <p:txBody>
          <a:bodyPr/>
          <a:lstStyle/>
          <a:p>
            <a:r>
              <a:rPr lang="pt-BR" dirty="0"/>
              <a:t>Uzbequistão</a:t>
            </a:r>
          </a:p>
        </p:txBody>
      </p:sp>
      <p:pic>
        <p:nvPicPr>
          <p:cNvPr id="9" name="Imagem 8">
            <a:extLst>
              <a:ext uri="{FF2B5EF4-FFF2-40B4-BE49-F238E27FC236}">
                <a16:creationId xmlns:a16="http://schemas.microsoft.com/office/drawing/2014/main" id="{E2770578-D83D-493D-B19D-9A09A27452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5157192"/>
            <a:ext cx="1785600" cy="993600"/>
          </a:xfrm>
          <a:prstGeom prst="rect">
            <a:avLst/>
          </a:prstGeom>
        </p:spPr>
      </p:pic>
      <p:pic>
        <p:nvPicPr>
          <p:cNvPr id="5" name="Espaço Reservado para Imagem 4">
            <a:extLst>
              <a:ext uri="{FF2B5EF4-FFF2-40B4-BE49-F238E27FC236}">
                <a16:creationId xmlns:a16="http://schemas.microsoft.com/office/drawing/2014/main" id="{EE5C9E6E-FF87-425E-9275-F81DEAC99007}"/>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961" b="961"/>
          <a:stretch>
            <a:fillRect/>
          </a:stretch>
        </p:blipFill>
        <p:spPr/>
      </p:pic>
    </p:spTree>
    <p:extLst>
      <p:ext uri="{BB962C8B-B14F-4D97-AF65-F5344CB8AC3E}">
        <p14:creationId xmlns:p14="http://schemas.microsoft.com/office/powerpoint/2010/main" val="3231198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1">
            <a:extLst>
              <a:ext uri="{FF2B5EF4-FFF2-40B4-BE49-F238E27FC236}">
                <a16:creationId xmlns:a16="http://schemas.microsoft.com/office/drawing/2014/main" id="{7B2BF759-8FE4-4BB0-83A2-988EE2CBB7A1}"/>
              </a:ext>
            </a:extLst>
          </p:cNvPr>
          <p:cNvSpPr>
            <a:spLocks noGrp="1"/>
          </p:cNvSpPr>
          <p:nvPr>
            <p:ph type="body" sz="quarter" idx="10"/>
          </p:nvPr>
        </p:nvSpPr>
        <p:spPr>
          <a:xfrm>
            <a:off x="71996" y="679578"/>
            <a:ext cx="2959200" cy="6120000"/>
          </a:xfrm>
        </p:spPr>
        <p:txBody>
          <a:bodyPr/>
          <a:lstStyle/>
          <a:p>
            <a:pPr algn="ctr"/>
            <a:r>
              <a:rPr lang="pt-BR" sz="2000" dirty="0">
                <a:solidFill>
                  <a:srgbClr val="FF0000"/>
                </a:solidFill>
              </a:rPr>
              <a:t>Quirguistão</a:t>
            </a:r>
          </a:p>
          <a:p>
            <a:pPr marL="285750" indent="-285750">
              <a:buFont typeface="Arial" panose="020B0604020202020204" pitchFamily="34" charset="0"/>
              <a:buChar char="•"/>
            </a:pPr>
            <a:endParaRPr lang="pt-BR" sz="1600" dirty="0"/>
          </a:p>
          <a:p>
            <a:pPr marL="285750" indent="-285750">
              <a:buFont typeface="Arial" panose="020B0604020202020204" pitchFamily="34" charset="0"/>
              <a:buChar char="•"/>
            </a:pPr>
            <a:r>
              <a:rPr lang="pt-BR" sz="1600" dirty="0"/>
              <a:t>A equitação ainda é importante na cultura do Quirguistão, e muitos dos jogos tradicionais e esportes nacionais no Quirguistão refletem isso. A corrida de cavalos é, obviamente, muito popular, especialmente as corridas de longa distância</a:t>
            </a:r>
          </a:p>
          <a:p>
            <a:pPr marL="285750" indent="-285750">
              <a:buFont typeface="Arial" panose="020B0604020202020204" pitchFamily="34" charset="0"/>
              <a:buChar char="•"/>
            </a:pPr>
            <a:endParaRPr lang="pt-BR" sz="1600" dirty="0"/>
          </a:p>
          <a:p>
            <a:pPr marL="285750" indent="-285750">
              <a:buFont typeface="Arial" panose="020B0604020202020204" pitchFamily="34" charset="0"/>
              <a:buChar char="•"/>
            </a:pPr>
            <a:r>
              <a:rPr lang="pt-BR" sz="1600" dirty="0"/>
              <a:t>94% do território do Quirguistão está ocupado por montanhas. Tem desfiladeiros fantásticos cobertos de relva verde brilhante, pinheiros altos e está repleta de ar puro e cristalino. O murmúrio da água nos rios e cachoeiras tumultuados são as únicas coisas que quebram o silêncio.</a:t>
            </a:r>
            <a:br>
              <a:rPr lang="pt-BR" sz="1600" dirty="0"/>
            </a:br>
            <a:r>
              <a:rPr lang="pt-BR" sz="900" dirty="0"/>
              <a:t>Fonte: http://globuslanding.com/about-kyrgyzstan/</a:t>
            </a:r>
          </a:p>
        </p:txBody>
      </p:sp>
      <p:pic>
        <p:nvPicPr>
          <p:cNvPr id="5" name="Imagem 4" descr="Homem andando de cavalo na praia&#10;&#10;Descrição gerada automaticamente">
            <a:extLst>
              <a:ext uri="{FF2B5EF4-FFF2-40B4-BE49-F238E27FC236}">
                <a16:creationId xmlns:a16="http://schemas.microsoft.com/office/drawing/2014/main" id="{43D76563-8D84-4CF1-BA80-715CD88A55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0810" y="836712"/>
            <a:ext cx="2996293" cy="2969777"/>
          </a:xfrm>
          <a:prstGeom prst="rect">
            <a:avLst/>
          </a:prstGeom>
        </p:spPr>
      </p:pic>
      <p:pic>
        <p:nvPicPr>
          <p:cNvPr id="6" name="Picture 2" descr="Uzbequistão Parkent 2019 Ulak Kupkari Buzkashi Competição Tradicional  Equitação Uzbequistão — Fotografia de Stock Editorial © Sensemilia  #381776568">
            <a:extLst>
              <a:ext uri="{FF2B5EF4-FFF2-40B4-BE49-F238E27FC236}">
                <a16:creationId xmlns:a16="http://schemas.microsoft.com/office/drawing/2014/main" id="{684866E2-0986-4A6A-B93C-4AC92EC59C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2259" y="883685"/>
            <a:ext cx="2851048" cy="20412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tour-kyrgyzstan-1-globuslanding.com">
            <a:extLst>
              <a:ext uri="{FF2B5EF4-FFF2-40B4-BE49-F238E27FC236}">
                <a16:creationId xmlns:a16="http://schemas.microsoft.com/office/drawing/2014/main" id="{27F5ACE7-3762-48CB-BD85-11ECA70247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5390" y="3909831"/>
            <a:ext cx="5363074" cy="2896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167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096C8719-C330-401C-ACED-F152770D33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7247" y="746058"/>
            <a:ext cx="3250485" cy="2161347"/>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DA59E22E-A30A-46DE-938D-FDFFA63B319C}"/>
              </a:ext>
            </a:extLst>
          </p:cNvPr>
          <p:cNvSpPr/>
          <p:nvPr/>
        </p:nvSpPr>
        <p:spPr>
          <a:xfrm>
            <a:off x="1578908" y="5940086"/>
            <a:ext cx="1188914" cy="47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pt-BR" dirty="0">
                <a:solidFill>
                  <a:schemeClr val="tx1"/>
                </a:solidFill>
                <a:latin typeface="Brush Script MT" panose="03060802040406070304" pitchFamily="66" charset="0"/>
              </a:rPr>
              <a:t>Bandeira da Armênia</a:t>
            </a:r>
          </a:p>
        </p:txBody>
      </p:sp>
      <p:pic>
        <p:nvPicPr>
          <p:cNvPr id="6" name="Picture 2">
            <a:extLst>
              <a:ext uri="{FF2B5EF4-FFF2-40B4-BE49-F238E27FC236}">
                <a16:creationId xmlns:a16="http://schemas.microsoft.com/office/drawing/2014/main" id="{C8FBF465-B6B2-45AB-B732-9C5042D167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4293096"/>
            <a:ext cx="3367538" cy="22430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egonha">
            <a:extLst>
              <a:ext uri="{FF2B5EF4-FFF2-40B4-BE49-F238E27FC236}">
                <a16:creationId xmlns:a16="http://schemas.microsoft.com/office/drawing/2014/main" id="{AC25AB61-737B-4D2A-978F-F7AA95056C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785089"/>
            <a:ext cx="2142395" cy="32135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6B3605A-0A36-405B-8065-0EA5045246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75" y="3056920"/>
            <a:ext cx="2381250" cy="1781175"/>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m 10">
            <a:extLst>
              <a:ext uri="{FF2B5EF4-FFF2-40B4-BE49-F238E27FC236}">
                <a16:creationId xmlns:a16="http://schemas.microsoft.com/office/drawing/2014/main" id="{08D30CD6-45FE-4A4A-8E45-EC51EBD405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6704" y="5877272"/>
            <a:ext cx="1151079" cy="747936"/>
          </a:xfrm>
          <a:prstGeom prst="rect">
            <a:avLst/>
          </a:prstGeom>
        </p:spPr>
      </p:pic>
      <p:sp>
        <p:nvSpPr>
          <p:cNvPr id="4" name="Espaço Reservado para Texto 1">
            <a:extLst>
              <a:ext uri="{FF2B5EF4-FFF2-40B4-BE49-F238E27FC236}">
                <a16:creationId xmlns:a16="http://schemas.microsoft.com/office/drawing/2014/main" id="{FD20C581-5841-4B92-8659-90FDD0952B7A}"/>
              </a:ext>
            </a:extLst>
          </p:cNvPr>
          <p:cNvSpPr>
            <a:spLocks noGrp="1"/>
          </p:cNvSpPr>
          <p:nvPr>
            <p:ph type="body" sz="quarter" idx="10"/>
          </p:nvPr>
        </p:nvSpPr>
        <p:spPr>
          <a:xfrm>
            <a:off x="71996" y="679578"/>
            <a:ext cx="2959200" cy="4909662"/>
          </a:xfrm>
        </p:spPr>
        <p:txBody>
          <a:bodyPr/>
          <a:lstStyle/>
          <a:p>
            <a:pPr algn="ctr"/>
            <a:r>
              <a:rPr lang="pt-BR" altLang="pt-BR" sz="1800" dirty="0">
                <a:solidFill>
                  <a:srgbClr val="FF0000"/>
                </a:solidFill>
              </a:rPr>
              <a:t>Cegonha</a:t>
            </a:r>
          </a:p>
          <a:p>
            <a:pPr algn="ctr"/>
            <a:r>
              <a:rPr lang="pt-BR" sz="1400" i="1" dirty="0" err="1"/>
              <a:t>Ciconia</a:t>
            </a:r>
            <a:r>
              <a:rPr lang="pt-BR" sz="1400" i="1" dirty="0"/>
              <a:t> spp.</a:t>
            </a:r>
            <a:endParaRPr lang="pt-BR" sz="1800" dirty="0">
              <a:solidFill>
                <a:srgbClr val="FF0000"/>
              </a:solidFill>
            </a:endParaRPr>
          </a:p>
          <a:p>
            <a:pPr marL="285750" indent="-285750">
              <a:buFont typeface="Wingdings" panose="05000000000000000000" pitchFamily="2" charset="2"/>
              <a:buChar char="Ø"/>
            </a:pPr>
            <a:r>
              <a:rPr lang="pt-BR" sz="1400" dirty="0"/>
              <a:t>As cegonhas são aves migratórias. Viajam longas distâncias.</a:t>
            </a:r>
          </a:p>
          <a:p>
            <a:pPr marL="285750" indent="-285750">
              <a:buFont typeface="Wingdings" panose="05000000000000000000" pitchFamily="2" charset="2"/>
              <a:buChar char="Ø"/>
            </a:pPr>
            <a:r>
              <a:rPr lang="pt-BR" sz="1400" dirty="0"/>
              <a:t>As cegonhas têm cerca de 1 metro de altura e 3 kg de peso. </a:t>
            </a:r>
          </a:p>
          <a:p>
            <a:pPr marL="285750" indent="-285750">
              <a:buFont typeface="Wingdings" panose="05000000000000000000" pitchFamily="2" charset="2"/>
              <a:buChar char="Ø"/>
            </a:pPr>
            <a:r>
              <a:rPr lang="pt-BR" sz="1400" dirty="0"/>
              <a:t>O seu habitat é variado e a alimentação inclui pequenos vertebrados. </a:t>
            </a:r>
          </a:p>
          <a:p>
            <a:pPr marL="285750" indent="-285750">
              <a:buFont typeface="Wingdings" panose="05000000000000000000" pitchFamily="2" charset="2"/>
              <a:buChar char="Ø"/>
            </a:pPr>
            <a:r>
              <a:rPr lang="pt-BR" sz="1400" dirty="0"/>
              <a:t>São animais monogâmicos. Isto é, quando formam um casal é para sempre.</a:t>
            </a:r>
          </a:p>
          <a:p>
            <a:pPr marL="285750" indent="-285750">
              <a:buFont typeface="Wingdings" panose="05000000000000000000" pitchFamily="2" charset="2"/>
              <a:buChar char="Ø"/>
            </a:pPr>
            <a:r>
              <a:rPr lang="pt-BR" sz="1400" dirty="0"/>
              <a:t>As cegonhas não emitem sons vocais, mas emitem sons batendo com os bicos, atividade a que se dá o nome de gloterar.</a:t>
            </a:r>
          </a:p>
          <a:p>
            <a:pPr marL="285750" indent="-285750">
              <a:buFont typeface="Wingdings" panose="05000000000000000000" pitchFamily="2" charset="2"/>
              <a:buChar char="Ø"/>
            </a:pPr>
            <a:r>
              <a:rPr lang="pt-PT" altLang="pt-BR" sz="1400" dirty="0"/>
              <a:t>Armênia é o lar da cegonha aldeias. Ninhos de cegonha estão montados em cima de postes por </a:t>
            </a:r>
            <a:r>
              <a:rPr lang="pt-PT" altLang="pt-BR" sz="1400"/>
              <a:t>toda parte, em várias </a:t>
            </a:r>
            <a:r>
              <a:rPr lang="pt-PT" altLang="pt-BR" sz="1400" dirty="0"/>
              <a:t>áreas da Arménia para fornecer locais de descanso para cegonhas que migram para e da África todos os anos. </a:t>
            </a:r>
          </a:p>
          <a:p>
            <a:pPr marL="285750" indent="-285750">
              <a:buFont typeface="Wingdings" panose="05000000000000000000" pitchFamily="2" charset="2"/>
              <a:buChar char="Ø"/>
            </a:pPr>
            <a:r>
              <a:rPr lang="pt-BR" sz="1400" dirty="0"/>
              <a:t> </a:t>
            </a:r>
          </a:p>
        </p:txBody>
      </p:sp>
      <p:pic>
        <p:nvPicPr>
          <p:cNvPr id="15" name="Imagem 14">
            <a:extLst>
              <a:ext uri="{FF2B5EF4-FFF2-40B4-BE49-F238E27FC236}">
                <a16:creationId xmlns:a16="http://schemas.microsoft.com/office/drawing/2014/main" id="{9B07D4DE-9F40-4143-8D06-2A19267C6C5F}"/>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71945" y="5029779"/>
            <a:ext cx="2587083" cy="1694985"/>
          </a:xfrm>
          <a:prstGeom prst="rect">
            <a:avLst/>
          </a:prstGeom>
        </p:spPr>
      </p:pic>
    </p:spTree>
    <p:extLst>
      <p:ext uri="{BB962C8B-B14F-4D97-AF65-F5344CB8AC3E}">
        <p14:creationId xmlns:p14="http://schemas.microsoft.com/office/powerpoint/2010/main" val="921129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Texto 7">
            <a:extLst>
              <a:ext uri="{FF2B5EF4-FFF2-40B4-BE49-F238E27FC236}">
                <a16:creationId xmlns:a16="http://schemas.microsoft.com/office/drawing/2014/main" id="{0E0FBD75-EA4F-E094-4984-840E1D13759A}"/>
              </a:ext>
            </a:extLst>
          </p:cNvPr>
          <p:cNvSpPr>
            <a:spLocks noGrp="1"/>
          </p:cNvSpPr>
          <p:nvPr>
            <p:ph type="body" sz="quarter" idx="11"/>
          </p:nvPr>
        </p:nvSpPr>
        <p:spPr/>
        <p:txBody>
          <a:bodyPr/>
          <a:lstStyle/>
          <a:p>
            <a:r>
              <a:rPr lang="pt-BR" altLang="pt-BR" dirty="0">
                <a:latin typeface="Calibri" panose="020F0502020204030204" pitchFamily="34" charset="0"/>
              </a:rPr>
              <a:t>S08 - Missões – 25 de maio</a:t>
            </a:r>
            <a:endParaRPr lang="pt-BR" dirty="0"/>
          </a:p>
        </p:txBody>
      </p:sp>
      <p:sp>
        <p:nvSpPr>
          <p:cNvPr id="11" name="Espaço Reservado para Texto 10">
            <a:extLst>
              <a:ext uri="{FF2B5EF4-FFF2-40B4-BE49-F238E27FC236}">
                <a16:creationId xmlns:a16="http://schemas.microsoft.com/office/drawing/2014/main" id="{F64EACD7-9BC3-470C-B536-CE7D6133C0E4}"/>
              </a:ext>
            </a:extLst>
          </p:cNvPr>
          <p:cNvSpPr>
            <a:spLocks noGrp="1"/>
          </p:cNvSpPr>
          <p:nvPr>
            <p:ph type="body" sz="quarter" idx="12"/>
          </p:nvPr>
        </p:nvSpPr>
        <p:spPr/>
        <p:txBody>
          <a:bodyPr/>
          <a:lstStyle/>
          <a:p>
            <a:r>
              <a:rPr lang="pt-BR" dirty="0"/>
              <a:t>Novo Coração</a:t>
            </a:r>
          </a:p>
        </p:txBody>
      </p:sp>
      <p:sp>
        <p:nvSpPr>
          <p:cNvPr id="14" name="Espaço Reservado para Texto 13">
            <a:extLst>
              <a:ext uri="{FF2B5EF4-FFF2-40B4-BE49-F238E27FC236}">
                <a16:creationId xmlns:a16="http://schemas.microsoft.com/office/drawing/2014/main" id="{ED8F9435-AC8D-4A52-92BD-8DADC4386A1C}"/>
              </a:ext>
            </a:extLst>
          </p:cNvPr>
          <p:cNvSpPr>
            <a:spLocks noGrp="1"/>
          </p:cNvSpPr>
          <p:nvPr>
            <p:ph type="body" sz="quarter" idx="15"/>
          </p:nvPr>
        </p:nvSpPr>
        <p:spPr/>
        <p:txBody>
          <a:bodyPr/>
          <a:lstStyle/>
          <a:p>
            <a:r>
              <a:rPr lang="pt-BR" dirty="0"/>
              <a:t>Valeria</a:t>
            </a:r>
          </a:p>
        </p:txBody>
      </p:sp>
      <p:sp>
        <p:nvSpPr>
          <p:cNvPr id="15" name="Espaço Reservado para Texto 14">
            <a:extLst>
              <a:ext uri="{FF2B5EF4-FFF2-40B4-BE49-F238E27FC236}">
                <a16:creationId xmlns:a16="http://schemas.microsoft.com/office/drawing/2014/main" id="{02C85D25-997A-4EA1-BF7A-6D05B9AC2D6D}"/>
              </a:ext>
            </a:extLst>
          </p:cNvPr>
          <p:cNvSpPr>
            <a:spLocks noGrp="1"/>
          </p:cNvSpPr>
          <p:nvPr>
            <p:ph type="body" sz="quarter" idx="16"/>
          </p:nvPr>
        </p:nvSpPr>
        <p:spPr/>
        <p:txBody>
          <a:bodyPr/>
          <a:lstStyle/>
          <a:p>
            <a:r>
              <a:rPr lang="pt-BR" dirty="0"/>
              <a:t>Uzbequistão</a:t>
            </a:r>
          </a:p>
        </p:txBody>
      </p:sp>
      <p:pic>
        <p:nvPicPr>
          <p:cNvPr id="9" name="Imagem 8">
            <a:extLst>
              <a:ext uri="{FF2B5EF4-FFF2-40B4-BE49-F238E27FC236}">
                <a16:creationId xmlns:a16="http://schemas.microsoft.com/office/drawing/2014/main" id="{2A0D6EB1-B005-4862-A78E-6A011B86F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5157192"/>
            <a:ext cx="1785600" cy="993600"/>
          </a:xfrm>
          <a:prstGeom prst="rect">
            <a:avLst/>
          </a:prstGeom>
        </p:spPr>
      </p:pic>
      <p:pic>
        <p:nvPicPr>
          <p:cNvPr id="6" name="Espaço Reservado para Imagem 5">
            <a:extLst>
              <a:ext uri="{FF2B5EF4-FFF2-40B4-BE49-F238E27FC236}">
                <a16:creationId xmlns:a16="http://schemas.microsoft.com/office/drawing/2014/main" id="{5CC6BD5F-500C-4E17-BFCD-23F87F1F0BA0}"/>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6526" r="6526"/>
          <a:stretch>
            <a:fillRect/>
          </a:stretch>
        </p:blipFill>
        <p:spPr/>
      </p:pic>
    </p:spTree>
    <p:extLst>
      <p:ext uri="{BB962C8B-B14F-4D97-AF65-F5344CB8AC3E}">
        <p14:creationId xmlns:p14="http://schemas.microsoft.com/office/powerpoint/2010/main" val="1390246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5">
            <a:extLst>
              <a:ext uri="{FF2B5EF4-FFF2-40B4-BE49-F238E27FC236}">
                <a16:creationId xmlns:a16="http://schemas.microsoft.com/office/drawing/2014/main" id="{0593827E-E488-4109-9028-A8C7F17BA46E}"/>
              </a:ext>
            </a:extLst>
          </p:cNvPr>
          <p:cNvSpPr>
            <a:spLocks noGrp="1"/>
          </p:cNvSpPr>
          <p:nvPr>
            <p:ph type="body" sz="quarter" idx="10"/>
          </p:nvPr>
        </p:nvSpPr>
        <p:spPr>
          <a:xfrm>
            <a:off x="71996" y="679578"/>
            <a:ext cx="2959200" cy="2245366"/>
          </a:xfrm>
        </p:spPr>
        <p:txBody>
          <a:bodyPr/>
          <a:lstStyle/>
          <a:p>
            <a:pPr algn="ctr"/>
            <a:r>
              <a:rPr lang="pt-BR" sz="2000" dirty="0">
                <a:solidFill>
                  <a:srgbClr val="FF0000"/>
                </a:solidFill>
              </a:rPr>
              <a:t>Quirguistão</a:t>
            </a:r>
          </a:p>
          <a:p>
            <a:pPr algn="ctr"/>
            <a:endParaRPr lang="pt-BR" sz="2000" dirty="0">
              <a:solidFill>
                <a:srgbClr val="FF0000"/>
              </a:solidFill>
            </a:endParaRPr>
          </a:p>
          <a:p>
            <a:pPr marL="285750" indent="-285750">
              <a:buFont typeface="Arial" panose="020B0604020202020204" pitchFamily="34" charset="0"/>
              <a:buChar char="•"/>
            </a:pPr>
            <a:r>
              <a:rPr lang="pt-BR" sz="1600" dirty="0"/>
              <a:t>O Quirguistão é um país com muitas belezas naturais</a:t>
            </a:r>
          </a:p>
          <a:p>
            <a:endParaRPr lang="pt-BR" sz="1600" b="1" dirty="0"/>
          </a:p>
          <a:p>
            <a:pPr marL="285750" indent="-285750">
              <a:buFont typeface="Arial" panose="020B0604020202020204" pitchFamily="34" charset="0"/>
              <a:buChar char="•"/>
            </a:pPr>
            <a:r>
              <a:rPr lang="pt-BR" sz="1600" b="1" dirty="0"/>
              <a:t>Fonte</a:t>
            </a:r>
            <a:r>
              <a:rPr lang="pt-BR" sz="1600" b="1" i="0" dirty="0">
                <a:solidFill>
                  <a:srgbClr val="606060"/>
                </a:solidFill>
                <a:effectLst/>
              </a:rPr>
              <a:t>: http://globuslanding.com/category/top-places-in-kyrgyzstan/</a:t>
            </a:r>
            <a:endParaRPr lang="pt-BR" sz="1600" b="1" dirty="0"/>
          </a:p>
          <a:p>
            <a:pPr marL="285750" indent="-285750">
              <a:buFont typeface="Arial" panose="020B0604020202020204" pitchFamily="34" charset="0"/>
              <a:buChar char="•"/>
            </a:pPr>
            <a:endParaRPr lang="pt-BR" sz="1600" dirty="0"/>
          </a:p>
          <a:p>
            <a:endParaRPr lang="pt-BR" dirty="0"/>
          </a:p>
        </p:txBody>
      </p:sp>
      <p:pic>
        <p:nvPicPr>
          <p:cNvPr id="5" name="Picture 2">
            <a:extLst>
              <a:ext uri="{FF2B5EF4-FFF2-40B4-BE49-F238E27FC236}">
                <a16:creationId xmlns:a16="http://schemas.microsoft.com/office/drawing/2014/main" id="{B37982B1-893D-4205-AC41-7120BD9A38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0445" y="880569"/>
            <a:ext cx="3571875" cy="1857375"/>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FD4B1D6C-C5F2-4505-9CB8-11339B7A0577}"/>
              </a:ext>
            </a:extLst>
          </p:cNvPr>
          <p:cNvSpPr txBox="1"/>
          <p:nvPr/>
        </p:nvSpPr>
        <p:spPr>
          <a:xfrm>
            <a:off x="3918023" y="792887"/>
            <a:ext cx="3534297" cy="369332"/>
          </a:xfrm>
          <a:prstGeom prst="rect">
            <a:avLst/>
          </a:prstGeom>
          <a:noFill/>
        </p:spPr>
        <p:txBody>
          <a:bodyPr wrap="square">
            <a:spAutoFit/>
          </a:bodyPr>
          <a:lstStyle/>
          <a:p>
            <a:pPr algn="ctr"/>
            <a:r>
              <a:rPr lang="pt-BR" b="1" i="0" dirty="0">
                <a:solidFill>
                  <a:srgbClr val="606060"/>
                </a:solidFill>
                <a:effectLst/>
              </a:rPr>
              <a:t>Lago </a:t>
            </a:r>
            <a:r>
              <a:rPr lang="pt-BR" b="1" i="0" dirty="0" err="1">
                <a:solidFill>
                  <a:srgbClr val="606060"/>
                </a:solidFill>
                <a:effectLst/>
              </a:rPr>
              <a:t>Kel</a:t>
            </a:r>
            <a:r>
              <a:rPr lang="pt-BR" b="1" i="0" dirty="0">
                <a:solidFill>
                  <a:srgbClr val="606060"/>
                </a:solidFill>
                <a:effectLst/>
              </a:rPr>
              <a:t>-Suu</a:t>
            </a:r>
            <a:endParaRPr lang="pt-BR" dirty="0"/>
          </a:p>
        </p:txBody>
      </p:sp>
      <p:pic>
        <p:nvPicPr>
          <p:cNvPr id="7" name="Picture 4">
            <a:extLst>
              <a:ext uri="{FF2B5EF4-FFF2-40B4-BE49-F238E27FC236}">
                <a16:creationId xmlns:a16="http://schemas.microsoft.com/office/drawing/2014/main" id="{6D9BC750-3E06-4595-BB01-A31FBABA41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7" y="3011785"/>
            <a:ext cx="3571875" cy="1857375"/>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08BE769E-403A-4FAD-9970-DE5985152555}"/>
              </a:ext>
            </a:extLst>
          </p:cNvPr>
          <p:cNvSpPr txBox="1"/>
          <p:nvPr/>
        </p:nvSpPr>
        <p:spPr>
          <a:xfrm>
            <a:off x="1115616" y="2977338"/>
            <a:ext cx="3534297" cy="369332"/>
          </a:xfrm>
          <a:prstGeom prst="rect">
            <a:avLst/>
          </a:prstGeom>
          <a:noFill/>
        </p:spPr>
        <p:txBody>
          <a:bodyPr wrap="square">
            <a:spAutoFit/>
          </a:bodyPr>
          <a:lstStyle/>
          <a:p>
            <a:pPr algn="ctr"/>
            <a:r>
              <a:rPr lang="pt-BR" b="1" i="0" dirty="0">
                <a:solidFill>
                  <a:srgbClr val="606060"/>
                </a:solidFill>
                <a:effectLst/>
              </a:rPr>
              <a:t>Desfiladeiro </a:t>
            </a:r>
            <a:r>
              <a:rPr lang="pt-BR" b="1" i="0" dirty="0" err="1">
                <a:solidFill>
                  <a:srgbClr val="606060"/>
                </a:solidFill>
                <a:effectLst/>
              </a:rPr>
              <a:t>Karakol</a:t>
            </a:r>
            <a:endParaRPr lang="pt-BR" b="1" dirty="0"/>
          </a:p>
        </p:txBody>
      </p:sp>
      <p:pic>
        <p:nvPicPr>
          <p:cNvPr id="9" name="Picture 6">
            <a:extLst>
              <a:ext uri="{FF2B5EF4-FFF2-40B4-BE49-F238E27FC236}">
                <a16:creationId xmlns:a16="http://schemas.microsoft.com/office/drawing/2014/main" id="{76380CF0-140B-4B81-ACA7-DD2EBC005E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27" y="4956842"/>
            <a:ext cx="3571875" cy="1857375"/>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a:extLst>
              <a:ext uri="{FF2B5EF4-FFF2-40B4-BE49-F238E27FC236}">
                <a16:creationId xmlns:a16="http://schemas.microsoft.com/office/drawing/2014/main" id="{A0B446C5-64AF-472B-AA1A-D11974A8A62F}"/>
              </a:ext>
            </a:extLst>
          </p:cNvPr>
          <p:cNvSpPr txBox="1"/>
          <p:nvPr/>
        </p:nvSpPr>
        <p:spPr>
          <a:xfrm>
            <a:off x="34297" y="4928659"/>
            <a:ext cx="3614405" cy="369332"/>
          </a:xfrm>
          <a:prstGeom prst="rect">
            <a:avLst/>
          </a:prstGeom>
          <a:noFill/>
        </p:spPr>
        <p:txBody>
          <a:bodyPr wrap="square">
            <a:spAutoFit/>
          </a:bodyPr>
          <a:lstStyle/>
          <a:p>
            <a:pPr algn="ctr"/>
            <a:r>
              <a:rPr lang="pt-BR" b="1" i="0" dirty="0">
                <a:solidFill>
                  <a:schemeClr val="bg1"/>
                </a:solidFill>
                <a:effectLst/>
              </a:rPr>
              <a:t>Desfiladeiro e cachoeira </a:t>
            </a:r>
            <a:r>
              <a:rPr lang="pt-BR" b="1" i="0" dirty="0" err="1">
                <a:solidFill>
                  <a:schemeClr val="bg1"/>
                </a:solidFill>
                <a:effectLst/>
              </a:rPr>
              <a:t>Kegety</a:t>
            </a:r>
            <a:endParaRPr lang="pt-BR" b="1" dirty="0">
              <a:solidFill>
                <a:schemeClr val="bg1"/>
              </a:solidFill>
            </a:endParaRPr>
          </a:p>
        </p:txBody>
      </p:sp>
      <p:pic>
        <p:nvPicPr>
          <p:cNvPr id="11" name="Picture 8">
            <a:extLst>
              <a:ext uri="{FF2B5EF4-FFF2-40B4-BE49-F238E27FC236}">
                <a16:creationId xmlns:a16="http://schemas.microsoft.com/office/drawing/2014/main" id="{7E3049E2-4E3D-40BA-B6D6-4C7BED544E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088" y="4860677"/>
            <a:ext cx="3571875" cy="1857375"/>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a:extLst>
              <a:ext uri="{FF2B5EF4-FFF2-40B4-BE49-F238E27FC236}">
                <a16:creationId xmlns:a16="http://schemas.microsoft.com/office/drawing/2014/main" id="{42E9D1D0-921A-49FB-8A56-BB41D7C66EE1}"/>
              </a:ext>
            </a:extLst>
          </p:cNvPr>
          <p:cNvSpPr txBox="1"/>
          <p:nvPr/>
        </p:nvSpPr>
        <p:spPr>
          <a:xfrm>
            <a:off x="5376080" y="4860677"/>
            <a:ext cx="3534297" cy="369332"/>
          </a:xfrm>
          <a:prstGeom prst="rect">
            <a:avLst/>
          </a:prstGeom>
          <a:noFill/>
        </p:spPr>
        <p:txBody>
          <a:bodyPr wrap="square">
            <a:spAutoFit/>
          </a:bodyPr>
          <a:lstStyle/>
          <a:p>
            <a:pPr algn="ctr"/>
            <a:r>
              <a:rPr lang="pt-BR" b="1" i="0" dirty="0">
                <a:solidFill>
                  <a:schemeClr val="bg1"/>
                </a:solidFill>
                <a:effectLst/>
              </a:rPr>
              <a:t>Parque Nacional Ala Archa</a:t>
            </a:r>
            <a:endParaRPr lang="pt-BR" b="1" dirty="0">
              <a:solidFill>
                <a:schemeClr val="bg1"/>
              </a:solidFill>
            </a:endParaRPr>
          </a:p>
        </p:txBody>
      </p:sp>
      <p:pic>
        <p:nvPicPr>
          <p:cNvPr id="13" name="Picture 10">
            <a:extLst>
              <a:ext uri="{FF2B5EF4-FFF2-40B4-BE49-F238E27FC236}">
                <a16:creationId xmlns:a16="http://schemas.microsoft.com/office/drawing/2014/main" id="{7C665CCB-31AA-4B1A-A63B-01E3CC6FEF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2729" y="2797443"/>
            <a:ext cx="3571875" cy="1857375"/>
          </a:xfrm>
          <a:prstGeom prst="rect">
            <a:avLst/>
          </a:prstGeom>
          <a:noFill/>
          <a:extLst>
            <a:ext uri="{909E8E84-426E-40DD-AFC4-6F175D3DCCD1}">
              <a14:hiddenFill xmlns:a14="http://schemas.microsoft.com/office/drawing/2010/main">
                <a:solidFill>
                  <a:srgbClr val="FFFFFF"/>
                </a:solidFill>
              </a14:hiddenFill>
            </a:ext>
          </a:extLst>
        </p:spPr>
      </p:pic>
      <p:sp>
        <p:nvSpPr>
          <p:cNvPr id="14" name="CaixaDeTexto 13">
            <a:extLst>
              <a:ext uri="{FF2B5EF4-FFF2-40B4-BE49-F238E27FC236}">
                <a16:creationId xmlns:a16="http://schemas.microsoft.com/office/drawing/2014/main" id="{F708E2D0-0C97-4BA3-8E4F-905DC625109A}"/>
              </a:ext>
            </a:extLst>
          </p:cNvPr>
          <p:cNvSpPr txBox="1"/>
          <p:nvPr/>
        </p:nvSpPr>
        <p:spPr>
          <a:xfrm>
            <a:off x="4905150" y="2740278"/>
            <a:ext cx="3571875" cy="369332"/>
          </a:xfrm>
          <a:prstGeom prst="rect">
            <a:avLst/>
          </a:prstGeom>
          <a:noFill/>
        </p:spPr>
        <p:txBody>
          <a:bodyPr wrap="square">
            <a:spAutoFit/>
          </a:bodyPr>
          <a:lstStyle/>
          <a:p>
            <a:pPr algn="ctr"/>
            <a:r>
              <a:rPr lang="pt-BR" b="1" i="0" dirty="0">
                <a:solidFill>
                  <a:srgbClr val="606060"/>
                </a:solidFill>
                <a:effectLst/>
              </a:rPr>
              <a:t>Canyon vermelho de </a:t>
            </a:r>
            <a:r>
              <a:rPr lang="pt-BR" b="1" i="0" dirty="0" err="1">
                <a:solidFill>
                  <a:srgbClr val="606060"/>
                </a:solidFill>
                <a:effectLst/>
              </a:rPr>
              <a:t>Konorchek</a:t>
            </a:r>
            <a:endParaRPr lang="pt-BR" b="1" dirty="0"/>
          </a:p>
        </p:txBody>
      </p:sp>
    </p:spTree>
    <p:extLst>
      <p:ext uri="{BB962C8B-B14F-4D97-AF65-F5344CB8AC3E}">
        <p14:creationId xmlns:p14="http://schemas.microsoft.com/office/powerpoint/2010/main" val="32639253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Forma, Retângulo&#10;&#10;Descrição gerada automaticamente">
            <a:extLst>
              <a:ext uri="{FF2B5EF4-FFF2-40B4-BE49-F238E27FC236}">
                <a16:creationId xmlns:a16="http://schemas.microsoft.com/office/drawing/2014/main" id="{D26C21F9-1BD2-4FDA-967E-D07112130C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2162" y="784998"/>
            <a:ext cx="1189685" cy="745590"/>
          </a:xfrm>
          <a:prstGeom prst="rect">
            <a:avLst/>
          </a:prstGeom>
        </p:spPr>
      </p:pic>
      <p:sp>
        <p:nvSpPr>
          <p:cNvPr id="4" name="Espaço Reservado para Texto 1">
            <a:extLst>
              <a:ext uri="{FF2B5EF4-FFF2-40B4-BE49-F238E27FC236}">
                <a16:creationId xmlns:a16="http://schemas.microsoft.com/office/drawing/2014/main" id="{B09E63A6-857A-48AF-8BAE-E8884AD34DBE}"/>
              </a:ext>
            </a:extLst>
          </p:cNvPr>
          <p:cNvSpPr>
            <a:spLocks noGrp="1"/>
          </p:cNvSpPr>
          <p:nvPr>
            <p:ph type="body" sz="quarter" idx="10"/>
          </p:nvPr>
        </p:nvSpPr>
        <p:spPr>
          <a:xfrm>
            <a:off x="71996" y="679578"/>
            <a:ext cx="2959200" cy="6120000"/>
          </a:xfrm>
        </p:spPr>
        <p:txBody>
          <a:bodyPr/>
          <a:lstStyle/>
          <a:p>
            <a:pPr algn="ctr"/>
            <a:r>
              <a:rPr lang="pt-BR" altLang="pt-BR" sz="1800" dirty="0">
                <a:solidFill>
                  <a:srgbClr val="FF0000"/>
                </a:solidFill>
              </a:rPr>
              <a:t>Alce</a:t>
            </a:r>
          </a:p>
          <a:p>
            <a:pPr algn="ctr"/>
            <a:r>
              <a:rPr lang="pt-BR" sz="1400" i="1" dirty="0"/>
              <a:t>Alces </a:t>
            </a:r>
            <a:r>
              <a:rPr lang="pt-BR" sz="1400" i="1" dirty="0" err="1"/>
              <a:t>alces</a:t>
            </a:r>
            <a:endParaRPr lang="pt-BR" altLang="pt-BR" sz="1400" dirty="0">
              <a:solidFill>
                <a:srgbClr val="FF0000"/>
              </a:solidFill>
            </a:endParaRPr>
          </a:p>
          <a:p>
            <a:pPr marL="285750" indent="-285750">
              <a:buFont typeface="Wingdings" panose="05000000000000000000" pitchFamily="2" charset="2"/>
              <a:buChar char="Ø"/>
            </a:pPr>
            <a:r>
              <a:rPr lang="pt-BR" sz="1400" dirty="0"/>
              <a:t>O alce é um animal herbívoro, consumindo muitos tipos de vegetais e frutas. </a:t>
            </a:r>
          </a:p>
          <a:p>
            <a:pPr marL="285750" indent="-285750">
              <a:buFont typeface="Wingdings" panose="05000000000000000000" pitchFamily="2" charset="2"/>
              <a:buChar char="Ø"/>
            </a:pPr>
            <a:endParaRPr lang="pt-BR" sz="1400" dirty="0"/>
          </a:p>
          <a:p>
            <a:pPr marL="285750" indent="-285750">
              <a:buFont typeface="Wingdings" panose="05000000000000000000" pitchFamily="2" charset="2"/>
              <a:buChar char="Ø"/>
            </a:pPr>
            <a:r>
              <a:rPr lang="pt-BR" sz="1400" dirty="0"/>
              <a:t>Grande parte da energia consumida pelos alces é derivada de vegetações rasteiras, brotos de árvores como o salgueiro e a bétula. Come até 32 kg de alimento por dia.</a:t>
            </a:r>
          </a:p>
          <a:p>
            <a:pPr marL="285750" indent="-285750">
              <a:buFont typeface="Wingdings" panose="05000000000000000000" pitchFamily="2" charset="2"/>
              <a:buChar char="Ø"/>
            </a:pPr>
            <a:endParaRPr lang="pt-BR" sz="1400" dirty="0"/>
          </a:p>
          <a:p>
            <a:pPr marL="285750" indent="-285750">
              <a:buFont typeface="Wingdings" panose="05000000000000000000" pitchFamily="2" charset="2"/>
              <a:buChar char="Ø"/>
            </a:pPr>
            <a:r>
              <a:rPr lang="pt-BR" sz="1400" dirty="0"/>
              <a:t>O alce é o maior dos cervos, podendo atingir mais de 2 metros de altura e pesar mais de 450kg. </a:t>
            </a:r>
          </a:p>
          <a:p>
            <a:pPr marL="285750" indent="-285750">
              <a:buFont typeface="Wingdings" panose="05000000000000000000" pitchFamily="2" charset="2"/>
              <a:buChar char="Ø"/>
            </a:pPr>
            <a:endParaRPr lang="pt-BR" sz="1400" dirty="0"/>
          </a:p>
          <a:p>
            <a:pPr marL="285750" indent="-285750">
              <a:buFont typeface="Wingdings" panose="05000000000000000000" pitchFamily="2" charset="2"/>
              <a:buChar char="Ø"/>
            </a:pPr>
            <a:r>
              <a:rPr lang="pt-BR" sz="1400" dirty="0"/>
              <a:t>Distingue-se dos restantes membros da família pelo tipo particular de galhadas: geralmente presentes apenas nos machos, têm secção cilíndrica e formato de taça e podem atingir 1,60 m de amplitude. </a:t>
            </a:r>
          </a:p>
          <a:p>
            <a:pPr marL="285750" indent="-285750">
              <a:buFont typeface="Wingdings" panose="05000000000000000000" pitchFamily="2" charset="2"/>
              <a:buChar char="Ø"/>
            </a:pPr>
            <a:endParaRPr lang="pt-BR" sz="1400" dirty="0"/>
          </a:p>
          <a:p>
            <a:pPr marL="285750" indent="-285750">
              <a:buFont typeface="Wingdings" panose="05000000000000000000" pitchFamily="2" charset="2"/>
              <a:buChar char="Ø"/>
            </a:pPr>
            <a:r>
              <a:rPr lang="pt-BR" sz="1400" dirty="0"/>
              <a:t>A </a:t>
            </a:r>
            <a:r>
              <a:rPr lang="pt-BR" sz="1400" dirty="0">
                <a:hlinkClick r:id="rId4">
                  <a:extLst>
                    <a:ext uri="{A12FA001-AC4F-418D-AE19-62706E023703}">
                      <ahyp:hlinkClr xmlns:ahyp="http://schemas.microsoft.com/office/drawing/2018/hyperlinkcolor" val="tx"/>
                    </a:ext>
                  </a:extLst>
                </a:hlinkClick>
              </a:rPr>
              <a:t>longevidade</a:t>
            </a:r>
            <a:r>
              <a:rPr lang="pt-BR" sz="1400" dirty="0"/>
              <a:t> do alce é, em média, de 20 anos.</a:t>
            </a:r>
          </a:p>
        </p:txBody>
      </p:sp>
      <p:pic>
        <p:nvPicPr>
          <p:cNvPr id="5" name="Picture 2">
            <a:extLst>
              <a:ext uri="{FF2B5EF4-FFF2-40B4-BE49-F238E27FC236}">
                <a16:creationId xmlns:a16="http://schemas.microsoft.com/office/drawing/2014/main" id="{8A5E7247-4DBD-4FAE-869D-63619C58C7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8087" y="771587"/>
            <a:ext cx="4130217" cy="2750725"/>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5">
            <a:extLst>
              <a:ext uri="{FF2B5EF4-FFF2-40B4-BE49-F238E27FC236}">
                <a16:creationId xmlns:a16="http://schemas.microsoft.com/office/drawing/2014/main" id="{70AF3F0A-98EA-408B-86BC-66F4190A436D}"/>
              </a:ext>
            </a:extLst>
          </p:cNvPr>
          <p:cNvSpPr/>
          <p:nvPr/>
        </p:nvSpPr>
        <p:spPr>
          <a:xfrm>
            <a:off x="7632933" y="1730869"/>
            <a:ext cx="1188914" cy="47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pt-BR" dirty="0">
                <a:solidFill>
                  <a:schemeClr val="tx1"/>
                </a:solidFill>
                <a:latin typeface="Brush Script MT" panose="03060802040406070304" pitchFamily="66" charset="0"/>
              </a:rPr>
              <a:t>Bandeira da Ucrânia</a:t>
            </a:r>
          </a:p>
        </p:txBody>
      </p:sp>
      <p:pic>
        <p:nvPicPr>
          <p:cNvPr id="7" name="Picture 4" descr="Macho">
            <a:extLst>
              <a:ext uri="{FF2B5EF4-FFF2-40B4-BE49-F238E27FC236}">
                <a16:creationId xmlns:a16="http://schemas.microsoft.com/office/drawing/2014/main" id="{64FF85D0-E93E-408F-B354-F61D76A4E14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27482" y="4000336"/>
            <a:ext cx="2959200" cy="27706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alce | Britannica Escola">
            <a:extLst>
              <a:ext uri="{FF2B5EF4-FFF2-40B4-BE49-F238E27FC236}">
                <a16:creationId xmlns:a16="http://schemas.microsoft.com/office/drawing/2014/main" id="{7AC28F40-9741-4615-8ADE-16E65577C2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6519" y="4653136"/>
            <a:ext cx="2775744" cy="1953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310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443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Texto 7">
            <a:extLst>
              <a:ext uri="{FF2B5EF4-FFF2-40B4-BE49-F238E27FC236}">
                <a16:creationId xmlns:a16="http://schemas.microsoft.com/office/drawing/2014/main" id="{0E0FBD75-EA4F-E094-4984-840E1D13759A}"/>
              </a:ext>
            </a:extLst>
          </p:cNvPr>
          <p:cNvSpPr>
            <a:spLocks noGrp="1"/>
          </p:cNvSpPr>
          <p:nvPr>
            <p:ph type="body" sz="quarter" idx="11"/>
          </p:nvPr>
        </p:nvSpPr>
        <p:spPr/>
        <p:txBody>
          <a:bodyPr/>
          <a:lstStyle/>
          <a:p>
            <a:r>
              <a:rPr lang="pt-BR" altLang="pt-BR" dirty="0">
                <a:latin typeface="Calibri" panose="020F0502020204030204" pitchFamily="34" charset="0"/>
              </a:rPr>
              <a:t>S09 - Missões – 01 de junho</a:t>
            </a:r>
            <a:endParaRPr lang="pt-BR" dirty="0"/>
          </a:p>
        </p:txBody>
      </p:sp>
      <p:sp>
        <p:nvSpPr>
          <p:cNvPr id="18" name="Espaço Reservado para Texto 9">
            <a:extLst>
              <a:ext uri="{FF2B5EF4-FFF2-40B4-BE49-F238E27FC236}">
                <a16:creationId xmlns:a16="http://schemas.microsoft.com/office/drawing/2014/main" id="{4444BA0E-55FA-4F4B-AEC6-D906FBB0684B}"/>
              </a:ext>
            </a:extLst>
          </p:cNvPr>
          <p:cNvSpPr>
            <a:spLocks noGrp="1"/>
          </p:cNvSpPr>
          <p:nvPr>
            <p:ph type="body" sz="quarter" idx="12"/>
          </p:nvPr>
        </p:nvSpPr>
        <p:spPr/>
        <p:txBody>
          <a:bodyPr/>
          <a:lstStyle/>
          <a:p>
            <a:r>
              <a:rPr lang="pt-PT" altLang="pt-BR" dirty="0"/>
              <a:t>Nas Mãos de Deus</a:t>
            </a:r>
          </a:p>
          <a:p>
            <a:endParaRPr lang="pt-BR" sz="4000" dirty="0"/>
          </a:p>
        </p:txBody>
      </p:sp>
      <p:sp>
        <p:nvSpPr>
          <p:cNvPr id="19" name="Espaço Reservado para Texto 11">
            <a:extLst>
              <a:ext uri="{FF2B5EF4-FFF2-40B4-BE49-F238E27FC236}">
                <a16:creationId xmlns:a16="http://schemas.microsoft.com/office/drawing/2014/main" id="{2E361F75-6E9F-4E67-9654-47E70A7D1561}"/>
              </a:ext>
            </a:extLst>
          </p:cNvPr>
          <p:cNvSpPr>
            <a:spLocks noGrp="1"/>
          </p:cNvSpPr>
          <p:nvPr>
            <p:ph type="body" sz="quarter" idx="15"/>
          </p:nvPr>
        </p:nvSpPr>
        <p:spPr/>
        <p:txBody>
          <a:bodyPr/>
          <a:lstStyle/>
          <a:p>
            <a:r>
              <a:rPr lang="pt-BR" dirty="0" err="1"/>
              <a:t>Khachik</a:t>
            </a:r>
            <a:endParaRPr lang="pt-BR" dirty="0"/>
          </a:p>
        </p:txBody>
      </p:sp>
      <p:sp>
        <p:nvSpPr>
          <p:cNvPr id="20" name="Espaço Reservado para Texto 4">
            <a:extLst>
              <a:ext uri="{FF2B5EF4-FFF2-40B4-BE49-F238E27FC236}">
                <a16:creationId xmlns:a16="http://schemas.microsoft.com/office/drawing/2014/main" id="{86B50BE2-6B01-4F99-9338-ED827550ECF3}"/>
              </a:ext>
            </a:extLst>
          </p:cNvPr>
          <p:cNvSpPr>
            <a:spLocks noGrp="1"/>
          </p:cNvSpPr>
          <p:nvPr>
            <p:ph type="body" sz="quarter" idx="16"/>
          </p:nvPr>
        </p:nvSpPr>
        <p:spPr/>
        <p:txBody>
          <a:bodyPr/>
          <a:lstStyle/>
          <a:p>
            <a:r>
              <a:rPr lang="pt-BR" dirty="0"/>
              <a:t>Geórgia</a:t>
            </a:r>
          </a:p>
        </p:txBody>
      </p:sp>
      <p:pic>
        <p:nvPicPr>
          <p:cNvPr id="9" name="Imagem 8">
            <a:extLst>
              <a:ext uri="{FF2B5EF4-FFF2-40B4-BE49-F238E27FC236}">
                <a16:creationId xmlns:a16="http://schemas.microsoft.com/office/drawing/2014/main" id="{4A0629F1-629C-4C52-B80F-160777F1E7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5156381"/>
            <a:ext cx="1785600" cy="993600"/>
          </a:xfrm>
          <a:prstGeom prst="rect">
            <a:avLst/>
          </a:prstGeom>
        </p:spPr>
      </p:pic>
      <p:pic>
        <p:nvPicPr>
          <p:cNvPr id="5" name="Espaço Reservado para Imagem 4">
            <a:extLst>
              <a:ext uri="{FF2B5EF4-FFF2-40B4-BE49-F238E27FC236}">
                <a16:creationId xmlns:a16="http://schemas.microsoft.com/office/drawing/2014/main" id="{092FFA0B-BB1E-4517-B39C-2BE1083987F5}"/>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961" b="961"/>
          <a:stretch>
            <a:fillRect/>
          </a:stretch>
        </p:blipFill>
        <p:spPr/>
      </p:pic>
    </p:spTree>
    <p:extLst>
      <p:ext uri="{BB962C8B-B14F-4D97-AF65-F5344CB8AC3E}">
        <p14:creationId xmlns:p14="http://schemas.microsoft.com/office/powerpoint/2010/main" val="1428993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Planta com flores brancas&#10;&#10;Descrição gerada automaticamente">
            <a:extLst>
              <a:ext uri="{FF2B5EF4-FFF2-40B4-BE49-F238E27FC236}">
                <a16:creationId xmlns:a16="http://schemas.microsoft.com/office/drawing/2014/main" id="{9AF6250F-B755-485C-B519-BD8C4E2298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4046" y="776980"/>
            <a:ext cx="3433005" cy="2290458"/>
          </a:xfrm>
          <a:prstGeom prst="rect">
            <a:avLst/>
          </a:prstGeom>
        </p:spPr>
      </p:pic>
      <p:sp>
        <p:nvSpPr>
          <p:cNvPr id="5" name="Espaço Reservado para Texto 1">
            <a:extLst>
              <a:ext uri="{FF2B5EF4-FFF2-40B4-BE49-F238E27FC236}">
                <a16:creationId xmlns:a16="http://schemas.microsoft.com/office/drawing/2014/main" id="{0227D4C0-9285-4067-BFA4-8FF46E3903F0}"/>
              </a:ext>
            </a:extLst>
          </p:cNvPr>
          <p:cNvSpPr>
            <a:spLocks noGrp="1"/>
          </p:cNvSpPr>
          <p:nvPr>
            <p:ph type="body" sz="quarter" idx="10"/>
          </p:nvPr>
        </p:nvSpPr>
        <p:spPr>
          <a:xfrm>
            <a:off x="71995" y="679578"/>
            <a:ext cx="3059843" cy="6120000"/>
          </a:xfrm>
        </p:spPr>
        <p:txBody>
          <a:bodyPr/>
          <a:lstStyle/>
          <a:p>
            <a:pPr algn="ctr"/>
            <a:r>
              <a:rPr lang="pt-BR" sz="2000">
                <a:solidFill>
                  <a:srgbClr val="FF0000"/>
                </a:solidFill>
              </a:rPr>
              <a:t>Quirguistão</a:t>
            </a:r>
            <a:endParaRPr lang="pt-BR" sz="2000" dirty="0">
              <a:solidFill>
                <a:srgbClr val="FF0000"/>
              </a:solidFill>
            </a:endParaRPr>
          </a:p>
          <a:p>
            <a:endParaRPr lang="pt-BR" dirty="0"/>
          </a:p>
          <a:p>
            <a:pPr marL="285750" indent="-285750">
              <a:buFont typeface="Arial" panose="020B0604020202020204" pitchFamily="34" charset="0"/>
              <a:buChar char="•"/>
            </a:pPr>
            <a:r>
              <a:rPr lang="pt-BR" dirty="0"/>
              <a:t>No Quirguistão se utiliza o alfabeto Cirílico. Se fala a  língua quirguiz.</a:t>
            </a:r>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r>
              <a:rPr lang="pt-BR" dirty="0"/>
              <a:t>O Quirguistão é um país montanhoso, seu pico mais alto é o </a:t>
            </a:r>
            <a:r>
              <a:rPr lang="pt-BR" dirty="0" err="1"/>
              <a:t>Jengish</a:t>
            </a:r>
            <a:r>
              <a:rPr lang="pt-BR" dirty="0"/>
              <a:t> </a:t>
            </a:r>
            <a:r>
              <a:rPr lang="pt-BR" dirty="0" err="1"/>
              <a:t>Chokosu</a:t>
            </a:r>
            <a:r>
              <a:rPr lang="pt-BR" dirty="0"/>
              <a:t>, que significa "Pico da Vitória".</a:t>
            </a:r>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r>
              <a:rPr lang="pt-BR" dirty="0"/>
              <a:t>O pico está 7439 m acima do nível do mar.</a:t>
            </a:r>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r>
              <a:rPr lang="pt-BR" dirty="0"/>
              <a:t>A agricultura contribui com 35% do PIB. Cultivam-se algodão (quinto maior produtor mundial), beterraba, frutas, hortaliças e cereais.</a:t>
            </a:r>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r>
              <a:rPr lang="pt-BR" dirty="0"/>
              <a:t>Existem grandes criações de ovelhas e cavalos.</a:t>
            </a:r>
          </a:p>
        </p:txBody>
      </p:sp>
      <p:pic>
        <p:nvPicPr>
          <p:cNvPr id="6" name="Imagem 5">
            <a:extLst>
              <a:ext uri="{FF2B5EF4-FFF2-40B4-BE49-F238E27FC236}">
                <a16:creationId xmlns:a16="http://schemas.microsoft.com/office/drawing/2014/main" id="{1172CC68-F652-4201-AADF-57214B1D99A3}"/>
              </a:ext>
            </a:extLst>
          </p:cNvPr>
          <p:cNvPicPr>
            <a:picLocks noChangeAspect="1"/>
          </p:cNvPicPr>
          <p:nvPr/>
        </p:nvPicPr>
        <p:blipFill rotWithShape="1">
          <a:blip r:embed="rId3"/>
          <a:srcRect l="76775" t="21988" r="3538" b="3778"/>
          <a:stretch/>
        </p:blipFill>
        <p:spPr>
          <a:xfrm>
            <a:off x="6711481" y="1343647"/>
            <a:ext cx="2376264" cy="5037681"/>
          </a:xfrm>
          <a:prstGeom prst="rect">
            <a:avLst/>
          </a:prstGeom>
        </p:spPr>
      </p:pic>
      <p:pic>
        <p:nvPicPr>
          <p:cNvPr id="7" name="Picture 2">
            <a:extLst>
              <a:ext uri="{FF2B5EF4-FFF2-40B4-BE49-F238E27FC236}">
                <a16:creationId xmlns:a16="http://schemas.microsoft.com/office/drawing/2014/main" id="{84CD0890-3B41-4E6D-811F-D065632CD3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39" y="4509120"/>
            <a:ext cx="3513771" cy="229045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F8D405CC-707C-4E30-B4F0-4DFAE49F25A6}"/>
              </a:ext>
            </a:extLst>
          </p:cNvPr>
          <p:cNvSpPr txBox="1"/>
          <p:nvPr/>
        </p:nvSpPr>
        <p:spPr>
          <a:xfrm>
            <a:off x="3150861" y="4509120"/>
            <a:ext cx="3494749" cy="369332"/>
          </a:xfrm>
          <a:prstGeom prst="rect">
            <a:avLst/>
          </a:prstGeom>
          <a:noFill/>
        </p:spPr>
        <p:txBody>
          <a:bodyPr wrap="square">
            <a:spAutoFit/>
          </a:bodyPr>
          <a:lstStyle/>
          <a:p>
            <a:pPr algn="ctr"/>
            <a:r>
              <a:rPr lang="pt-BR" b="1" dirty="0">
                <a:solidFill>
                  <a:srgbClr val="FFFF00"/>
                </a:solidFill>
              </a:rPr>
              <a:t>pico </a:t>
            </a:r>
            <a:r>
              <a:rPr lang="pt-BR" b="1" dirty="0" err="1">
                <a:solidFill>
                  <a:srgbClr val="FFFF00"/>
                </a:solidFill>
              </a:rPr>
              <a:t>Jengish</a:t>
            </a:r>
            <a:r>
              <a:rPr lang="pt-BR" b="1" dirty="0">
                <a:solidFill>
                  <a:srgbClr val="FFFF00"/>
                </a:solidFill>
              </a:rPr>
              <a:t> </a:t>
            </a:r>
            <a:r>
              <a:rPr lang="pt-BR" b="1" dirty="0" err="1">
                <a:solidFill>
                  <a:srgbClr val="FFFF00"/>
                </a:solidFill>
              </a:rPr>
              <a:t>Chokosu</a:t>
            </a:r>
            <a:endParaRPr lang="pt-BR" b="1" dirty="0">
              <a:solidFill>
                <a:srgbClr val="FFFF00"/>
              </a:solidFill>
            </a:endParaRPr>
          </a:p>
        </p:txBody>
      </p:sp>
      <p:sp>
        <p:nvSpPr>
          <p:cNvPr id="9" name="AutoShape 4" descr="field of cotton trees">
            <a:extLst>
              <a:ext uri="{FF2B5EF4-FFF2-40B4-BE49-F238E27FC236}">
                <a16:creationId xmlns:a16="http://schemas.microsoft.com/office/drawing/2014/main" id="{2E82A08E-D2C7-4F90-BEE5-2A97F328D3E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0" name="CaixaDeTexto 9">
            <a:extLst>
              <a:ext uri="{FF2B5EF4-FFF2-40B4-BE49-F238E27FC236}">
                <a16:creationId xmlns:a16="http://schemas.microsoft.com/office/drawing/2014/main" id="{545B3380-DD51-4A96-BF38-30DB980EAB6E}"/>
              </a:ext>
            </a:extLst>
          </p:cNvPr>
          <p:cNvSpPr txBox="1"/>
          <p:nvPr/>
        </p:nvSpPr>
        <p:spPr>
          <a:xfrm>
            <a:off x="5118919" y="764704"/>
            <a:ext cx="1526691" cy="646331"/>
          </a:xfrm>
          <a:prstGeom prst="rect">
            <a:avLst/>
          </a:prstGeom>
          <a:noFill/>
        </p:spPr>
        <p:txBody>
          <a:bodyPr wrap="square">
            <a:spAutoFit/>
          </a:bodyPr>
          <a:lstStyle/>
          <a:p>
            <a:pPr algn="ctr"/>
            <a:r>
              <a:rPr lang="pt-BR" b="1" dirty="0"/>
              <a:t>plantação de algodão</a:t>
            </a:r>
          </a:p>
        </p:txBody>
      </p:sp>
    </p:spTree>
    <p:extLst>
      <p:ext uri="{BB962C8B-B14F-4D97-AF65-F5344CB8AC3E}">
        <p14:creationId xmlns:p14="http://schemas.microsoft.com/office/powerpoint/2010/main" val="1974433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B0505CA9-6117-4DBD-9DD4-617AE4F4B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8467" y="4754172"/>
            <a:ext cx="2049236" cy="2063469"/>
          </a:xfrm>
          <a:prstGeom prst="rect">
            <a:avLst/>
          </a:prstGeom>
        </p:spPr>
      </p:pic>
      <p:pic>
        <p:nvPicPr>
          <p:cNvPr id="4" name="Imagem 3" descr="Logotipo&#10;&#10;Descrição gerada automaticamente">
            <a:extLst>
              <a:ext uri="{FF2B5EF4-FFF2-40B4-BE49-F238E27FC236}">
                <a16:creationId xmlns:a16="http://schemas.microsoft.com/office/drawing/2014/main" id="{A1AEC047-94AD-4832-9F56-3DACCCED17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2588" y="5454078"/>
            <a:ext cx="1281541" cy="781006"/>
          </a:xfrm>
          <a:prstGeom prst="rect">
            <a:avLst/>
          </a:prstGeom>
        </p:spPr>
      </p:pic>
      <p:sp>
        <p:nvSpPr>
          <p:cNvPr id="5" name="Espaço Reservado para Texto 1">
            <a:extLst>
              <a:ext uri="{FF2B5EF4-FFF2-40B4-BE49-F238E27FC236}">
                <a16:creationId xmlns:a16="http://schemas.microsoft.com/office/drawing/2014/main" id="{44CC8CD7-AA39-4C8C-B6E8-227F987FB13B}"/>
              </a:ext>
            </a:extLst>
          </p:cNvPr>
          <p:cNvSpPr>
            <a:spLocks noGrp="1"/>
          </p:cNvSpPr>
          <p:nvPr>
            <p:ph type="body" sz="quarter" idx="10"/>
          </p:nvPr>
        </p:nvSpPr>
        <p:spPr>
          <a:xfrm>
            <a:off x="71996" y="679578"/>
            <a:ext cx="2959200" cy="6120000"/>
          </a:xfrm>
        </p:spPr>
        <p:txBody>
          <a:bodyPr/>
          <a:lstStyle/>
          <a:p>
            <a:pPr algn="ctr"/>
            <a:r>
              <a:rPr lang="pt-BR" altLang="pt-BR" sz="1600" dirty="0">
                <a:solidFill>
                  <a:srgbClr val="FF0000"/>
                </a:solidFill>
              </a:rPr>
              <a:t>Águias</a:t>
            </a:r>
          </a:p>
          <a:p>
            <a:endParaRPr lang="pt-BR" sz="1600" dirty="0">
              <a:solidFill>
                <a:srgbClr val="FF0000"/>
              </a:solidFill>
            </a:endParaRPr>
          </a:p>
          <a:p>
            <a:pPr marL="285750" indent="-285750">
              <a:buFont typeface="Wingdings" panose="05000000000000000000" pitchFamily="2" charset="2"/>
              <a:buChar char="Ø"/>
            </a:pPr>
            <a:r>
              <a:rPr lang="pt-PT" altLang="pt-BR" sz="1300" dirty="0">
                <a:latin typeface="Comic Sans MS" panose="030F0702030302020204" pitchFamily="66" charset="0"/>
              </a:rPr>
              <a:t>A falcoaria é um passatempo tradicional na região central Ásia, especialmente caça com águias. o O nome quirguiz para a águia dourada é bürküt e o manipulador é um bürkütchü.</a:t>
            </a:r>
          </a:p>
          <a:p>
            <a:pPr marL="285750" indent="-285750">
              <a:buFont typeface="Wingdings" panose="05000000000000000000" pitchFamily="2" charset="2"/>
              <a:buChar char="Ø"/>
            </a:pPr>
            <a:endParaRPr lang="pt-PT" altLang="pt-BR" sz="1300" dirty="0">
              <a:latin typeface="Comic Sans MS" panose="030F0702030302020204" pitchFamily="66" charset="0"/>
            </a:endParaRPr>
          </a:p>
          <a:p>
            <a:pPr marL="285750" indent="-285750">
              <a:buFont typeface="Wingdings" panose="05000000000000000000" pitchFamily="2" charset="2"/>
              <a:buChar char="Ø"/>
            </a:pPr>
            <a:r>
              <a:rPr lang="pt-PT" altLang="pt-BR" sz="1300" dirty="0">
                <a:latin typeface="Comic Sans MS" panose="030F0702030302020204" pitchFamily="66" charset="0"/>
              </a:rPr>
              <a:t>O falcoeiro usa luvas de couro para proteger as mãos fas grandes e fortes garras das águias.</a:t>
            </a:r>
          </a:p>
          <a:p>
            <a:pPr marL="285750" indent="-285750">
              <a:buFont typeface="Wingdings" panose="05000000000000000000" pitchFamily="2" charset="2"/>
              <a:buChar char="Ø"/>
            </a:pPr>
            <a:endParaRPr lang="pt-PT" altLang="pt-BR" sz="1300" dirty="0">
              <a:latin typeface="Comic Sans MS" panose="030F0702030302020204" pitchFamily="66" charset="0"/>
            </a:endParaRPr>
          </a:p>
          <a:p>
            <a:pPr marL="285750" indent="-285750">
              <a:buFont typeface="Wingdings" panose="05000000000000000000" pitchFamily="2" charset="2"/>
              <a:buChar char="Ø"/>
            </a:pPr>
            <a:r>
              <a:rPr lang="pt-PT" altLang="pt-BR" sz="1300" dirty="0">
                <a:latin typeface="Comic Sans MS" panose="030F0702030302020204" pitchFamily="66" charset="0"/>
              </a:rPr>
              <a:t>Para não se estressar as aves normalmente ficam encapuzadas até a hora de voarem para caçar.</a:t>
            </a:r>
          </a:p>
          <a:p>
            <a:pPr marL="285750" indent="-285750">
              <a:buFont typeface="Wingdings" panose="05000000000000000000" pitchFamily="2" charset="2"/>
              <a:buChar char="Ø"/>
            </a:pPr>
            <a:endParaRPr lang="pt-PT" altLang="pt-BR" sz="1300" dirty="0">
              <a:latin typeface="Comic Sans MS" panose="030F0702030302020204" pitchFamily="66" charset="0"/>
            </a:endParaRPr>
          </a:p>
          <a:p>
            <a:pPr marL="285750" indent="-285750">
              <a:buFont typeface="Wingdings" panose="05000000000000000000" pitchFamily="2" charset="2"/>
              <a:buChar char="Ø"/>
            </a:pPr>
            <a:r>
              <a:rPr lang="pt-PT" altLang="pt-BR" sz="1300" dirty="0">
                <a:latin typeface="Comic Sans MS" panose="030F0702030302020204" pitchFamily="66" charset="0"/>
              </a:rPr>
              <a:t>Normalmente as águias caçam pequenos animais e outras aves</a:t>
            </a:r>
          </a:p>
          <a:p>
            <a:pPr marL="285750" indent="-285750">
              <a:buFont typeface="Wingdings" panose="05000000000000000000" pitchFamily="2" charset="2"/>
              <a:buChar char="Ø"/>
            </a:pPr>
            <a:endParaRPr lang="pt-PT" altLang="pt-BR" sz="1300" dirty="0">
              <a:latin typeface="Comic Sans MS" panose="030F0702030302020204" pitchFamily="66" charset="0"/>
            </a:endParaRPr>
          </a:p>
          <a:p>
            <a:pPr marL="285750" indent="-285750">
              <a:buFont typeface="Wingdings" panose="05000000000000000000" pitchFamily="2" charset="2"/>
              <a:buChar char="Ø"/>
            </a:pPr>
            <a:r>
              <a:rPr lang="pt-BR" altLang="pt-BR" sz="1300" dirty="0">
                <a:latin typeface="Comic Sans MS" panose="030F0702030302020204" pitchFamily="66" charset="0"/>
              </a:rPr>
              <a:t>Voam até a 3.000m de altura. Velocidade média 50 km/h; em mergulhos podem atingir até 240 km/h</a:t>
            </a:r>
          </a:p>
          <a:p>
            <a:pPr marL="285750" indent="-285750">
              <a:buFont typeface="Wingdings" panose="05000000000000000000" pitchFamily="2" charset="2"/>
              <a:buChar char="Ø"/>
            </a:pPr>
            <a:endParaRPr lang="pt-BR" altLang="pt-BR" sz="1300" dirty="0">
              <a:latin typeface="Comic Sans MS" panose="030F0702030302020204" pitchFamily="66" charset="0"/>
            </a:endParaRPr>
          </a:p>
          <a:p>
            <a:pPr marL="285750" indent="-285750">
              <a:buFont typeface="Wingdings" panose="05000000000000000000" pitchFamily="2" charset="2"/>
              <a:buChar char="Ø"/>
            </a:pPr>
            <a:r>
              <a:rPr lang="pt-BR" altLang="pt-BR" sz="1300" dirty="0">
                <a:latin typeface="Comic Sans MS" panose="030F0702030302020204" pitchFamily="66" charset="0"/>
              </a:rPr>
              <a:t>Vive até 40 anos</a:t>
            </a:r>
          </a:p>
          <a:p>
            <a:pPr marL="285750" indent="-285750">
              <a:buFont typeface="Wingdings" panose="05000000000000000000" pitchFamily="2" charset="2"/>
              <a:buChar char="Ø"/>
            </a:pPr>
            <a:endParaRPr lang="pt-BR" altLang="pt-BR" sz="1300" dirty="0">
              <a:latin typeface="Comic Sans MS" panose="030F0702030302020204" pitchFamily="66" charset="0"/>
            </a:endParaRPr>
          </a:p>
          <a:p>
            <a:pPr marL="285750" indent="-285750">
              <a:buFont typeface="Wingdings" panose="05000000000000000000" pitchFamily="2" charset="2"/>
              <a:buChar char="Ø"/>
            </a:pPr>
            <a:r>
              <a:rPr lang="pt-BR" altLang="pt-BR" sz="1300" dirty="0">
                <a:latin typeface="Comic Sans MS" panose="030F0702030302020204" pitchFamily="66" charset="0"/>
              </a:rPr>
              <a:t>Peso 6 kg (macho); 10 kg (fêmea)</a:t>
            </a:r>
            <a:endParaRPr lang="es-ES" sz="1300" dirty="0">
              <a:latin typeface="Comic Sans MS" panose="030F0702030302020204" pitchFamily="66" charset="0"/>
            </a:endParaRPr>
          </a:p>
        </p:txBody>
      </p:sp>
      <p:sp>
        <p:nvSpPr>
          <p:cNvPr id="6" name="Retângulo 5">
            <a:extLst>
              <a:ext uri="{FF2B5EF4-FFF2-40B4-BE49-F238E27FC236}">
                <a16:creationId xmlns:a16="http://schemas.microsoft.com/office/drawing/2014/main" id="{E7ADF4FF-81CA-43EA-9372-6509A8245A49}"/>
              </a:ext>
            </a:extLst>
          </p:cNvPr>
          <p:cNvSpPr/>
          <p:nvPr/>
        </p:nvSpPr>
        <p:spPr>
          <a:xfrm>
            <a:off x="3199755" y="6291100"/>
            <a:ext cx="1188914" cy="47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pt-BR" dirty="0">
                <a:solidFill>
                  <a:schemeClr val="tx1"/>
                </a:solidFill>
                <a:latin typeface="Brush Script MT" panose="03060802040406070304" pitchFamily="66" charset="0"/>
              </a:rPr>
              <a:t>Bandeira do </a:t>
            </a:r>
            <a:r>
              <a:rPr lang="pt-BR" dirty="0" err="1">
                <a:solidFill>
                  <a:schemeClr val="tx1"/>
                </a:solidFill>
                <a:latin typeface="Brush Script MT" panose="03060802040406070304" pitchFamily="66" charset="0"/>
              </a:rPr>
              <a:t>Quisguistão</a:t>
            </a:r>
            <a:endParaRPr lang="pt-BR" dirty="0">
              <a:solidFill>
                <a:schemeClr val="tx1"/>
              </a:solidFill>
              <a:latin typeface="Brush Script MT" panose="03060802040406070304" pitchFamily="66" charset="0"/>
            </a:endParaRPr>
          </a:p>
        </p:txBody>
      </p:sp>
      <p:pic>
        <p:nvPicPr>
          <p:cNvPr id="7" name="Picture 2">
            <a:extLst>
              <a:ext uri="{FF2B5EF4-FFF2-40B4-BE49-F238E27FC236}">
                <a16:creationId xmlns:a16="http://schemas.microsoft.com/office/drawing/2014/main" id="{80C62B01-C813-4707-A92D-C57AD213E47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113" t="3970" r="49706"/>
          <a:stretch/>
        </p:blipFill>
        <p:spPr bwMode="auto">
          <a:xfrm>
            <a:off x="3172589" y="830211"/>
            <a:ext cx="1987012" cy="28148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4E522A83-322B-4C4A-B90D-09D737911F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1354" y="3578973"/>
            <a:ext cx="3216955" cy="1818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6E1259EF-67D1-4D5F-B74E-FD198FF58BE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78292" y="714243"/>
            <a:ext cx="3314169" cy="22107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D015F231-F0DC-463E-9575-638BDA5D499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84775" y="2961181"/>
            <a:ext cx="2387229" cy="1790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153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Texto 7">
            <a:extLst>
              <a:ext uri="{FF2B5EF4-FFF2-40B4-BE49-F238E27FC236}">
                <a16:creationId xmlns:a16="http://schemas.microsoft.com/office/drawing/2014/main" id="{0E0FBD75-EA4F-E094-4984-840E1D13759A}"/>
              </a:ext>
            </a:extLst>
          </p:cNvPr>
          <p:cNvSpPr>
            <a:spLocks noGrp="1"/>
          </p:cNvSpPr>
          <p:nvPr>
            <p:ph type="body" sz="quarter" idx="11"/>
          </p:nvPr>
        </p:nvSpPr>
        <p:spPr/>
        <p:txBody>
          <a:bodyPr/>
          <a:lstStyle/>
          <a:p>
            <a:r>
              <a:rPr lang="pt-BR" altLang="pt-BR" dirty="0">
                <a:latin typeface="Calibri" panose="020F0502020204030204" pitchFamily="34" charset="0"/>
              </a:rPr>
              <a:t>S10 - Missões – 08 de junho</a:t>
            </a:r>
            <a:endParaRPr lang="pt-BR" dirty="0"/>
          </a:p>
        </p:txBody>
      </p:sp>
      <p:sp>
        <p:nvSpPr>
          <p:cNvPr id="18" name="Espaço Reservado para Texto 9">
            <a:extLst>
              <a:ext uri="{FF2B5EF4-FFF2-40B4-BE49-F238E27FC236}">
                <a16:creationId xmlns:a16="http://schemas.microsoft.com/office/drawing/2014/main" id="{16632935-4B99-4AB0-9BF2-F8057E6FF48E}"/>
              </a:ext>
            </a:extLst>
          </p:cNvPr>
          <p:cNvSpPr>
            <a:spLocks noGrp="1"/>
          </p:cNvSpPr>
          <p:nvPr>
            <p:ph type="body" sz="quarter" idx="12"/>
          </p:nvPr>
        </p:nvSpPr>
        <p:spPr/>
        <p:txBody>
          <a:bodyPr/>
          <a:lstStyle/>
          <a:p>
            <a:r>
              <a:rPr lang="pt-PT" altLang="pt-BR" dirty="0"/>
              <a:t>Presente de Deus</a:t>
            </a:r>
          </a:p>
          <a:p>
            <a:endParaRPr lang="pt-BR" sz="4000" dirty="0"/>
          </a:p>
        </p:txBody>
      </p:sp>
      <p:sp>
        <p:nvSpPr>
          <p:cNvPr id="19" name="Espaço Reservado para Texto 11">
            <a:extLst>
              <a:ext uri="{FF2B5EF4-FFF2-40B4-BE49-F238E27FC236}">
                <a16:creationId xmlns:a16="http://schemas.microsoft.com/office/drawing/2014/main" id="{437E8C4A-74A6-41B1-BE40-A23D7CB20BFA}"/>
              </a:ext>
            </a:extLst>
          </p:cNvPr>
          <p:cNvSpPr>
            <a:spLocks noGrp="1"/>
          </p:cNvSpPr>
          <p:nvPr>
            <p:ph type="body" sz="quarter" idx="15"/>
          </p:nvPr>
        </p:nvSpPr>
        <p:spPr/>
        <p:txBody>
          <a:bodyPr/>
          <a:lstStyle/>
          <a:p>
            <a:r>
              <a:rPr lang="pt-BR" dirty="0"/>
              <a:t>Alex</a:t>
            </a:r>
          </a:p>
        </p:txBody>
      </p:sp>
      <p:sp>
        <p:nvSpPr>
          <p:cNvPr id="20" name="Espaço Reservado para Texto 4">
            <a:extLst>
              <a:ext uri="{FF2B5EF4-FFF2-40B4-BE49-F238E27FC236}">
                <a16:creationId xmlns:a16="http://schemas.microsoft.com/office/drawing/2014/main" id="{99A0DDD8-4493-42EB-BD96-3CA2E58E4ACE}"/>
              </a:ext>
            </a:extLst>
          </p:cNvPr>
          <p:cNvSpPr>
            <a:spLocks noGrp="1"/>
          </p:cNvSpPr>
          <p:nvPr>
            <p:ph type="body" sz="quarter" idx="16"/>
          </p:nvPr>
        </p:nvSpPr>
        <p:spPr/>
        <p:txBody>
          <a:bodyPr/>
          <a:lstStyle/>
          <a:p>
            <a:r>
              <a:rPr lang="pt-BR" dirty="0"/>
              <a:t>Geórgia</a:t>
            </a:r>
          </a:p>
        </p:txBody>
      </p:sp>
      <p:pic>
        <p:nvPicPr>
          <p:cNvPr id="9" name="Imagem 8">
            <a:extLst>
              <a:ext uri="{FF2B5EF4-FFF2-40B4-BE49-F238E27FC236}">
                <a16:creationId xmlns:a16="http://schemas.microsoft.com/office/drawing/2014/main" id="{7DC8CEA7-C0EB-4CC9-855D-6F35AAE6BC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5156381"/>
            <a:ext cx="1785600" cy="993600"/>
          </a:xfrm>
          <a:prstGeom prst="rect">
            <a:avLst/>
          </a:prstGeom>
        </p:spPr>
      </p:pic>
      <p:pic>
        <p:nvPicPr>
          <p:cNvPr id="5" name="Espaço Reservado para Imagem 4">
            <a:extLst>
              <a:ext uri="{FF2B5EF4-FFF2-40B4-BE49-F238E27FC236}">
                <a16:creationId xmlns:a16="http://schemas.microsoft.com/office/drawing/2014/main" id="{66BAE4DE-9145-4CD0-B65E-938EF59D6903}"/>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6923" r="6923"/>
          <a:stretch>
            <a:fillRect/>
          </a:stretch>
        </p:blipFill>
        <p:spPr/>
      </p:pic>
    </p:spTree>
    <p:extLst>
      <p:ext uri="{BB962C8B-B14F-4D97-AF65-F5344CB8AC3E}">
        <p14:creationId xmlns:p14="http://schemas.microsoft.com/office/powerpoint/2010/main" val="22180666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5">
            <a:extLst>
              <a:ext uri="{FF2B5EF4-FFF2-40B4-BE49-F238E27FC236}">
                <a16:creationId xmlns:a16="http://schemas.microsoft.com/office/drawing/2014/main" id="{F624B413-7290-463D-8E83-431370A917AA}"/>
              </a:ext>
            </a:extLst>
          </p:cNvPr>
          <p:cNvSpPr>
            <a:spLocks noGrp="1"/>
          </p:cNvSpPr>
          <p:nvPr>
            <p:ph type="body" sz="quarter" idx="10"/>
          </p:nvPr>
        </p:nvSpPr>
        <p:spPr>
          <a:xfrm>
            <a:off x="71996" y="679578"/>
            <a:ext cx="2959200" cy="6120000"/>
          </a:xfrm>
        </p:spPr>
        <p:txBody>
          <a:bodyPr/>
          <a:lstStyle/>
          <a:p>
            <a:pPr algn="ctr"/>
            <a:r>
              <a:rPr lang="pt-PT" altLang="pt-BR" sz="2000" dirty="0">
                <a:solidFill>
                  <a:srgbClr val="FF0000"/>
                </a:solidFill>
              </a:rPr>
              <a:t>Rússia</a:t>
            </a:r>
          </a:p>
          <a:p>
            <a:pPr marL="285750" indent="-285750">
              <a:buFont typeface="Arial" panose="020B0604020202020204" pitchFamily="34" charset="0"/>
              <a:buChar char="•"/>
            </a:pPr>
            <a:r>
              <a:rPr lang="pt-PT" altLang="pt-BR" dirty="0"/>
              <a:t>O adventismo na Rússia começou como um movimento missionário leigo por colonos alemães que emigraram da Rússia para os Estados Unidos na década de 1870. Depois de se converterem ao adventismo dos eventos, eles começaram a enviar publicações adventistas em alemão para seus amigos e familiares na Rússia.</a:t>
            </a:r>
          </a:p>
          <a:p>
            <a:pPr marL="285750" indent="-285750">
              <a:buFont typeface="Arial" panose="020B0604020202020204" pitchFamily="34" charset="0"/>
              <a:buChar char="•"/>
            </a:pPr>
            <a:r>
              <a:rPr lang="pt-PT" altLang="pt-BR" dirty="0"/>
              <a:t>A capital da Rússia é Moscou com quase 12 milhões de habitantes.</a:t>
            </a:r>
          </a:p>
          <a:p>
            <a:pPr marL="285750" indent="-285750">
              <a:buFont typeface="Arial" panose="020B0604020202020204" pitchFamily="34" charset="0"/>
              <a:buChar char="•"/>
            </a:pPr>
            <a:r>
              <a:rPr lang="pt-PT" altLang="pt-BR" dirty="0"/>
              <a:t>A Praça Vermelha é um dos pontos mais conhecidos de Moscou.</a:t>
            </a:r>
          </a:p>
          <a:p>
            <a:pPr marL="285750" indent="-285750">
              <a:buFont typeface="Arial" panose="020B0604020202020204" pitchFamily="34" charset="0"/>
              <a:buChar char="•"/>
            </a:pPr>
            <a:r>
              <a:rPr lang="pt-PT" altLang="pt-BR" dirty="0"/>
              <a:t>A Catedral de São Basílio foi construída em 1551 pelo Czar Ivã, o terrível.</a:t>
            </a:r>
            <a:endParaRPr lang="pt-BR" dirty="0"/>
          </a:p>
        </p:txBody>
      </p:sp>
      <p:pic>
        <p:nvPicPr>
          <p:cNvPr id="5" name="Imagem 4" descr="Vista de cidade com prédios e torre ao fundo&#10;&#10;Descrição gerada automaticamente">
            <a:extLst>
              <a:ext uri="{FF2B5EF4-FFF2-40B4-BE49-F238E27FC236}">
                <a16:creationId xmlns:a16="http://schemas.microsoft.com/office/drawing/2014/main" id="{BDDEC4D7-ED88-4B2C-8871-08C8D6FBC4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8232" y="4013093"/>
            <a:ext cx="4176464" cy="2786485"/>
          </a:xfrm>
          <a:prstGeom prst="rect">
            <a:avLst/>
          </a:prstGeom>
        </p:spPr>
      </p:pic>
      <p:sp>
        <p:nvSpPr>
          <p:cNvPr id="6" name="CaixaDeTexto 5">
            <a:extLst>
              <a:ext uri="{FF2B5EF4-FFF2-40B4-BE49-F238E27FC236}">
                <a16:creationId xmlns:a16="http://schemas.microsoft.com/office/drawing/2014/main" id="{F96009DF-24CB-40A5-988F-13B731297AEF}"/>
              </a:ext>
            </a:extLst>
          </p:cNvPr>
          <p:cNvSpPr txBox="1"/>
          <p:nvPr/>
        </p:nvSpPr>
        <p:spPr>
          <a:xfrm>
            <a:off x="4891447" y="4013093"/>
            <a:ext cx="4252553" cy="369332"/>
          </a:xfrm>
          <a:prstGeom prst="rect">
            <a:avLst/>
          </a:prstGeom>
          <a:noFill/>
        </p:spPr>
        <p:txBody>
          <a:bodyPr wrap="square">
            <a:spAutoFit/>
          </a:bodyPr>
          <a:lstStyle/>
          <a:p>
            <a:r>
              <a:rPr lang="pt-PT" altLang="pt-BR" b="1" dirty="0"/>
              <a:t>Praça Vermelha</a:t>
            </a:r>
            <a:endParaRPr lang="pt-BR" b="1" dirty="0"/>
          </a:p>
        </p:txBody>
      </p:sp>
      <p:pic>
        <p:nvPicPr>
          <p:cNvPr id="7" name="Picture 2">
            <a:extLst>
              <a:ext uri="{FF2B5EF4-FFF2-40B4-BE49-F238E27FC236}">
                <a16:creationId xmlns:a16="http://schemas.microsoft.com/office/drawing/2014/main" id="{604FEB1E-68C8-48CA-9FB8-FC22D283F2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762925"/>
            <a:ext cx="2300100" cy="3496152"/>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32DE1252-888E-439E-B7AC-6C0C723980F8}"/>
              </a:ext>
            </a:extLst>
          </p:cNvPr>
          <p:cNvSpPr txBox="1"/>
          <p:nvPr/>
        </p:nvSpPr>
        <p:spPr>
          <a:xfrm>
            <a:off x="6752270" y="762925"/>
            <a:ext cx="2352078" cy="369332"/>
          </a:xfrm>
          <a:prstGeom prst="rect">
            <a:avLst/>
          </a:prstGeom>
          <a:noFill/>
        </p:spPr>
        <p:txBody>
          <a:bodyPr wrap="square">
            <a:spAutoFit/>
          </a:bodyPr>
          <a:lstStyle/>
          <a:p>
            <a:r>
              <a:rPr lang="pt-PT" altLang="pt-BR" b="1" dirty="0">
                <a:solidFill>
                  <a:schemeClr val="bg1"/>
                </a:solidFill>
              </a:rPr>
              <a:t>Catedral de São Basílio</a:t>
            </a:r>
            <a:endParaRPr lang="pt-BR" b="1" dirty="0">
              <a:solidFill>
                <a:schemeClr val="bg1"/>
              </a:solidFill>
            </a:endParaRPr>
          </a:p>
        </p:txBody>
      </p:sp>
      <p:pic>
        <p:nvPicPr>
          <p:cNvPr id="9" name="Imagem 8" descr="Rua com neve&#10;&#10;Descrição gerada automaticamente com confiança média">
            <a:extLst>
              <a:ext uri="{FF2B5EF4-FFF2-40B4-BE49-F238E27FC236}">
                <a16:creationId xmlns:a16="http://schemas.microsoft.com/office/drawing/2014/main" id="{74032E91-15DF-4170-B217-9D1CF036A5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0947" y="762925"/>
            <a:ext cx="2827583" cy="3098123"/>
          </a:xfrm>
          <a:prstGeom prst="rect">
            <a:avLst/>
          </a:prstGeom>
        </p:spPr>
      </p:pic>
      <p:sp>
        <p:nvSpPr>
          <p:cNvPr id="10" name="CaixaDeTexto 9">
            <a:extLst>
              <a:ext uri="{FF2B5EF4-FFF2-40B4-BE49-F238E27FC236}">
                <a16:creationId xmlns:a16="http://schemas.microsoft.com/office/drawing/2014/main" id="{B044B8F7-DD81-4819-A922-886C76AF9B1F}"/>
              </a:ext>
            </a:extLst>
          </p:cNvPr>
          <p:cNvSpPr txBox="1"/>
          <p:nvPr/>
        </p:nvSpPr>
        <p:spPr>
          <a:xfrm>
            <a:off x="3347864" y="3541734"/>
            <a:ext cx="2959200" cy="369332"/>
          </a:xfrm>
          <a:prstGeom prst="rect">
            <a:avLst/>
          </a:prstGeom>
          <a:noFill/>
        </p:spPr>
        <p:txBody>
          <a:bodyPr wrap="square">
            <a:spAutoFit/>
          </a:bodyPr>
          <a:lstStyle/>
          <a:p>
            <a:r>
              <a:rPr lang="pt-PT" altLang="pt-BR" b="1" dirty="0"/>
              <a:t>Igreja Adventista em Moscou</a:t>
            </a:r>
            <a:endParaRPr lang="pt-BR" b="1" dirty="0"/>
          </a:p>
        </p:txBody>
      </p:sp>
    </p:spTree>
    <p:extLst>
      <p:ext uri="{BB962C8B-B14F-4D97-AF65-F5344CB8AC3E}">
        <p14:creationId xmlns:p14="http://schemas.microsoft.com/office/powerpoint/2010/main" val="2350837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Uma imagem contendo Logotipo&#10;&#10;Descrição gerada automaticamente">
            <a:extLst>
              <a:ext uri="{FF2B5EF4-FFF2-40B4-BE49-F238E27FC236}">
                <a16:creationId xmlns:a16="http://schemas.microsoft.com/office/drawing/2014/main" id="{0DBE9D9E-5835-43FA-AAFF-FCC7001033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9993" y="1340768"/>
            <a:ext cx="1431972" cy="726917"/>
          </a:xfrm>
          <a:prstGeom prst="rect">
            <a:avLst/>
          </a:prstGeom>
        </p:spPr>
      </p:pic>
      <p:sp>
        <p:nvSpPr>
          <p:cNvPr id="4" name="Espaço Reservado para Texto 1">
            <a:extLst>
              <a:ext uri="{FF2B5EF4-FFF2-40B4-BE49-F238E27FC236}">
                <a16:creationId xmlns:a16="http://schemas.microsoft.com/office/drawing/2014/main" id="{1C32B2F0-FFF6-4583-8E1A-B67C7A99BE8E}"/>
              </a:ext>
            </a:extLst>
          </p:cNvPr>
          <p:cNvSpPr>
            <a:spLocks noGrp="1"/>
          </p:cNvSpPr>
          <p:nvPr>
            <p:ph type="body" sz="quarter" idx="10"/>
          </p:nvPr>
        </p:nvSpPr>
        <p:spPr>
          <a:xfrm>
            <a:off x="71996" y="679578"/>
            <a:ext cx="2959200" cy="5500245"/>
          </a:xfrm>
        </p:spPr>
        <p:txBody>
          <a:bodyPr/>
          <a:lstStyle/>
          <a:p>
            <a:pPr algn="ctr"/>
            <a:r>
              <a:rPr lang="pt-BR" altLang="pt-BR" sz="1600" dirty="0">
                <a:solidFill>
                  <a:srgbClr val="FF0000"/>
                </a:solidFill>
              </a:rPr>
              <a:t>Cão </a:t>
            </a:r>
            <a:r>
              <a:rPr lang="pt-PT" sz="1600" dirty="0">
                <a:solidFill>
                  <a:srgbClr val="FF0000"/>
                </a:solidFill>
              </a:rPr>
              <a:t>Pastor-da-ásia-central</a:t>
            </a:r>
          </a:p>
          <a:p>
            <a:pPr marL="285750" indent="-285750">
              <a:buFont typeface="Wingdings" panose="05000000000000000000" pitchFamily="2" charset="2"/>
              <a:buChar char="Ø"/>
            </a:pPr>
            <a:endParaRPr lang="pt-BR" altLang="pt-BR" sz="1400" dirty="0"/>
          </a:p>
          <a:p>
            <a:pPr marL="285750" indent="-285750">
              <a:buFont typeface="Wingdings" panose="05000000000000000000" pitchFamily="2" charset="2"/>
              <a:buChar char="Ø"/>
            </a:pPr>
            <a:r>
              <a:rPr lang="pt-BR" altLang="pt-BR" sz="1400" dirty="0"/>
              <a:t>No Uzbequistão a raça é chamada de “</a:t>
            </a:r>
            <a:r>
              <a:rPr lang="pt-BR" altLang="pt-BR" sz="1400" dirty="0" err="1"/>
              <a:t>boribosar</a:t>
            </a:r>
            <a:r>
              <a:rPr lang="pt-BR" altLang="pt-BR" sz="1400" dirty="0"/>
              <a:t>” que significa “caça-lobos”. </a:t>
            </a:r>
          </a:p>
          <a:p>
            <a:pPr marL="285750" indent="-285750">
              <a:buFont typeface="Wingdings" panose="05000000000000000000" pitchFamily="2" charset="2"/>
              <a:buChar char="Ø"/>
            </a:pPr>
            <a:r>
              <a:rPr lang="pt-BR" altLang="pt-BR" sz="1400" dirty="0"/>
              <a:t>Foi utilizada durante séculos para proteger rebanhos na Ásia Central de lobos e outros predadores, os quais enfrenta em lutas violentas. </a:t>
            </a:r>
          </a:p>
          <a:p>
            <a:pPr marL="285750" indent="-285750">
              <a:buFont typeface="Wingdings" panose="05000000000000000000" pitchFamily="2" charset="2"/>
              <a:buChar char="Ø"/>
            </a:pPr>
            <a:r>
              <a:rPr lang="pt-BR" altLang="pt-BR" sz="1400" dirty="0"/>
              <a:t>É um cão que os machos devem ter no mínimo 50 kg, e no mínimo 65 cm de altura na cernelha.[5] Alguns machos alcançam 100 kg.</a:t>
            </a:r>
          </a:p>
          <a:p>
            <a:pPr marL="285750" indent="-285750">
              <a:buFont typeface="Wingdings" panose="05000000000000000000" pitchFamily="2" charset="2"/>
              <a:buChar char="Ø"/>
            </a:pPr>
            <a:r>
              <a:rPr lang="pt-BR" altLang="pt-BR" sz="1400" dirty="0"/>
              <a:t>Costuma-se cortar suas orelhas (bem curtas) e cauda. Prática adotada como forma de proteger os cães nas disputas com predadores e para melhorar a audição.</a:t>
            </a:r>
          </a:p>
          <a:p>
            <a:pPr marL="285750" indent="-285750">
              <a:buFont typeface="Wingdings" panose="05000000000000000000" pitchFamily="2" charset="2"/>
              <a:buChar char="Ø"/>
            </a:pPr>
            <a:r>
              <a:rPr lang="pt-BR" altLang="pt-BR" sz="1400" dirty="0"/>
              <a:t>São cães atentos, vigilantes, bem independentes, territoriais, avessos à estranhos, dominantes, protetores e destemidos.</a:t>
            </a:r>
          </a:p>
        </p:txBody>
      </p:sp>
      <p:sp>
        <p:nvSpPr>
          <p:cNvPr id="5" name="Retângulo 4">
            <a:extLst>
              <a:ext uri="{FF2B5EF4-FFF2-40B4-BE49-F238E27FC236}">
                <a16:creationId xmlns:a16="http://schemas.microsoft.com/office/drawing/2014/main" id="{E8502E61-CE3F-4AFB-A29F-74A439703C7D}"/>
              </a:ext>
            </a:extLst>
          </p:cNvPr>
          <p:cNvSpPr/>
          <p:nvPr/>
        </p:nvSpPr>
        <p:spPr>
          <a:xfrm>
            <a:off x="7729627" y="2101607"/>
            <a:ext cx="1188914" cy="47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pt-BR" dirty="0">
                <a:solidFill>
                  <a:schemeClr val="tx1"/>
                </a:solidFill>
                <a:latin typeface="Brush Script MT" panose="03060802040406070304" pitchFamily="66" charset="0"/>
              </a:rPr>
              <a:t>Bandeira da Cazaquistão</a:t>
            </a:r>
          </a:p>
        </p:txBody>
      </p:sp>
      <p:pic>
        <p:nvPicPr>
          <p:cNvPr id="6" name="Picture 4">
            <a:extLst>
              <a:ext uri="{FF2B5EF4-FFF2-40B4-BE49-F238E27FC236}">
                <a16:creationId xmlns:a16="http://schemas.microsoft.com/office/drawing/2014/main" id="{58D0DF90-7B93-4DCD-A158-823D4FCE3C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2767" y="4363077"/>
            <a:ext cx="2658465" cy="21068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2AC2CFB-9C9B-4858-9052-BF6B58FAED5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36175" y="4490518"/>
            <a:ext cx="3035829" cy="22768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a:hlinkClick r:id="rId6"/>
            <a:extLst>
              <a:ext uri="{FF2B5EF4-FFF2-40B4-BE49-F238E27FC236}">
                <a16:creationId xmlns:a16="http://schemas.microsoft.com/office/drawing/2014/main" id="{22F7182E-443C-4115-806C-A537F059D2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00121" y="827617"/>
            <a:ext cx="4416010" cy="3465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775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Texto 7">
            <a:extLst>
              <a:ext uri="{FF2B5EF4-FFF2-40B4-BE49-F238E27FC236}">
                <a16:creationId xmlns:a16="http://schemas.microsoft.com/office/drawing/2014/main" id="{0E0FBD75-EA4F-E094-4984-840E1D13759A}"/>
              </a:ext>
            </a:extLst>
          </p:cNvPr>
          <p:cNvSpPr>
            <a:spLocks noGrp="1"/>
          </p:cNvSpPr>
          <p:nvPr>
            <p:ph type="body" sz="quarter" idx="11"/>
          </p:nvPr>
        </p:nvSpPr>
        <p:spPr/>
        <p:txBody>
          <a:bodyPr/>
          <a:lstStyle/>
          <a:p>
            <a:r>
              <a:rPr lang="pt-BR" altLang="pt-BR" dirty="0">
                <a:latin typeface="Calibri" panose="020F0502020204030204" pitchFamily="34" charset="0"/>
              </a:rPr>
              <a:t>S11 - Missões – 15 de junho</a:t>
            </a:r>
            <a:endParaRPr lang="pt-BR" dirty="0"/>
          </a:p>
        </p:txBody>
      </p:sp>
      <p:sp>
        <p:nvSpPr>
          <p:cNvPr id="18" name="Espaço Reservado para Texto 9">
            <a:extLst>
              <a:ext uri="{FF2B5EF4-FFF2-40B4-BE49-F238E27FC236}">
                <a16:creationId xmlns:a16="http://schemas.microsoft.com/office/drawing/2014/main" id="{5C01C250-5DA0-4A55-A531-9516EEF96E22}"/>
              </a:ext>
            </a:extLst>
          </p:cNvPr>
          <p:cNvSpPr>
            <a:spLocks noGrp="1"/>
          </p:cNvSpPr>
          <p:nvPr>
            <p:ph type="body" sz="quarter" idx="12"/>
          </p:nvPr>
        </p:nvSpPr>
        <p:spPr/>
        <p:txBody>
          <a:bodyPr/>
          <a:lstStyle/>
          <a:p>
            <a:r>
              <a:rPr lang="pt-PT" altLang="pt-BR" dirty="0"/>
              <a:t>A Oração da Vovó</a:t>
            </a:r>
          </a:p>
          <a:p>
            <a:endParaRPr lang="pt-BR" sz="4000" dirty="0"/>
          </a:p>
        </p:txBody>
      </p:sp>
      <p:sp>
        <p:nvSpPr>
          <p:cNvPr id="6" name="Espaço Reservado para Texto 5">
            <a:extLst>
              <a:ext uri="{FF2B5EF4-FFF2-40B4-BE49-F238E27FC236}">
                <a16:creationId xmlns:a16="http://schemas.microsoft.com/office/drawing/2014/main" id="{0081A6C5-1642-4ECC-9C68-236D5E5ED050}"/>
              </a:ext>
            </a:extLst>
          </p:cNvPr>
          <p:cNvSpPr>
            <a:spLocks noGrp="1"/>
          </p:cNvSpPr>
          <p:nvPr>
            <p:ph type="body" sz="quarter" idx="15"/>
          </p:nvPr>
        </p:nvSpPr>
        <p:spPr/>
        <p:txBody>
          <a:bodyPr/>
          <a:lstStyle/>
          <a:p>
            <a:r>
              <a:rPr lang="pt-BR" dirty="0"/>
              <a:t>Yakov</a:t>
            </a:r>
          </a:p>
        </p:txBody>
      </p:sp>
      <p:sp>
        <p:nvSpPr>
          <p:cNvPr id="7" name="Espaço Reservado para Texto 6">
            <a:extLst>
              <a:ext uri="{FF2B5EF4-FFF2-40B4-BE49-F238E27FC236}">
                <a16:creationId xmlns:a16="http://schemas.microsoft.com/office/drawing/2014/main" id="{BEC9D37B-BCEC-4262-A890-47A4D53252A4}"/>
              </a:ext>
            </a:extLst>
          </p:cNvPr>
          <p:cNvSpPr>
            <a:spLocks noGrp="1"/>
          </p:cNvSpPr>
          <p:nvPr>
            <p:ph type="body" sz="quarter" idx="16"/>
          </p:nvPr>
        </p:nvSpPr>
        <p:spPr/>
        <p:txBody>
          <a:bodyPr/>
          <a:lstStyle/>
          <a:p>
            <a:r>
              <a:rPr lang="pt-BR" dirty="0"/>
              <a:t>Armênia</a:t>
            </a:r>
          </a:p>
        </p:txBody>
      </p:sp>
      <p:pic>
        <p:nvPicPr>
          <p:cNvPr id="9" name="Imagem 8">
            <a:extLst>
              <a:ext uri="{FF2B5EF4-FFF2-40B4-BE49-F238E27FC236}">
                <a16:creationId xmlns:a16="http://schemas.microsoft.com/office/drawing/2014/main" id="{28500B19-30CF-4B2B-9F18-C9FA7456C3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5155570"/>
            <a:ext cx="1785600" cy="993600"/>
          </a:xfrm>
          <a:prstGeom prst="rect">
            <a:avLst/>
          </a:prstGeom>
        </p:spPr>
      </p:pic>
      <p:pic>
        <p:nvPicPr>
          <p:cNvPr id="5" name="Espaço Reservado para Imagem 4">
            <a:extLst>
              <a:ext uri="{FF2B5EF4-FFF2-40B4-BE49-F238E27FC236}">
                <a16:creationId xmlns:a16="http://schemas.microsoft.com/office/drawing/2014/main" id="{86BC14E4-CF2E-4E57-B232-DCE46E81D2F9}"/>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6190" r="6190"/>
          <a:stretch>
            <a:fillRect/>
          </a:stretch>
        </p:blipFill>
        <p:spPr/>
      </p:pic>
    </p:spTree>
    <p:extLst>
      <p:ext uri="{BB962C8B-B14F-4D97-AF65-F5344CB8AC3E}">
        <p14:creationId xmlns:p14="http://schemas.microsoft.com/office/powerpoint/2010/main" val="15423743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ço Reservado para Texto 3">
            <a:extLst>
              <a:ext uri="{FF2B5EF4-FFF2-40B4-BE49-F238E27FC236}">
                <a16:creationId xmlns:a16="http://schemas.microsoft.com/office/drawing/2014/main" id="{0E52B041-E902-4A18-AB91-E2BEB29A8E78}"/>
              </a:ext>
            </a:extLst>
          </p:cNvPr>
          <p:cNvSpPr>
            <a:spLocks noGrp="1"/>
          </p:cNvSpPr>
          <p:nvPr>
            <p:ph type="body" sz="quarter" idx="10"/>
          </p:nvPr>
        </p:nvSpPr>
        <p:spPr>
          <a:xfrm>
            <a:off x="71996" y="679578"/>
            <a:ext cx="2959200" cy="6120000"/>
          </a:xfrm>
        </p:spPr>
        <p:txBody>
          <a:bodyPr/>
          <a:lstStyle/>
          <a:p>
            <a:pPr algn="ctr"/>
            <a:r>
              <a:rPr lang="en-US" sz="1800" i="0" u="none" strike="noStrike" baseline="0" dirty="0" err="1">
                <a:solidFill>
                  <a:srgbClr val="FF0000"/>
                </a:solidFill>
                <a:latin typeface="MyriadPro-Regular" panose="020B0503030403020204" pitchFamily="34" charset="0"/>
              </a:rPr>
              <a:t>Ucrânia</a:t>
            </a:r>
            <a:endParaRPr lang="en-US" dirty="0"/>
          </a:p>
          <a:p>
            <a:pPr marL="285750" indent="-285750">
              <a:buFont typeface="Arial" panose="020B0604020202020204" pitchFamily="34" charset="0"/>
              <a:buChar char="•"/>
            </a:pPr>
            <a:r>
              <a:rPr lang="pt-PT" altLang="pt-BR" dirty="0"/>
              <a:t>A Igreja Ortodoxa, e mais tarde o Partido Comunista, eram hostis ao adventismo na Ucrânia. Muitos membros da igreja e pastores foram perseguidos por suas crenças e passaram muitos anos na prisão: alguns morreram em campos durante o tempo de Stalin. Por causa disso   a igreja foi desenvolvida como uma instituição clandestina, e o estabelecimento da organização da Igreja Adventista só começou em 1978. </a:t>
            </a:r>
          </a:p>
          <a:p>
            <a:pPr marL="285750" indent="-285750">
              <a:buFont typeface="Arial" panose="020B0604020202020204" pitchFamily="34" charset="0"/>
              <a:buChar char="•"/>
            </a:pPr>
            <a:r>
              <a:rPr lang="pt-BR" dirty="0"/>
              <a:t>União Ucraniana dos Adventistas do Sétimo Dia tem cerca de 45.000 membros</a:t>
            </a:r>
            <a:endParaRPr lang="pt-PT" altLang="pt-BR" dirty="0"/>
          </a:p>
          <a:p>
            <a:pPr marL="285750" indent="-285750">
              <a:buFont typeface="Arial" panose="020B0604020202020204" pitchFamily="34" charset="0"/>
              <a:buChar char="•"/>
            </a:pPr>
            <a:endParaRPr lang="pt-BR" dirty="0"/>
          </a:p>
          <a:p>
            <a:endParaRPr lang="pt-BR" dirty="0"/>
          </a:p>
        </p:txBody>
      </p:sp>
      <p:sp>
        <p:nvSpPr>
          <p:cNvPr id="12" name="Retângulo 11">
            <a:extLst>
              <a:ext uri="{FF2B5EF4-FFF2-40B4-BE49-F238E27FC236}">
                <a16:creationId xmlns:a16="http://schemas.microsoft.com/office/drawing/2014/main" id="{7859A4E9-80AB-475A-87AD-8F4FB422554D}"/>
              </a:ext>
            </a:extLst>
          </p:cNvPr>
          <p:cNvSpPr/>
          <p:nvPr/>
        </p:nvSpPr>
        <p:spPr>
          <a:xfrm>
            <a:off x="3131840" y="679578"/>
            <a:ext cx="3600400" cy="5891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pt-BR" b="1" dirty="0"/>
              <a:t>Equipe clinica no centro médico </a:t>
            </a:r>
          </a:p>
          <a:p>
            <a:pPr algn="ctr" fontAlgn="auto">
              <a:spcBef>
                <a:spcPts val="0"/>
              </a:spcBef>
              <a:spcAft>
                <a:spcPts val="0"/>
              </a:spcAft>
            </a:pPr>
            <a:r>
              <a:rPr lang="pt-BR" b="1" dirty="0"/>
              <a:t>Adventista em Kiev, Ucrânia</a:t>
            </a:r>
          </a:p>
        </p:txBody>
      </p:sp>
      <p:pic>
        <p:nvPicPr>
          <p:cNvPr id="13" name="Picture 3">
            <a:extLst>
              <a:ext uri="{FF2B5EF4-FFF2-40B4-BE49-F238E27FC236}">
                <a16:creationId xmlns:a16="http://schemas.microsoft.com/office/drawing/2014/main" id="{FD5FFB24-9F55-4AE7-96E5-21E9B469D5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1840" y="1881380"/>
            <a:ext cx="2251137" cy="3001516"/>
          </a:xfrm>
          <a:prstGeom prst="rect">
            <a:avLst/>
          </a:prstGeom>
          <a:noFill/>
          <a:extLst>
            <a:ext uri="{909E8E84-426E-40DD-AFC4-6F175D3DCCD1}">
              <a14:hiddenFill xmlns:a14="http://schemas.microsoft.com/office/drawing/2010/main">
                <a:solidFill>
                  <a:srgbClr val="FFFFFF"/>
                </a:solidFill>
              </a14:hiddenFill>
            </a:ext>
          </a:extLst>
        </p:spPr>
      </p:pic>
      <p:sp>
        <p:nvSpPr>
          <p:cNvPr id="14" name="Retângulo 13">
            <a:extLst>
              <a:ext uri="{FF2B5EF4-FFF2-40B4-BE49-F238E27FC236}">
                <a16:creationId xmlns:a16="http://schemas.microsoft.com/office/drawing/2014/main" id="{D54374C8-D93C-4925-A081-F9C7CA322A3E}"/>
              </a:ext>
            </a:extLst>
          </p:cNvPr>
          <p:cNvSpPr/>
          <p:nvPr/>
        </p:nvSpPr>
        <p:spPr>
          <a:xfrm>
            <a:off x="6832884" y="1268760"/>
            <a:ext cx="2270093" cy="5891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pt-BR" b="1" dirty="0"/>
              <a:t>Igreja Adventista em  </a:t>
            </a:r>
            <a:r>
              <a:rPr lang="pt-BR" b="1" dirty="0" err="1"/>
              <a:t>Uman</a:t>
            </a:r>
            <a:r>
              <a:rPr lang="pt-BR" b="1" dirty="0"/>
              <a:t> , Ucrânia</a:t>
            </a:r>
          </a:p>
        </p:txBody>
      </p:sp>
      <p:sp>
        <p:nvSpPr>
          <p:cNvPr id="15" name="CaixaDeTexto 14">
            <a:extLst>
              <a:ext uri="{FF2B5EF4-FFF2-40B4-BE49-F238E27FC236}">
                <a16:creationId xmlns:a16="http://schemas.microsoft.com/office/drawing/2014/main" id="{43EEFC2E-1B91-453E-AD1D-92BA920C1460}"/>
              </a:ext>
            </a:extLst>
          </p:cNvPr>
          <p:cNvSpPr txBox="1"/>
          <p:nvPr/>
        </p:nvSpPr>
        <p:spPr>
          <a:xfrm>
            <a:off x="3163188" y="4272180"/>
            <a:ext cx="3569052" cy="64633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algn="ctr" fontAlgn="auto">
              <a:spcBef>
                <a:spcPts val="0"/>
              </a:spcBef>
              <a:spcAft>
                <a:spcPts val="0"/>
              </a:spcAft>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t-BR" dirty="0"/>
              <a:t>Outono em </a:t>
            </a:r>
            <a:r>
              <a:rPr lang="pt-BR" dirty="0" err="1"/>
              <a:t>Sofiyivka</a:t>
            </a:r>
            <a:r>
              <a:rPr lang="pt-BR" dirty="0"/>
              <a:t> Park </a:t>
            </a:r>
          </a:p>
          <a:p>
            <a:r>
              <a:rPr lang="pt-BR" dirty="0"/>
              <a:t>em </a:t>
            </a:r>
            <a:r>
              <a:rPr lang="pt-BR" dirty="0" err="1"/>
              <a:t>Uman</a:t>
            </a:r>
            <a:r>
              <a:rPr lang="pt-BR" dirty="0"/>
              <a:t>, Ucrânia</a:t>
            </a:r>
          </a:p>
        </p:txBody>
      </p:sp>
      <p:pic>
        <p:nvPicPr>
          <p:cNvPr id="16" name="Picture 5" descr="Outono em sofiyivka park em uman, ucrânia Foto Premium">
            <a:extLst>
              <a:ext uri="{FF2B5EF4-FFF2-40B4-BE49-F238E27FC236}">
                <a16:creationId xmlns:a16="http://schemas.microsoft.com/office/drawing/2014/main" id="{BE2988E6-0F32-4DA0-824E-59CD8EB8E7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3056" y="4918511"/>
            <a:ext cx="3569052" cy="1880006"/>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m 16" descr="Grupo de pessoas posando para foto de uniforme&#10;&#10;Descrição gerada automaticamente">
            <a:extLst>
              <a:ext uri="{FF2B5EF4-FFF2-40B4-BE49-F238E27FC236}">
                <a16:creationId xmlns:a16="http://schemas.microsoft.com/office/drawing/2014/main" id="{213EFABF-4765-4668-90D2-904B60BAB9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4989" y="1268760"/>
            <a:ext cx="3600450" cy="2609850"/>
          </a:xfrm>
          <a:prstGeom prst="rect">
            <a:avLst/>
          </a:prstGeom>
        </p:spPr>
      </p:pic>
    </p:spTree>
    <p:extLst>
      <p:ext uri="{BB962C8B-B14F-4D97-AF65-F5344CB8AC3E}">
        <p14:creationId xmlns:p14="http://schemas.microsoft.com/office/powerpoint/2010/main" val="29208075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98E0AE-2E93-4035-AF95-FA891A98E9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1837" y="3924364"/>
            <a:ext cx="3810001" cy="27574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FD9BD4D3-A4A4-43C1-AE6A-4666ADAD80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8494" y="1507064"/>
            <a:ext cx="28003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a:extLst>
              <a:ext uri="{FF2B5EF4-FFF2-40B4-BE49-F238E27FC236}">
                <a16:creationId xmlns:a16="http://schemas.microsoft.com/office/drawing/2014/main" id="{6EDBA4D1-D992-489E-BA71-19884980229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151409" y="5511588"/>
            <a:ext cx="1491180" cy="74559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6" name="Espaço Reservado para Texto 1">
            <a:extLst>
              <a:ext uri="{FF2B5EF4-FFF2-40B4-BE49-F238E27FC236}">
                <a16:creationId xmlns:a16="http://schemas.microsoft.com/office/drawing/2014/main" id="{26470CBF-6891-4902-ABEA-D4756A07DA4C}"/>
              </a:ext>
            </a:extLst>
          </p:cNvPr>
          <p:cNvSpPr>
            <a:spLocks noGrp="1"/>
          </p:cNvSpPr>
          <p:nvPr>
            <p:ph type="body" sz="quarter" idx="10"/>
          </p:nvPr>
        </p:nvSpPr>
        <p:spPr>
          <a:xfrm>
            <a:off x="71996" y="679578"/>
            <a:ext cx="2959200" cy="5341710"/>
          </a:xfrm>
        </p:spPr>
        <p:txBody>
          <a:bodyPr/>
          <a:lstStyle/>
          <a:p>
            <a:pPr algn="ctr"/>
            <a:r>
              <a:rPr lang="pt-BR" altLang="pt-BR" sz="1600" dirty="0" err="1">
                <a:solidFill>
                  <a:srgbClr val="FF0000"/>
                </a:solidFill>
              </a:rPr>
              <a:t>Mouflon</a:t>
            </a:r>
            <a:endParaRPr lang="pt-BR" altLang="pt-BR" sz="1600" dirty="0">
              <a:solidFill>
                <a:srgbClr val="FF0000"/>
              </a:solidFill>
            </a:endParaRPr>
          </a:p>
          <a:p>
            <a:pPr algn="ctr"/>
            <a:r>
              <a:rPr lang="pt-BR" sz="1200" i="1" dirty="0"/>
              <a:t>Ovis </a:t>
            </a:r>
            <a:r>
              <a:rPr lang="pt-BR" sz="1200" i="1" dirty="0" err="1"/>
              <a:t>gmelini</a:t>
            </a:r>
            <a:endParaRPr lang="pt-BR" sz="1200" i="1" dirty="0"/>
          </a:p>
          <a:p>
            <a:pPr algn="ctr"/>
            <a:endParaRPr lang="pt-BR" sz="1200" i="1" dirty="0"/>
          </a:p>
          <a:p>
            <a:pPr marL="285750" indent="-285750">
              <a:buFont typeface="Wingdings" panose="05000000000000000000" pitchFamily="2" charset="2"/>
              <a:buChar char="Ø"/>
            </a:pPr>
            <a:r>
              <a:rPr lang="en-US" sz="1400" dirty="0"/>
              <a:t>O Mouflon (Ovis </a:t>
            </a:r>
            <a:r>
              <a:rPr lang="en-US" sz="1400" dirty="0" err="1"/>
              <a:t>gmelini</a:t>
            </a:r>
            <a:r>
              <a:rPr lang="en-US" sz="1400" dirty="0"/>
              <a:t>) é uma </a:t>
            </a:r>
            <a:r>
              <a:rPr lang="en-US" sz="1400" dirty="0" err="1"/>
              <a:t>olvelha</a:t>
            </a:r>
            <a:r>
              <a:rPr lang="en-US" sz="1400" dirty="0"/>
              <a:t> </a:t>
            </a:r>
            <a:r>
              <a:rPr lang="en-US" sz="1400" dirty="0" err="1"/>
              <a:t>selvagem</a:t>
            </a:r>
            <a:r>
              <a:rPr lang="en-US" sz="1400" dirty="0"/>
              <a:t> </a:t>
            </a:r>
            <a:r>
              <a:rPr lang="en-US" sz="1400" dirty="0" err="1"/>
              <a:t>nativa</a:t>
            </a:r>
            <a:r>
              <a:rPr lang="en-US" sz="1400" dirty="0"/>
              <a:t>  </a:t>
            </a:r>
            <a:r>
              <a:rPr lang="en-US" sz="1400" dirty="0" err="1"/>
              <a:t>na</a:t>
            </a:r>
            <a:r>
              <a:rPr lang="en-US" sz="1400" dirty="0"/>
              <a:t> </a:t>
            </a:r>
            <a:r>
              <a:rPr lang="en-US" sz="1400" dirty="0" err="1"/>
              <a:t>região</a:t>
            </a:r>
            <a:r>
              <a:rPr lang="en-US" sz="1400" dirty="0"/>
              <a:t> do mar </a:t>
            </a:r>
            <a:r>
              <a:rPr lang="en-US" sz="1400" dirty="0" err="1"/>
              <a:t>Cáspio</a:t>
            </a:r>
            <a:r>
              <a:rPr lang="en-US" sz="1400" dirty="0"/>
              <a:t>.</a:t>
            </a:r>
          </a:p>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r>
              <a:rPr lang="pt-BR" sz="1400" dirty="0"/>
              <a:t>O </a:t>
            </a:r>
            <a:r>
              <a:rPr lang="pt-BR" sz="1400" dirty="0" err="1"/>
              <a:t>mouflão</a:t>
            </a:r>
            <a:r>
              <a:rPr lang="pt-BR" sz="1400" dirty="0"/>
              <a:t> tem </a:t>
            </a:r>
            <a:r>
              <a:rPr lang="pt-BR" sz="1400" dirty="0" err="1"/>
              <a:t>pêlo</a:t>
            </a:r>
            <a:r>
              <a:rPr lang="pt-BR" sz="1400" dirty="0"/>
              <a:t> curto avermelhado a marrom escuro com listras escuras no dorso.</a:t>
            </a:r>
          </a:p>
          <a:p>
            <a:pPr marL="285750" indent="-285750">
              <a:buFont typeface="Wingdings" panose="05000000000000000000" pitchFamily="2" charset="2"/>
              <a:buChar char="Ø"/>
            </a:pPr>
            <a:endParaRPr lang="pt-BR" sz="1400" dirty="0"/>
          </a:p>
          <a:p>
            <a:pPr marL="285750" indent="-285750">
              <a:buFont typeface="Wingdings" panose="05000000000000000000" pitchFamily="2" charset="2"/>
              <a:buChar char="Ø"/>
            </a:pPr>
            <a:r>
              <a:rPr lang="pt-BR" sz="1400" dirty="0"/>
              <a:t>Os machos sempre têm chifres, mas algumas fêmeas tem outras não. Os chifres dos carneiros adultos são curvados em quase uma volta completa (até 85 cm). </a:t>
            </a:r>
          </a:p>
          <a:p>
            <a:pPr marL="285750" indent="-285750">
              <a:buFont typeface="Wingdings" panose="05000000000000000000" pitchFamily="2" charset="2"/>
              <a:buChar char="Ø"/>
            </a:pPr>
            <a:endParaRPr lang="pt-BR" sz="1400" dirty="0"/>
          </a:p>
          <a:p>
            <a:pPr marL="285750" indent="-285750">
              <a:buFont typeface="Wingdings" panose="05000000000000000000" pitchFamily="2" charset="2"/>
              <a:buChar char="Ø"/>
            </a:pPr>
            <a:r>
              <a:rPr lang="pt-BR" sz="1400" dirty="0"/>
              <a:t>Os machos pesam até 50 kg e as fêmeas até 35 kg.</a:t>
            </a:r>
          </a:p>
          <a:p>
            <a:pPr marL="285750" indent="-285750">
              <a:buFont typeface="Wingdings" panose="05000000000000000000" pitchFamily="2" charset="2"/>
              <a:buChar char="Ø"/>
            </a:pPr>
            <a:endParaRPr lang="pt-BR" sz="1400" dirty="0"/>
          </a:p>
          <a:p>
            <a:pPr marL="285750" indent="-285750">
              <a:buFont typeface="Wingdings" panose="05000000000000000000" pitchFamily="2" charset="2"/>
              <a:buChar char="Ø"/>
            </a:pPr>
            <a:r>
              <a:rPr lang="pt-BR" sz="1400" dirty="0"/>
              <a:t>A gravidez das fêmeas dura 5 meses, ao fim dos quais elas produzem um a dois filhotes. </a:t>
            </a:r>
          </a:p>
          <a:p>
            <a:pPr marL="285750" indent="-285750">
              <a:buFont typeface="Wingdings" panose="05000000000000000000" pitchFamily="2" charset="2"/>
              <a:buChar char="Ø"/>
            </a:pPr>
            <a:endParaRPr lang="pt-BR" sz="1400" dirty="0"/>
          </a:p>
          <a:p>
            <a:pPr marL="285750" indent="-285750">
              <a:buFont typeface="Wingdings" panose="05000000000000000000" pitchFamily="2" charset="2"/>
              <a:buChar char="Ø"/>
            </a:pPr>
            <a:endParaRPr lang="es-ES" sz="1400" dirty="0"/>
          </a:p>
        </p:txBody>
      </p:sp>
      <p:sp>
        <p:nvSpPr>
          <p:cNvPr id="7" name="Retângulo 6">
            <a:extLst>
              <a:ext uri="{FF2B5EF4-FFF2-40B4-BE49-F238E27FC236}">
                <a16:creationId xmlns:a16="http://schemas.microsoft.com/office/drawing/2014/main" id="{D39F5B9A-C14B-481A-AD38-DF60B6A9DA1A}"/>
              </a:ext>
            </a:extLst>
          </p:cNvPr>
          <p:cNvSpPr/>
          <p:nvPr/>
        </p:nvSpPr>
        <p:spPr>
          <a:xfrm>
            <a:off x="3199755" y="6291100"/>
            <a:ext cx="1188914" cy="47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pt-BR" dirty="0">
                <a:solidFill>
                  <a:schemeClr val="tx1"/>
                </a:solidFill>
                <a:latin typeface="Brush Script MT" panose="03060802040406070304" pitchFamily="66" charset="0"/>
              </a:rPr>
              <a:t>Bandeira da Azerbaijão</a:t>
            </a:r>
          </a:p>
        </p:txBody>
      </p:sp>
      <p:pic>
        <p:nvPicPr>
          <p:cNvPr id="8" name="Picture 2">
            <a:extLst>
              <a:ext uri="{FF2B5EF4-FFF2-40B4-BE49-F238E27FC236}">
                <a16:creationId xmlns:a16="http://schemas.microsoft.com/office/drawing/2014/main" id="{9B96B4B8-4BB8-4815-8E2C-0F085DC8E3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1582" y="753900"/>
            <a:ext cx="3668205" cy="1883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776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Texto 7">
            <a:extLst>
              <a:ext uri="{FF2B5EF4-FFF2-40B4-BE49-F238E27FC236}">
                <a16:creationId xmlns:a16="http://schemas.microsoft.com/office/drawing/2014/main" id="{0E0FBD75-EA4F-E094-4984-840E1D13759A}"/>
              </a:ext>
            </a:extLst>
          </p:cNvPr>
          <p:cNvSpPr>
            <a:spLocks noGrp="1"/>
          </p:cNvSpPr>
          <p:nvPr>
            <p:ph type="body" sz="quarter" idx="11"/>
          </p:nvPr>
        </p:nvSpPr>
        <p:spPr/>
        <p:txBody>
          <a:bodyPr/>
          <a:lstStyle/>
          <a:p>
            <a:r>
              <a:rPr lang="pt-BR" altLang="pt-BR" dirty="0">
                <a:latin typeface="Calibri" panose="020F0502020204030204" pitchFamily="34" charset="0"/>
              </a:rPr>
              <a:t>S12 - Missões – 22 de junho</a:t>
            </a:r>
            <a:endParaRPr lang="pt-BR" dirty="0"/>
          </a:p>
        </p:txBody>
      </p:sp>
      <p:sp>
        <p:nvSpPr>
          <p:cNvPr id="3" name="Espaço Reservado para Texto 2">
            <a:extLst>
              <a:ext uri="{FF2B5EF4-FFF2-40B4-BE49-F238E27FC236}">
                <a16:creationId xmlns:a16="http://schemas.microsoft.com/office/drawing/2014/main" id="{7AC63AB0-D3E8-46CC-A8E6-8B574DDC8ACB}"/>
              </a:ext>
            </a:extLst>
          </p:cNvPr>
          <p:cNvSpPr>
            <a:spLocks noGrp="1"/>
          </p:cNvSpPr>
          <p:nvPr>
            <p:ph type="body" sz="quarter" idx="12"/>
          </p:nvPr>
        </p:nvSpPr>
        <p:spPr/>
        <p:txBody>
          <a:bodyPr/>
          <a:lstStyle/>
          <a:p>
            <a:r>
              <a:rPr lang="pt-BR" dirty="0"/>
              <a:t>Show de Fé</a:t>
            </a:r>
          </a:p>
        </p:txBody>
      </p:sp>
      <p:sp>
        <p:nvSpPr>
          <p:cNvPr id="6" name="Espaço Reservado para Texto 5">
            <a:extLst>
              <a:ext uri="{FF2B5EF4-FFF2-40B4-BE49-F238E27FC236}">
                <a16:creationId xmlns:a16="http://schemas.microsoft.com/office/drawing/2014/main" id="{87809459-F3A5-4B75-BE49-EE8A1E6B2CA0}"/>
              </a:ext>
            </a:extLst>
          </p:cNvPr>
          <p:cNvSpPr>
            <a:spLocks noGrp="1"/>
          </p:cNvSpPr>
          <p:nvPr>
            <p:ph type="body" sz="quarter" idx="15"/>
          </p:nvPr>
        </p:nvSpPr>
        <p:spPr/>
        <p:txBody>
          <a:bodyPr/>
          <a:lstStyle/>
          <a:p>
            <a:r>
              <a:rPr lang="pt-BR" dirty="0" err="1"/>
              <a:t>Syuzanna</a:t>
            </a:r>
            <a:endParaRPr lang="pt-BR" dirty="0"/>
          </a:p>
        </p:txBody>
      </p:sp>
      <p:sp>
        <p:nvSpPr>
          <p:cNvPr id="7" name="Espaço Reservado para Texto 6">
            <a:extLst>
              <a:ext uri="{FF2B5EF4-FFF2-40B4-BE49-F238E27FC236}">
                <a16:creationId xmlns:a16="http://schemas.microsoft.com/office/drawing/2014/main" id="{F732611A-A2BE-4B27-95D3-08F73F93CD60}"/>
              </a:ext>
            </a:extLst>
          </p:cNvPr>
          <p:cNvSpPr>
            <a:spLocks noGrp="1"/>
          </p:cNvSpPr>
          <p:nvPr>
            <p:ph type="body" sz="quarter" idx="16"/>
          </p:nvPr>
        </p:nvSpPr>
        <p:spPr/>
        <p:txBody>
          <a:bodyPr/>
          <a:lstStyle/>
          <a:p>
            <a:r>
              <a:rPr lang="pt-BR" dirty="0"/>
              <a:t>Armênia</a:t>
            </a:r>
          </a:p>
        </p:txBody>
      </p:sp>
      <p:pic>
        <p:nvPicPr>
          <p:cNvPr id="9" name="Imagem 8">
            <a:extLst>
              <a:ext uri="{FF2B5EF4-FFF2-40B4-BE49-F238E27FC236}">
                <a16:creationId xmlns:a16="http://schemas.microsoft.com/office/drawing/2014/main" id="{47767426-C074-4FF1-BA1D-9CBA7E9BF7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5155570"/>
            <a:ext cx="1785600" cy="993600"/>
          </a:xfrm>
          <a:prstGeom prst="rect">
            <a:avLst/>
          </a:prstGeom>
        </p:spPr>
      </p:pic>
      <p:pic>
        <p:nvPicPr>
          <p:cNvPr id="10" name="Espaço Reservado para Imagem 9">
            <a:extLst>
              <a:ext uri="{FF2B5EF4-FFF2-40B4-BE49-F238E27FC236}">
                <a16:creationId xmlns:a16="http://schemas.microsoft.com/office/drawing/2014/main" id="{29CC2AB6-6576-4C52-89BE-07ADCFFA90DD}"/>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8861" r="8861"/>
          <a:stretch>
            <a:fillRect/>
          </a:stretch>
        </p:blipFill>
        <p:spPr/>
      </p:pic>
    </p:spTree>
    <p:extLst>
      <p:ext uri="{BB962C8B-B14F-4D97-AF65-F5344CB8AC3E}">
        <p14:creationId xmlns:p14="http://schemas.microsoft.com/office/powerpoint/2010/main" val="568159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3">
            <a:extLst>
              <a:ext uri="{FF2B5EF4-FFF2-40B4-BE49-F238E27FC236}">
                <a16:creationId xmlns:a16="http://schemas.microsoft.com/office/drawing/2014/main" id="{F1DE6F3E-712C-4F5C-ABFE-26F2F0ECB50B}"/>
              </a:ext>
            </a:extLst>
          </p:cNvPr>
          <p:cNvSpPr txBox="1">
            <a:spLocks noChangeArrowheads="1"/>
          </p:cNvSpPr>
          <p:nvPr/>
        </p:nvSpPr>
        <p:spPr bwMode="auto">
          <a:xfrm>
            <a:off x="2313217" y="1556792"/>
            <a:ext cx="2268000" cy="400110"/>
          </a:xfrm>
          <a:prstGeom prst="rect">
            <a:avLst/>
          </a:prstGeom>
          <a:solidFill>
            <a:srgbClr val="FFFF00"/>
          </a:solidFill>
          <a:ln w="12700">
            <a:solidFill>
              <a:srgbClr val="000000"/>
            </a:solidFill>
            <a:miter lim="800000"/>
            <a:headEnd/>
            <a:tailEnd/>
          </a:ln>
        </p:spPr>
        <p:txBody>
          <a:bodyPr wrap="square">
            <a:spAutoFit/>
          </a:bodyPr>
          <a:lstStyle>
            <a:defPPr>
              <a:defRPr lang="pt-BR"/>
            </a:defPPr>
            <a:lvl1pPr algn="ctr">
              <a:spcBef>
                <a:spcPct val="0"/>
              </a:spcBef>
              <a:buFont typeface="Arial" charset="0"/>
              <a:buNone/>
              <a:defRPr sz="3600">
                <a:solidFill>
                  <a:srgbClr val="FF0000"/>
                </a:solidFill>
                <a:latin typeface="Arial" charset="0"/>
              </a:defRPr>
            </a:lvl1pPr>
            <a:lvl2pPr marL="742950" indent="-285750" eaLnBrk="0" hangingPunct="0">
              <a:spcBef>
                <a:spcPct val="20000"/>
              </a:spcBef>
              <a:buFont typeface="Arial" charset="0"/>
              <a:buChar char="–"/>
              <a:defRPr sz="2800">
                <a:latin typeface="Calibri" pitchFamily="34" charset="0"/>
              </a:defRPr>
            </a:lvl2pPr>
            <a:lvl3pPr marL="1143000" indent="-228600" eaLnBrk="0" hangingPunct="0">
              <a:spcBef>
                <a:spcPct val="20000"/>
              </a:spcBef>
              <a:buFont typeface="Arial" charset="0"/>
              <a:buChar char="•"/>
              <a:defRPr sz="2400">
                <a:latin typeface="Calibri" pitchFamily="34" charset="0"/>
              </a:defRPr>
            </a:lvl3pPr>
            <a:lvl4pPr marL="1600200" indent="-228600" eaLnBrk="0" hangingPunct="0">
              <a:spcBef>
                <a:spcPct val="20000"/>
              </a:spcBef>
              <a:buFont typeface="Arial" charset="0"/>
              <a:buChar char="–"/>
              <a:defRPr sz="2000">
                <a:latin typeface="Calibri" pitchFamily="34" charset="0"/>
              </a:defRPr>
            </a:lvl4pPr>
            <a:lvl5pPr marL="2057400" indent="-228600" eaLnBrk="0" hangingPunct="0">
              <a:spcBef>
                <a:spcPct val="20000"/>
              </a:spcBef>
              <a:buFont typeface="Arial" charset="0"/>
              <a:buChar char="»"/>
              <a:defRPr sz="2000">
                <a:latin typeface="Calibri" pitchFamily="34" charset="0"/>
              </a:defRPr>
            </a:lvl5pPr>
            <a:lvl6pPr marL="2514600" indent="-228600" eaLnBrk="0" fontAlgn="base" hangingPunct="0">
              <a:spcBef>
                <a:spcPct val="20000"/>
              </a:spcBef>
              <a:spcAft>
                <a:spcPct val="0"/>
              </a:spcAft>
              <a:buFont typeface="Arial" charset="0"/>
              <a:buChar char="»"/>
              <a:defRPr sz="2000">
                <a:latin typeface="Calibri" pitchFamily="34" charset="0"/>
              </a:defRPr>
            </a:lvl6pPr>
            <a:lvl7pPr marL="2971800" indent="-228600" eaLnBrk="0" fontAlgn="base" hangingPunct="0">
              <a:spcBef>
                <a:spcPct val="20000"/>
              </a:spcBef>
              <a:spcAft>
                <a:spcPct val="0"/>
              </a:spcAft>
              <a:buFont typeface="Arial" charset="0"/>
              <a:buChar char="»"/>
              <a:defRPr sz="2000">
                <a:latin typeface="Calibri" pitchFamily="34" charset="0"/>
              </a:defRPr>
            </a:lvl7pPr>
            <a:lvl8pPr marL="3429000" indent="-228600" eaLnBrk="0" fontAlgn="base" hangingPunct="0">
              <a:spcBef>
                <a:spcPct val="20000"/>
              </a:spcBef>
              <a:spcAft>
                <a:spcPct val="0"/>
              </a:spcAft>
              <a:buFont typeface="Arial" charset="0"/>
              <a:buChar char="»"/>
              <a:defRPr sz="2000">
                <a:latin typeface="Calibri" pitchFamily="34" charset="0"/>
              </a:defRPr>
            </a:lvl8pPr>
            <a:lvl9pPr marL="3886200" indent="-228600" eaLnBrk="0" fontAlgn="base" hangingPunct="0">
              <a:spcBef>
                <a:spcPct val="20000"/>
              </a:spcBef>
              <a:spcAft>
                <a:spcPct val="0"/>
              </a:spcAft>
              <a:buFont typeface="Arial" charset="0"/>
              <a:buChar char="»"/>
              <a:defRPr sz="2000">
                <a:latin typeface="Calibri" pitchFamily="34" charset="0"/>
              </a:defRPr>
            </a:lvl9pPr>
          </a:lstStyle>
          <a:p>
            <a:r>
              <a:rPr lang="pt-BR" altLang="pt-BR" sz="2000" dirty="0"/>
              <a:t>Quirguistão</a:t>
            </a:r>
          </a:p>
        </p:txBody>
      </p:sp>
      <p:sp>
        <p:nvSpPr>
          <p:cNvPr id="3" name="CaixaDeTexto 3">
            <a:extLst>
              <a:ext uri="{FF2B5EF4-FFF2-40B4-BE49-F238E27FC236}">
                <a16:creationId xmlns:a16="http://schemas.microsoft.com/office/drawing/2014/main" id="{65B785C2-035A-4999-929C-5FF22C0FD05C}"/>
              </a:ext>
            </a:extLst>
          </p:cNvPr>
          <p:cNvSpPr txBox="1">
            <a:spLocks noChangeArrowheads="1"/>
          </p:cNvSpPr>
          <p:nvPr/>
        </p:nvSpPr>
        <p:spPr bwMode="auto">
          <a:xfrm>
            <a:off x="39506" y="1556792"/>
            <a:ext cx="2268000" cy="400110"/>
          </a:xfrm>
          <a:prstGeom prst="rect">
            <a:avLst/>
          </a:prstGeom>
          <a:solidFill>
            <a:srgbClr val="FFFF00"/>
          </a:solidFill>
          <a:ln w="12700">
            <a:solidFill>
              <a:schemeClr val="tx1"/>
            </a:solidFill>
            <a:miter lim="800000"/>
            <a:headEnd/>
            <a:tailEnd/>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pt-BR" altLang="pt-BR" sz="2000" dirty="0">
                <a:solidFill>
                  <a:srgbClr val="FF0000"/>
                </a:solidFill>
                <a:latin typeface="Arial" charset="0"/>
              </a:rPr>
              <a:t>Rússia</a:t>
            </a:r>
            <a:endParaRPr lang="pt-BR" altLang="pt-BR" sz="2000" b="1" dirty="0"/>
          </a:p>
        </p:txBody>
      </p:sp>
      <p:sp>
        <p:nvSpPr>
          <p:cNvPr id="6" name="CaixaDeTexto 3">
            <a:extLst>
              <a:ext uri="{FF2B5EF4-FFF2-40B4-BE49-F238E27FC236}">
                <a16:creationId xmlns:a16="http://schemas.microsoft.com/office/drawing/2014/main" id="{6C5DAE02-3B10-4783-83F0-D16EC5788F9E}"/>
              </a:ext>
            </a:extLst>
          </p:cNvPr>
          <p:cNvSpPr txBox="1">
            <a:spLocks noChangeArrowheads="1"/>
          </p:cNvSpPr>
          <p:nvPr/>
        </p:nvSpPr>
        <p:spPr bwMode="auto">
          <a:xfrm>
            <a:off x="2313217" y="3915226"/>
            <a:ext cx="2268000" cy="400110"/>
          </a:xfrm>
          <a:prstGeom prst="rect">
            <a:avLst/>
          </a:prstGeom>
          <a:solidFill>
            <a:srgbClr val="FFFF00"/>
          </a:solidFill>
          <a:ln w="12700">
            <a:solidFill>
              <a:srgbClr val="000000"/>
            </a:solidFill>
            <a:miter lim="800000"/>
            <a:headEnd/>
            <a:tailEnd/>
          </a:ln>
        </p:spPr>
        <p:txBody>
          <a:bodyPr wrap="square">
            <a:spAutoFit/>
          </a:bodyPr>
          <a:lstStyle>
            <a:defPPr>
              <a:defRPr lang="pt-BR"/>
            </a:defPPr>
            <a:lvl1pPr algn="ctr">
              <a:spcBef>
                <a:spcPct val="0"/>
              </a:spcBef>
              <a:buFont typeface="Arial" charset="0"/>
              <a:buNone/>
              <a:defRPr sz="3600">
                <a:solidFill>
                  <a:srgbClr val="FF0000"/>
                </a:solidFill>
                <a:latin typeface="Arial" charset="0"/>
              </a:defRPr>
            </a:lvl1pPr>
            <a:lvl2pPr marL="742950" indent="-285750" eaLnBrk="0" hangingPunct="0">
              <a:spcBef>
                <a:spcPct val="20000"/>
              </a:spcBef>
              <a:buFont typeface="Arial" charset="0"/>
              <a:buChar char="–"/>
              <a:defRPr sz="2800">
                <a:latin typeface="Calibri" pitchFamily="34" charset="0"/>
              </a:defRPr>
            </a:lvl2pPr>
            <a:lvl3pPr marL="1143000" indent="-228600" eaLnBrk="0" hangingPunct="0">
              <a:spcBef>
                <a:spcPct val="20000"/>
              </a:spcBef>
              <a:buFont typeface="Arial" charset="0"/>
              <a:buChar char="•"/>
              <a:defRPr sz="2400">
                <a:latin typeface="Calibri" pitchFamily="34" charset="0"/>
              </a:defRPr>
            </a:lvl3pPr>
            <a:lvl4pPr marL="1600200" indent="-228600" eaLnBrk="0" hangingPunct="0">
              <a:spcBef>
                <a:spcPct val="20000"/>
              </a:spcBef>
              <a:buFont typeface="Arial" charset="0"/>
              <a:buChar char="–"/>
              <a:defRPr sz="2000">
                <a:latin typeface="Calibri" pitchFamily="34" charset="0"/>
              </a:defRPr>
            </a:lvl4pPr>
            <a:lvl5pPr marL="2057400" indent="-228600" eaLnBrk="0" hangingPunct="0">
              <a:spcBef>
                <a:spcPct val="20000"/>
              </a:spcBef>
              <a:buFont typeface="Arial" charset="0"/>
              <a:buChar char="»"/>
              <a:defRPr sz="2000">
                <a:latin typeface="Calibri" pitchFamily="34" charset="0"/>
              </a:defRPr>
            </a:lvl5pPr>
            <a:lvl6pPr marL="2514600" indent="-228600" eaLnBrk="0" fontAlgn="base" hangingPunct="0">
              <a:spcBef>
                <a:spcPct val="20000"/>
              </a:spcBef>
              <a:spcAft>
                <a:spcPct val="0"/>
              </a:spcAft>
              <a:buFont typeface="Arial" charset="0"/>
              <a:buChar char="»"/>
              <a:defRPr sz="2000">
                <a:latin typeface="Calibri" pitchFamily="34" charset="0"/>
              </a:defRPr>
            </a:lvl6pPr>
            <a:lvl7pPr marL="2971800" indent="-228600" eaLnBrk="0" fontAlgn="base" hangingPunct="0">
              <a:spcBef>
                <a:spcPct val="20000"/>
              </a:spcBef>
              <a:spcAft>
                <a:spcPct val="0"/>
              </a:spcAft>
              <a:buFont typeface="Arial" charset="0"/>
              <a:buChar char="»"/>
              <a:defRPr sz="2000">
                <a:latin typeface="Calibri" pitchFamily="34" charset="0"/>
              </a:defRPr>
            </a:lvl7pPr>
            <a:lvl8pPr marL="3429000" indent="-228600" eaLnBrk="0" fontAlgn="base" hangingPunct="0">
              <a:spcBef>
                <a:spcPct val="20000"/>
              </a:spcBef>
              <a:spcAft>
                <a:spcPct val="0"/>
              </a:spcAft>
              <a:buFont typeface="Arial" charset="0"/>
              <a:buChar char="»"/>
              <a:defRPr sz="2000">
                <a:latin typeface="Calibri" pitchFamily="34" charset="0"/>
              </a:defRPr>
            </a:lvl8pPr>
            <a:lvl9pPr marL="3886200" indent="-228600" eaLnBrk="0" fontAlgn="base" hangingPunct="0">
              <a:spcBef>
                <a:spcPct val="20000"/>
              </a:spcBef>
              <a:spcAft>
                <a:spcPct val="0"/>
              </a:spcAft>
              <a:buFont typeface="Arial" charset="0"/>
              <a:buChar char="»"/>
              <a:defRPr sz="2000">
                <a:latin typeface="Calibri" pitchFamily="34" charset="0"/>
              </a:defRPr>
            </a:lvl9pPr>
          </a:lstStyle>
          <a:p>
            <a:r>
              <a:rPr lang="pt-BR" altLang="pt-BR" sz="2000" dirty="0" err="1"/>
              <a:t>Bielorússia</a:t>
            </a:r>
            <a:endParaRPr lang="pt-BR" altLang="pt-BR" sz="2000" dirty="0"/>
          </a:p>
        </p:txBody>
      </p:sp>
      <p:sp>
        <p:nvSpPr>
          <p:cNvPr id="7" name="CaixaDeTexto 3">
            <a:extLst>
              <a:ext uri="{FF2B5EF4-FFF2-40B4-BE49-F238E27FC236}">
                <a16:creationId xmlns:a16="http://schemas.microsoft.com/office/drawing/2014/main" id="{6818B90F-4F00-449A-B2EF-70AAB2C7CF6D}"/>
              </a:ext>
            </a:extLst>
          </p:cNvPr>
          <p:cNvSpPr txBox="1">
            <a:spLocks noChangeArrowheads="1"/>
          </p:cNvSpPr>
          <p:nvPr/>
        </p:nvSpPr>
        <p:spPr bwMode="auto">
          <a:xfrm>
            <a:off x="39506" y="3915226"/>
            <a:ext cx="2268000" cy="400110"/>
          </a:xfrm>
          <a:prstGeom prst="rect">
            <a:avLst/>
          </a:prstGeom>
          <a:solidFill>
            <a:srgbClr val="FFFF00"/>
          </a:solidFill>
          <a:ln w="12700">
            <a:solidFill>
              <a:schemeClr val="tx1"/>
            </a:solidFill>
            <a:miter lim="800000"/>
            <a:headEnd/>
            <a:tailEnd/>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pt-BR" altLang="pt-BR" sz="2000" dirty="0">
                <a:solidFill>
                  <a:srgbClr val="FF0000"/>
                </a:solidFill>
                <a:latin typeface="Arial" charset="0"/>
              </a:rPr>
              <a:t>Armênia</a:t>
            </a:r>
            <a:endParaRPr lang="pt-BR" altLang="pt-BR" sz="2000" b="1" dirty="0"/>
          </a:p>
        </p:txBody>
      </p:sp>
      <p:sp>
        <p:nvSpPr>
          <p:cNvPr id="18" name="CaixaDeTexto 3">
            <a:extLst>
              <a:ext uri="{FF2B5EF4-FFF2-40B4-BE49-F238E27FC236}">
                <a16:creationId xmlns:a16="http://schemas.microsoft.com/office/drawing/2014/main" id="{6F15C6D5-9715-468B-B017-73AFF0C8ECA3}"/>
              </a:ext>
            </a:extLst>
          </p:cNvPr>
          <p:cNvSpPr txBox="1">
            <a:spLocks noChangeArrowheads="1"/>
          </p:cNvSpPr>
          <p:nvPr/>
        </p:nvSpPr>
        <p:spPr bwMode="auto">
          <a:xfrm>
            <a:off x="6858939" y="1556792"/>
            <a:ext cx="2268000" cy="400110"/>
          </a:xfrm>
          <a:prstGeom prst="rect">
            <a:avLst/>
          </a:prstGeom>
          <a:solidFill>
            <a:srgbClr val="FFFF00"/>
          </a:solidFill>
          <a:ln w="12700">
            <a:solidFill>
              <a:srgbClr val="000000"/>
            </a:solidFill>
            <a:miter lim="800000"/>
            <a:headEnd/>
            <a:tailEnd/>
          </a:ln>
        </p:spPr>
        <p:txBody>
          <a:bodyPr wrap="square">
            <a:spAutoFit/>
          </a:bodyPr>
          <a:lstStyle>
            <a:defPPr>
              <a:defRPr lang="pt-BR"/>
            </a:defPPr>
            <a:lvl1pPr algn="ctr">
              <a:spcBef>
                <a:spcPct val="0"/>
              </a:spcBef>
              <a:buFont typeface="Arial" charset="0"/>
              <a:buNone/>
              <a:defRPr sz="3600">
                <a:solidFill>
                  <a:srgbClr val="FF0000"/>
                </a:solidFill>
                <a:latin typeface="Arial" charset="0"/>
              </a:defRPr>
            </a:lvl1pPr>
            <a:lvl2pPr marL="742950" indent="-285750" eaLnBrk="0" hangingPunct="0">
              <a:spcBef>
                <a:spcPct val="20000"/>
              </a:spcBef>
              <a:buFont typeface="Arial" charset="0"/>
              <a:buChar char="–"/>
              <a:defRPr sz="2800">
                <a:latin typeface="Calibri" pitchFamily="34" charset="0"/>
              </a:defRPr>
            </a:lvl2pPr>
            <a:lvl3pPr marL="1143000" indent="-228600" eaLnBrk="0" hangingPunct="0">
              <a:spcBef>
                <a:spcPct val="20000"/>
              </a:spcBef>
              <a:buFont typeface="Arial" charset="0"/>
              <a:buChar char="•"/>
              <a:defRPr sz="2400">
                <a:latin typeface="Calibri" pitchFamily="34" charset="0"/>
              </a:defRPr>
            </a:lvl3pPr>
            <a:lvl4pPr marL="1600200" indent="-228600" eaLnBrk="0" hangingPunct="0">
              <a:spcBef>
                <a:spcPct val="20000"/>
              </a:spcBef>
              <a:buFont typeface="Arial" charset="0"/>
              <a:buChar char="–"/>
              <a:defRPr sz="2000">
                <a:latin typeface="Calibri" pitchFamily="34" charset="0"/>
              </a:defRPr>
            </a:lvl4pPr>
            <a:lvl5pPr marL="2057400" indent="-228600" eaLnBrk="0" hangingPunct="0">
              <a:spcBef>
                <a:spcPct val="20000"/>
              </a:spcBef>
              <a:buFont typeface="Arial" charset="0"/>
              <a:buChar char="»"/>
              <a:defRPr sz="2000">
                <a:latin typeface="Calibri" pitchFamily="34" charset="0"/>
              </a:defRPr>
            </a:lvl5pPr>
            <a:lvl6pPr marL="2514600" indent="-228600" eaLnBrk="0" fontAlgn="base" hangingPunct="0">
              <a:spcBef>
                <a:spcPct val="20000"/>
              </a:spcBef>
              <a:spcAft>
                <a:spcPct val="0"/>
              </a:spcAft>
              <a:buFont typeface="Arial" charset="0"/>
              <a:buChar char="»"/>
              <a:defRPr sz="2000">
                <a:latin typeface="Calibri" pitchFamily="34" charset="0"/>
              </a:defRPr>
            </a:lvl6pPr>
            <a:lvl7pPr marL="2971800" indent="-228600" eaLnBrk="0" fontAlgn="base" hangingPunct="0">
              <a:spcBef>
                <a:spcPct val="20000"/>
              </a:spcBef>
              <a:spcAft>
                <a:spcPct val="0"/>
              </a:spcAft>
              <a:buFont typeface="Arial" charset="0"/>
              <a:buChar char="»"/>
              <a:defRPr sz="2000">
                <a:latin typeface="Calibri" pitchFamily="34" charset="0"/>
              </a:defRPr>
            </a:lvl7pPr>
            <a:lvl8pPr marL="3429000" indent="-228600" eaLnBrk="0" fontAlgn="base" hangingPunct="0">
              <a:spcBef>
                <a:spcPct val="20000"/>
              </a:spcBef>
              <a:spcAft>
                <a:spcPct val="0"/>
              </a:spcAft>
              <a:buFont typeface="Arial" charset="0"/>
              <a:buChar char="»"/>
              <a:defRPr sz="2000">
                <a:latin typeface="Calibri" pitchFamily="34" charset="0"/>
              </a:defRPr>
            </a:lvl8pPr>
            <a:lvl9pPr marL="3886200" indent="-228600" eaLnBrk="0" fontAlgn="base" hangingPunct="0">
              <a:spcBef>
                <a:spcPct val="20000"/>
              </a:spcBef>
              <a:spcAft>
                <a:spcPct val="0"/>
              </a:spcAft>
              <a:buFont typeface="Arial" charset="0"/>
              <a:buChar char="»"/>
              <a:defRPr sz="2000">
                <a:latin typeface="Calibri" pitchFamily="34" charset="0"/>
              </a:defRPr>
            </a:lvl9pPr>
          </a:lstStyle>
          <a:p>
            <a:r>
              <a:rPr lang="pt-BR" altLang="pt-BR" sz="2000" dirty="0"/>
              <a:t>Geórgia</a:t>
            </a:r>
          </a:p>
        </p:txBody>
      </p:sp>
      <p:sp>
        <p:nvSpPr>
          <p:cNvPr id="19" name="CaixaDeTexto 3">
            <a:extLst>
              <a:ext uri="{FF2B5EF4-FFF2-40B4-BE49-F238E27FC236}">
                <a16:creationId xmlns:a16="http://schemas.microsoft.com/office/drawing/2014/main" id="{C1FCB9B2-7787-4B4E-9415-119CE8CDA559}"/>
              </a:ext>
            </a:extLst>
          </p:cNvPr>
          <p:cNvSpPr txBox="1">
            <a:spLocks noChangeArrowheads="1"/>
          </p:cNvSpPr>
          <p:nvPr/>
        </p:nvSpPr>
        <p:spPr bwMode="auto">
          <a:xfrm>
            <a:off x="4585228" y="1556792"/>
            <a:ext cx="2268000" cy="400110"/>
          </a:xfrm>
          <a:prstGeom prst="rect">
            <a:avLst/>
          </a:prstGeom>
          <a:solidFill>
            <a:srgbClr val="FFFF00"/>
          </a:solidFill>
          <a:ln w="12700">
            <a:solidFill>
              <a:schemeClr val="tx1"/>
            </a:solidFill>
            <a:miter lim="800000"/>
            <a:headEnd/>
            <a:tailEnd/>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pt-BR" altLang="pt-BR" sz="2000" dirty="0">
                <a:solidFill>
                  <a:srgbClr val="FF0000"/>
                </a:solidFill>
                <a:latin typeface="Arial" charset="0"/>
              </a:rPr>
              <a:t>Ucrânia</a:t>
            </a:r>
            <a:endParaRPr lang="pt-BR" altLang="pt-BR" sz="2000" b="1" dirty="0"/>
          </a:p>
        </p:txBody>
      </p:sp>
      <p:sp>
        <p:nvSpPr>
          <p:cNvPr id="22" name="CaixaDeTexto 3">
            <a:extLst>
              <a:ext uri="{FF2B5EF4-FFF2-40B4-BE49-F238E27FC236}">
                <a16:creationId xmlns:a16="http://schemas.microsoft.com/office/drawing/2014/main" id="{FA5907B8-92AE-44E1-B4C4-527D4A66B084}"/>
              </a:ext>
            </a:extLst>
          </p:cNvPr>
          <p:cNvSpPr txBox="1">
            <a:spLocks noChangeArrowheads="1"/>
          </p:cNvSpPr>
          <p:nvPr/>
        </p:nvSpPr>
        <p:spPr bwMode="auto">
          <a:xfrm>
            <a:off x="6858939" y="3915226"/>
            <a:ext cx="2268000" cy="400110"/>
          </a:xfrm>
          <a:prstGeom prst="rect">
            <a:avLst/>
          </a:prstGeom>
          <a:solidFill>
            <a:srgbClr val="FFFF00"/>
          </a:solidFill>
          <a:ln w="12700">
            <a:solidFill>
              <a:srgbClr val="000000"/>
            </a:solidFill>
            <a:miter lim="800000"/>
            <a:headEnd/>
            <a:tailEnd/>
          </a:ln>
        </p:spPr>
        <p:txBody>
          <a:bodyPr wrap="square">
            <a:spAutoFit/>
          </a:bodyPr>
          <a:lstStyle>
            <a:defPPr>
              <a:defRPr lang="pt-BR"/>
            </a:defPPr>
            <a:lvl1pPr algn="ctr">
              <a:spcBef>
                <a:spcPct val="0"/>
              </a:spcBef>
              <a:buFont typeface="Arial" charset="0"/>
              <a:buNone/>
              <a:defRPr sz="3600">
                <a:solidFill>
                  <a:srgbClr val="FF0000"/>
                </a:solidFill>
                <a:latin typeface="Arial" charset="0"/>
              </a:defRPr>
            </a:lvl1pPr>
            <a:lvl2pPr marL="742950" indent="-285750" eaLnBrk="0" hangingPunct="0">
              <a:spcBef>
                <a:spcPct val="20000"/>
              </a:spcBef>
              <a:buFont typeface="Arial" charset="0"/>
              <a:buChar char="–"/>
              <a:defRPr sz="2800">
                <a:latin typeface="Calibri" pitchFamily="34" charset="0"/>
              </a:defRPr>
            </a:lvl2pPr>
            <a:lvl3pPr marL="1143000" indent="-228600" eaLnBrk="0" hangingPunct="0">
              <a:spcBef>
                <a:spcPct val="20000"/>
              </a:spcBef>
              <a:buFont typeface="Arial" charset="0"/>
              <a:buChar char="•"/>
              <a:defRPr sz="2400">
                <a:latin typeface="Calibri" pitchFamily="34" charset="0"/>
              </a:defRPr>
            </a:lvl3pPr>
            <a:lvl4pPr marL="1600200" indent="-228600" eaLnBrk="0" hangingPunct="0">
              <a:spcBef>
                <a:spcPct val="20000"/>
              </a:spcBef>
              <a:buFont typeface="Arial" charset="0"/>
              <a:buChar char="–"/>
              <a:defRPr sz="2000">
                <a:latin typeface="Calibri" pitchFamily="34" charset="0"/>
              </a:defRPr>
            </a:lvl4pPr>
            <a:lvl5pPr marL="2057400" indent="-228600" eaLnBrk="0" hangingPunct="0">
              <a:spcBef>
                <a:spcPct val="20000"/>
              </a:spcBef>
              <a:buFont typeface="Arial" charset="0"/>
              <a:buChar char="»"/>
              <a:defRPr sz="2000">
                <a:latin typeface="Calibri" pitchFamily="34" charset="0"/>
              </a:defRPr>
            </a:lvl5pPr>
            <a:lvl6pPr marL="2514600" indent="-228600" eaLnBrk="0" fontAlgn="base" hangingPunct="0">
              <a:spcBef>
                <a:spcPct val="20000"/>
              </a:spcBef>
              <a:spcAft>
                <a:spcPct val="0"/>
              </a:spcAft>
              <a:buFont typeface="Arial" charset="0"/>
              <a:buChar char="»"/>
              <a:defRPr sz="2000">
                <a:latin typeface="Calibri" pitchFamily="34" charset="0"/>
              </a:defRPr>
            </a:lvl6pPr>
            <a:lvl7pPr marL="2971800" indent="-228600" eaLnBrk="0" fontAlgn="base" hangingPunct="0">
              <a:spcBef>
                <a:spcPct val="20000"/>
              </a:spcBef>
              <a:spcAft>
                <a:spcPct val="0"/>
              </a:spcAft>
              <a:buFont typeface="Arial" charset="0"/>
              <a:buChar char="»"/>
              <a:defRPr sz="2000">
                <a:latin typeface="Calibri" pitchFamily="34" charset="0"/>
              </a:defRPr>
            </a:lvl7pPr>
            <a:lvl8pPr marL="3429000" indent="-228600" eaLnBrk="0" fontAlgn="base" hangingPunct="0">
              <a:spcBef>
                <a:spcPct val="20000"/>
              </a:spcBef>
              <a:spcAft>
                <a:spcPct val="0"/>
              </a:spcAft>
              <a:buFont typeface="Arial" charset="0"/>
              <a:buChar char="»"/>
              <a:defRPr sz="2000">
                <a:latin typeface="Calibri" pitchFamily="34" charset="0"/>
              </a:defRPr>
            </a:lvl8pPr>
            <a:lvl9pPr marL="3886200" indent="-228600" eaLnBrk="0" fontAlgn="base" hangingPunct="0">
              <a:spcBef>
                <a:spcPct val="20000"/>
              </a:spcBef>
              <a:spcAft>
                <a:spcPct val="0"/>
              </a:spcAft>
              <a:buFont typeface="Arial" charset="0"/>
              <a:buChar char="»"/>
              <a:defRPr sz="2000">
                <a:latin typeface="Calibri" pitchFamily="34" charset="0"/>
              </a:defRPr>
            </a:lvl9pPr>
          </a:lstStyle>
          <a:p>
            <a:r>
              <a:rPr lang="pt-BR" altLang="pt-BR" sz="2000" dirty="0"/>
              <a:t>Cazaquistão</a:t>
            </a:r>
          </a:p>
        </p:txBody>
      </p:sp>
      <p:sp>
        <p:nvSpPr>
          <p:cNvPr id="23" name="CaixaDeTexto 3">
            <a:extLst>
              <a:ext uri="{FF2B5EF4-FFF2-40B4-BE49-F238E27FC236}">
                <a16:creationId xmlns:a16="http://schemas.microsoft.com/office/drawing/2014/main" id="{F1614D4D-A007-4066-9855-A62D36B0882C}"/>
              </a:ext>
            </a:extLst>
          </p:cNvPr>
          <p:cNvSpPr txBox="1">
            <a:spLocks noChangeArrowheads="1"/>
          </p:cNvSpPr>
          <p:nvPr/>
        </p:nvSpPr>
        <p:spPr bwMode="auto">
          <a:xfrm>
            <a:off x="4585228" y="3915226"/>
            <a:ext cx="2268000" cy="400110"/>
          </a:xfrm>
          <a:prstGeom prst="rect">
            <a:avLst/>
          </a:prstGeom>
          <a:solidFill>
            <a:srgbClr val="FFFF00"/>
          </a:solidFill>
          <a:ln w="12700">
            <a:solidFill>
              <a:schemeClr val="tx1"/>
            </a:solidFill>
            <a:miter lim="800000"/>
            <a:headEnd/>
            <a:tailEnd/>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pt-BR" altLang="pt-BR" sz="2000" dirty="0">
                <a:solidFill>
                  <a:srgbClr val="FF0000"/>
                </a:solidFill>
                <a:latin typeface="Arial" charset="0"/>
              </a:rPr>
              <a:t>Uzbequistão</a:t>
            </a:r>
            <a:endParaRPr lang="pt-BR" altLang="pt-BR" sz="2000" b="1" dirty="0"/>
          </a:p>
        </p:txBody>
      </p:sp>
      <p:pic>
        <p:nvPicPr>
          <p:cNvPr id="31" name="Imagem 30">
            <a:extLst>
              <a:ext uri="{FF2B5EF4-FFF2-40B4-BE49-F238E27FC236}">
                <a16:creationId xmlns:a16="http://schemas.microsoft.com/office/drawing/2014/main" id="{06E32FD5-12FA-4243-8E27-A27965D345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93" y="2237022"/>
            <a:ext cx="2105025" cy="1343025"/>
          </a:xfrm>
          <a:prstGeom prst="rect">
            <a:avLst/>
          </a:prstGeom>
        </p:spPr>
      </p:pic>
      <p:pic>
        <p:nvPicPr>
          <p:cNvPr id="33" name="Imagem 32">
            <a:extLst>
              <a:ext uri="{FF2B5EF4-FFF2-40B4-BE49-F238E27FC236}">
                <a16:creationId xmlns:a16="http://schemas.microsoft.com/office/drawing/2014/main" id="{F9581B5D-7B0F-43B2-B180-8DC374781F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3945" y="2233193"/>
            <a:ext cx="2066544" cy="1304544"/>
          </a:xfrm>
          <a:prstGeom prst="rect">
            <a:avLst/>
          </a:prstGeom>
        </p:spPr>
      </p:pic>
      <p:pic>
        <p:nvPicPr>
          <p:cNvPr id="35" name="Imagem 34">
            <a:extLst>
              <a:ext uri="{FF2B5EF4-FFF2-40B4-BE49-F238E27FC236}">
                <a16:creationId xmlns:a16="http://schemas.microsoft.com/office/drawing/2014/main" id="{AE7FEAA8-8800-4EB0-8FAB-5AEE858E6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5765" y="2233193"/>
            <a:ext cx="2066925" cy="1304925"/>
          </a:xfrm>
          <a:prstGeom prst="rect">
            <a:avLst/>
          </a:prstGeom>
        </p:spPr>
      </p:pic>
      <p:pic>
        <p:nvPicPr>
          <p:cNvPr id="37" name="Imagem 36">
            <a:extLst>
              <a:ext uri="{FF2B5EF4-FFF2-40B4-BE49-F238E27FC236}">
                <a16:creationId xmlns:a16="http://schemas.microsoft.com/office/drawing/2014/main" id="{F430B88D-490B-401D-BDF2-03043EB129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0426" y="2233193"/>
            <a:ext cx="2105025" cy="1343025"/>
          </a:xfrm>
          <a:prstGeom prst="rect">
            <a:avLst/>
          </a:prstGeom>
        </p:spPr>
      </p:pic>
      <p:pic>
        <p:nvPicPr>
          <p:cNvPr id="39" name="Imagem 38">
            <a:extLst>
              <a:ext uri="{FF2B5EF4-FFF2-40B4-BE49-F238E27FC236}">
                <a16:creationId xmlns:a16="http://schemas.microsoft.com/office/drawing/2014/main" id="{A138B7AF-0C42-4DF8-9F9C-8125A429B3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042" y="4650515"/>
            <a:ext cx="2066925" cy="1343025"/>
          </a:xfrm>
          <a:prstGeom prst="rect">
            <a:avLst/>
          </a:prstGeom>
        </p:spPr>
      </p:pic>
      <p:pic>
        <p:nvPicPr>
          <p:cNvPr id="41" name="Imagem 40">
            <a:extLst>
              <a:ext uri="{FF2B5EF4-FFF2-40B4-BE49-F238E27FC236}">
                <a16:creationId xmlns:a16="http://schemas.microsoft.com/office/drawing/2014/main" id="{E57F538F-CF06-4966-AAFD-FAA96188D7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13945" y="4650515"/>
            <a:ext cx="2105319" cy="1343212"/>
          </a:xfrm>
          <a:prstGeom prst="rect">
            <a:avLst/>
          </a:prstGeom>
        </p:spPr>
      </p:pic>
      <p:pic>
        <p:nvPicPr>
          <p:cNvPr id="43" name="Imagem 42">
            <a:extLst>
              <a:ext uri="{FF2B5EF4-FFF2-40B4-BE49-F238E27FC236}">
                <a16:creationId xmlns:a16="http://schemas.microsoft.com/office/drawing/2014/main" id="{5BE52A2D-01B4-4411-9E5A-C5CB9965336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62238" y="4650514"/>
            <a:ext cx="2105025" cy="1343025"/>
          </a:xfrm>
          <a:prstGeom prst="rect">
            <a:avLst/>
          </a:prstGeom>
        </p:spPr>
      </p:pic>
      <p:pic>
        <p:nvPicPr>
          <p:cNvPr id="45" name="Imagem 44">
            <a:extLst>
              <a:ext uri="{FF2B5EF4-FFF2-40B4-BE49-F238E27FC236}">
                <a16:creationId xmlns:a16="http://schemas.microsoft.com/office/drawing/2014/main" id="{EAA60417-946C-4D43-B23A-B9EE7812332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35816" y="4650514"/>
            <a:ext cx="2105025" cy="1343025"/>
          </a:xfrm>
          <a:prstGeom prst="rect">
            <a:avLst/>
          </a:prstGeom>
        </p:spPr>
      </p:pic>
    </p:spTree>
    <p:extLst>
      <p:ext uri="{BB962C8B-B14F-4D97-AF65-F5344CB8AC3E}">
        <p14:creationId xmlns:p14="http://schemas.microsoft.com/office/powerpoint/2010/main" val="138217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
                                          </p:val>
                                        </p:tav>
                                        <p:tav tm="100000">
                                          <p:val>
                                            <p:fltVal val="0"/>
                                          </p:val>
                                        </p:tav>
                                      </p:tavLst>
                                    </p:anim>
                                    <p:anim calcmode="lin" valueType="num">
                                      <p:cBhvr>
                                        <p:cTn id="9" dur="1000" fill="hold"/>
                                        <p:tgtEl>
                                          <p:spTgt spid="2"/>
                                        </p:tgtEl>
                                        <p:attrNameLst>
                                          <p:attrName>ppt_h</p:attrName>
                                        </p:attrNameLst>
                                      </p:cBhvr>
                                      <p:tavLst>
                                        <p:tav tm="0">
                                          <p:val>
                                            <p:fltVal val="0"/>
                                          </p:val>
                                        </p:tav>
                                        <p:tav tm="100000">
                                          <p:val>
                                            <p:strVal val="#ppt_h"/>
                                          </p:val>
                                        </p:tav>
                                      </p:tavLst>
                                    </p:anim>
                                    <p:anim calcmode="lin" valueType="num">
                                      <p:cBhvr>
                                        <p:cTn id="10" dur="1000" fill="hold"/>
                                        <p:tgtEl>
                                          <p:spTgt spid="2"/>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style.rotation</p:attrName>
                                        </p:attrNameLst>
                                      </p:cBhvr>
                                      <p:tavLst>
                                        <p:tav tm="0">
                                          <p:val>
                                            <p:fltVal val="720"/>
                                          </p:val>
                                        </p:tav>
                                        <p:tav tm="100000">
                                          <p:val>
                                            <p:fltVal val="0"/>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style.rotation</p:attrName>
                                        </p:attrNameLst>
                                      </p:cBhvr>
                                      <p:tavLst>
                                        <p:tav tm="0">
                                          <p:val>
                                            <p:fltVal val="720"/>
                                          </p:val>
                                        </p:tav>
                                        <p:tav tm="100000">
                                          <p:val>
                                            <p:fltVal val="0"/>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style.rotation</p:attrName>
                                        </p:attrNameLst>
                                      </p:cBhvr>
                                      <p:tavLst>
                                        <p:tav tm="0">
                                          <p:val>
                                            <p:fltVal val="720"/>
                                          </p:val>
                                        </p:tav>
                                        <p:tav tm="100000">
                                          <p:val>
                                            <p:fltVal val="0"/>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ppt_w</p:attrName>
                                        </p:attrNameLst>
                                      </p:cBhvr>
                                      <p:tavLst>
                                        <p:tav tm="0">
                                          <p:val>
                                            <p:fltVal val="0"/>
                                          </p:val>
                                        </p:tav>
                                        <p:tav tm="100000">
                                          <p:val>
                                            <p:strVal val="#ppt_w"/>
                                          </p:val>
                                        </p:tav>
                                      </p:tavLst>
                                    </p:anim>
                                  </p:childTnLst>
                                </p:cTn>
                              </p:par>
                              <p:par>
                                <p:cTn id="29" presetID="35"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style.rotation</p:attrName>
                                        </p:attrNameLst>
                                      </p:cBhvr>
                                      <p:tavLst>
                                        <p:tav tm="0">
                                          <p:val>
                                            <p:fltVal val="720"/>
                                          </p:val>
                                        </p:tav>
                                        <p:tav tm="100000">
                                          <p:val>
                                            <p:fltVal val="0"/>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 calcmode="lin" valueType="num">
                                      <p:cBhvr>
                                        <p:cTn id="34" dur="1000" fill="hold"/>
                                        <p:tgtEl>
                                          <p:spTgt spid="18"/>
                                        </p:tgtEl>
                                        <p:attrNameLst>
                                          <p:attrName>ppt_w</p:attrName>
                                        </p:attrNameLst>
                                      </p:cBhvr>
                                      <p:tavLst>
                                        <p:tav tm="0">
                                          <p:val>
                                            <p:fltVal val="0"/>
                                          </p:val>
                                        </p:tav>
                                        <p:tav tm="100000">
                                          <p:val>
                                            <p:strVal val="#ppt_w"/>
                                          </p:val>
                                        </p:tav>
                                      </p:tavLst>
                                    </p:anim>
                                  </p:childTnLst>
                                </p:cTn>
                              </p:par>
                              <p:par>
                                <p:cTn id="35" presetID="35"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style.rotation</p:attrName>
                                        </p:attrNameLst>
                                      </p:cBhvr>
                                      <p:tavLst>
                                        <p:tav tm="0">
                                          <p:val>
                                            <p:fltVal val="720"/>
                                          </p:val>
                                        </p:tav>
                                        <p:tav tm="100000">
                                          <p:val>
                                            <p:fltVal val="0"/>
                                          </p:val>
                                        </p:tav>
                                      </p:tavLst>
                                    </p:anim>
                                    <p:anim calcmode="lin" valueType="num">
                                      <p:cBhvr>
                                        <p:cTn id="39" dur="1000" fill="hold"/>
                                        <p:tgtEl>
                                          <p:spTgt spid="19"/>
                                        </p:tgtEl>
                                        <p:attrNameLst>
                                          <p:attrName>ppt_h</p:attrName>
                                        </p:attrNameLst>
                                      </p:cBhvr>
                                      <p:tavLst>
                                        <p:tav tm="0">
                                          <p:val>
                                            <p:fltVal val="0"/>
                                          </p:val>
                                        </p:tav>
                                        <p:tav tm="100000">
                                          <p:val>
                                            <p:strVal val="#ppt_h"/>
                                          </p:val>
                                        </p:tav>
                                      </p:tavLst>
                                    </p:anim>
                                    <p:anim calcmode="lin" valueType="num">
                                      <p:cBhvr>
                                        <p:cTn id="40" dur="1000" fill="hold"/>
                                        <p:tgtEl>
                                          <p:spTgt spid="19"/>
                                        </p:tgtEl>
                                        <p:attrNameLst>
                                          <p:attrName>ppt_w</p:attrName>
                                        </p:attrNameLst>
                                      </p:cBhvr>
                                      <p:tavLst>
                                        <p:tav tm="0">
                                          <p:val>
                                            <p:fltVal val="0"/>
                                          </p:val>
                                        </p:tav>
                                        <p:tav tm="100000">
                                          <p:val>
                                            <p:strVal val="#ppt_w"/>
                                          </p:val>
                                        </p:tav>
                                      </p:tavLst>
                                    </p:anim>
                                  </p:childTnLst>
                                </p:cTn>
                              </p:par>
                              <p:par>
                                <p:cTn id="41" presetID="35"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style.rotation</p:attrName>
                                        </p:attrNameLst>
                                      </p:cBhvr>
                                      <p:tavLst>
                                        <p:tav tm="0">
                                          <p:val>
                                            <p:fltVal val="720"/>
                                          </p:val>
                                        </p:tav>
                                        <p:tav tm="100000">
                                          <p:val>
                                            <p:fltVal val="0"/>
                                          </p:val>
                                        </p:tav>
                                      </p:tavLst>
                                    </p:anim>
                                    <p:anim calcmode="lin" valueType="num">
                                      <p:cBhvr>
                                        <p:cTn id="45" dur="1000" fill="hold"/>
                                        <p:tgtEl>
                                          <p:spTgt spid="22"/>
                                        </p:tgtEl>
                                        <p:attrNameLst>
                                          <p:attrName>ppt_h</p:attrName>
                                        </p:attrNameLst>
                                      </p:cBhvr>
                                      <p:tavLst>
                                        <p:tav tm="0">
                                          <p:val>
                                            <p:fltVal val="0"/>
                                          </p:val>
                                        </p:tav>
                                        <p:tav tm="100000">
                                          <p:val>
                                            <p:strVal val="#ppt_h"/>
                                          </p:val>
                                        </p:tav>
                                      </p:tavLst>
                                    </p:anim>
                                    <p:anim calcmode="lin" valueType="num">
                                      <p:cBhvr>
                                        <p:cTn id="46" dur="1000" fill="hold"/>
                                        <p:tgtEl>
                                          <p:spTgt spid="22"/>
                                        </p:tgtEl>
                                        <p:attrNameLst>
                                          <p:attrName>ppt_w</p:attrName>
                                        </p:attrNameLst>
                                      </p:cBhvr>
                                      <p:tavLst>
                                        <p:tav tm="0">
                                          <p:val>
                                            <p:fltVal val="0"/>
                                          </p:val>
                                        </p:tav>
                                        <p:tav tm="100000">
                                          <p:val>
                                            <p:strVal val="#ppt_w"/>
                                          </p:val>
                                        </p:tav>
                                      </p:tavLst>
                                    </p:anim>
                                  </p:childTnLst>
                                </p:cTn>
                              </p:par>
                              <p:par>
                                <p:cTn id="47" presetID="35"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style.rotation</p:attrName>
                                        </p:attrNameLst>
                                      </p:cBhvr>
                                      <p:tavLst>
                                        <p:tav tm="0">
                                          <p:val>
                                            <p:fltVal val="720"/>
                                          </p:val>
                                        </p:tav>
                                        <p:tav tm="100000">
                                          <p:val>
                                            <p:fltVal val="0"/>
                                          </p:val>
                                        </p:tav>
                                      </p:tavLst>
                                    </p:anim>
                                    <p:anim calcmode="lin" valueType="num">
                                      <p:cBhvr>
                                        <p:cTn id="51" dur="1000" fill="hold"/>
                                        <p:tgtEl>
                                          <p:spTgt spid="23"/>
                                        </p:tgtEl>
                                        <p:attrNameLst>
                                          <p:attrName>ppt_h</p:attrName>
                                        </p:attrNameLst>
                                      </p:cBhvr>
                                      <p:tavLst>
                                        <p:tav tm="0">
                                          <p:val>
                                            <p:fltVal val="0"/>
                                          </p:val>
                                        </p:tav>
                                        <p:tav tm="100000">
                                          <p:val>
                                            <p:strVal val="#ppt_h"/>
                                          </p:val>
                                        </p:tav>
                                      </p:tavLst>
                                    </p:anim>
                                    <p:anim calcmode="lin" valueType="num">
                                      <p:cBhvr>
                                        <p:cTn id="52" dur="1000" fill="hold"/>
                                        <p:tgtEl>
                                          <p:spTgt spid="2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18" grpId="0" animBg="1"/>
      <p:bldP spid="19" grpId="0" animBg="1"/>
      <p:bldP spid="22" grpId="0" animBg="1"/>
      <p:bldP spid="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Moscow Kremlin tours and tickets | musement">
            <a:extLst>
              <a:ext uri="{FF2B5EF4-FFF2-40B4-BE49-F238E27FC236}">
                <a16:creationId xmlns:a16="http://schemas.microsoft.com/office/drawing/2014/main" id="{00A3D50F-E69D-4762-B0A4-6F635A4A2F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1196" y="713825"/>
            <a:ext cx="6040808" cy="3579271"/>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Texto 1">
            <a:extLst>
              <a:ext uri="{FF2B5EF4-FFF2-40B4-BE49-F238E27FC236}">
                <a16:creationId xmlns:a16="http://schemas.microsoft.com/office/drawing/2014/main" id="{F56BA681-60BC-4CA8-A5C4-29AC321DD547}"/>
              </a:ext>
            </a:extLst>
          </p:cNvPr>
          <p:cNvSpPr>
            <a:spLocks noGrp="1"/>
          </p:cNvSpPr>
          <p:nvPr>
            <p:ph type="body" sz="quarter" idx="10"/>
          </p:nvPr>
        </p:nvSpPr>
        <p:spPr>
          <a:xfrm>
            <a:off x="71996" y="679578"/>
            <a:ext cx="2959200" cy="6120000"/>
          </a:xfrm>
        </p:spPr>
        <p:txBody>
          <a:bodyPr/>
          <a:lstStyle/>
          <a:p>
            <a:pPr algn="ctr"/>
            <a:r>
              <a:rPr lang="pt-PT" altLang="pt-BR" sz="2000" dirty="0">
                <a:solidFill>
                  <a:srgbClr val="FF0000"/>
                </a:solidFill>
              </a:rPr>
              <a:t>Rússia</a:t>
            </a:r>
          </a:p>
          <a:p>
            <a:pPr marL="285750" indent="-285750">
              <a:buFont typeface="Arial" panose="020B0604020202020204" pitchFamily="34" charset="0"/>
              <a:buChar char="•"/>
            </a:pPr>
            <a:endParaRPr lang="pt-PT" altLang="pt-BR" dirty="0"/>
          </a:p>
          <a:p>
            <a:pPr marL="285750" indent="-285750">
              <a:buFont typeface="Arial" panose="020B0604020202020204" pitchFamily="34" charset="0"/>
              <a:buChar char="•"/>
            </a:pPr>
            <a:r>
              <a:rPr lang="pt-PT" altLang="pt-BR" dirty="0"/>
              <a:t>Nos “expurgos” do início da década de 1930, muitos ministros adventistas e membros da igreja na Rússia foram presos e exilados, muitas vezes sem qualquer acusação real feita contra eles. Os ministros restantes tiveram seus direitos civis negados e não receberam rações alimentares, e seus filhos não foram permitidos nas escolas. Além disso, os ministros tiveram que pagar uma “taxa profissional” especial que muitas vezes ultrapassava sua renda, obrigando-os a deixar o trabalho. </a:t>
            </a:r>
            <a:endParaRPr lang="pt-BR" dirty="0"/>
          </a:p>
        </p:txBody>
      </p:sp>
      <p:sp>
        <p:nvSpPr>
          <p:cNvPr id="6" name="Retângulo 5">
            <a:extLst>
              <a:ext uri="{FF2B5EF4-FFF2-40B4-BE49-F238E27FC236}">
                <a16:creationId xmlns:a16="http://schemas.microsoft.com/office/drawing/2014/main" id="{B6E375CF-ABC7-40D2-98EF-C8D899DB407F}"/>
              </a:ext>
            </a:extLst>
          </p:cNvPr>
          <p:cNvSpPr/>
          <p:nvPr/>
        </p:nvSpPr>
        <p:spPr>
          <a:xfrm>
            <a:off x="3204604" y="764704"/>
            <a:ext cx="586740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pt-BR" b="1" dirty="0">
                <a:solidFill>
                  <a:schemeClr val="tx1"/>
                </a:solidFill>
              </a:rPr>
              <a:t>Kremlin – sede do governo Russo em Moscou</a:t>
            </a:r>
          </a:p>
        </p:txBody>
      </p:sp>
      <p:pic>
        <p:nvPicPr>
          <p:cNvPr id="7" name="Picture 5">
            <a:extLst>
              <a:ext uri="{FF2B5EF4-FFF2-40B4-BE49-F238E27FC236}">
                <a16:creationId xmlns:a16="http://schemas.microsoft.com/office/drawing/2014/main" id="{D94173BA-DE29-4DEA-AAFA-84F1D2DD5F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8879" y="4581129"/>
            <a:ext cx="6003125" cy="2016223"/>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a:extLst>
              <a:ext uri="{FF2B5EF4-FFF2-40B4-BE49-F238E27FC236}">
                <a16:creationId xmlns:a16="http://schemas.microsoft.com/office/drawing/2014/main" id="{84EBE784-D726-47CF-B9DB-8EC7ED3CFDBD}"/>
              </a:ext>
            </a:extLst>
          </p:cNvPr>
          <p:cNvSpPr/>
          <p:nvPr/>
        </p:nvSpPr>
        <p:spPr>
          <a:xfrm>
            <a:off x="3136741" y="4577470"/>
            <a:ext cx="586740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pt-BR" b="1" dirty="0">
                <a:solidFill>
                  <a:schemeClr val="tx1"/>
                </a:solidFill>
              </a:rPr>
              <a:t>Kremlin – sede do governo Russo em Moscou</a:t>
            </a:r>
          </a:p>
        </p:txBody>
      </p:sp>
    </p:spTree>
    <p:extLst>
      <p:ext uri="{BB962C8B-B14F-4D97-AF65-F5344CB8AC3E}">
        <p14:creationId xmlns:p14="http://schemas.microsoft.com/office/powerpoint/2010/main" val="5116434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972AB97A-C1EF-4961-80B6-9CC095C0C1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8200" y="4560010"/>
            <a:ext cx="2890749" cy="22586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Girinos, Lago, Água, Lagoa, Rãs">
            <a:extLst>
              <a:ext uri="{FF2B5EF4-FFF2-40B4-BE49-F238E27FC236}">
                <a16:creationId xmlns:a16="http://schemas.microsoft.com/office/drawing/2014/main" id="{01CE691F-C1CD-4793-BC07-F1E33C1E5C4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1425" y="3580726"/>
            <a:ext cx="2403743" cy="1589976"/>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Texto 1">
            <a:extLst>
              <a:ext uri="{FF2B5EF4-FFF2-40B4-BE49-F238E27FC236}">
                <a16:creationId xmlns:a16="http://schemas.microsoft.com/office/drawing/2014/main" id="{E13EE86A-F6D7-4D8A-A9A1-22FDABA35040}"/>
              </a:ext>
            </a:extLst>
          </p:cNvPr>
          <p:cNvSpPr>
            <a:spLocks noGrp="1"/>
          </p:cNvSpPr>
          <p:nvPr>
            <p:ph type="body" sz="quarter" idx="10"/>
          </p:nvPr>
        </p:nvSpPr>
        <p:spPr>
          <a:xfrm>
            <a:off x="71996" y="679578"/>
            <a:ext cx="2959200" cy="5455713"/>
          </a:xfrm>
        </p:spPr>
        <p:txBody>
          <a:bodyPr/>
          <a:lstStyle/>
          <a:p>
            <a:pPr algn="ctr"/>
            <a:r>
              <a:rPr lang="pt-BR" altLang="pt-BR" sz="1600" dirty="0">
                <a:solidFill>
                  <a:srgbClr val="FF0000"/>
                </a:solidFill>
                <a:latin typeface="Comic Sans MS" panose="030F0702030302020204" pitchFamily="66" charset="0"/>
              </a:rPr>
              <a:t>Rã </a:t>
            </a:r>
          </a:p>
          <a:p>
            <a:pPr algn="ctr"/>
            <a:r>
              <a:rPr lang="pt-PT" sz="1200" i="1" dirty="0">
                <a:latin typeface="Comic Sans MS" panose="030F0702030302020204" pitchFamily="66" charset="0"/>
              </a:rPr>
              <a:t>Rana arvalis</a:t>
            </a:r>
          </a:p>
          <a:p>
            <a:pPr algn="ctr"/>
            <a:endParaRPr lang="pt-BR" sz="1600" dirty="0">
              <a:solidFill>
                <a:srgbClr val="FF0000"/>
              </a:solidFill>
            </a:endParaRPr>
          </a:p>
          <a:p>
            <a:pPr marL="285750" indent="-285750">
              <a:buFont typeface="Wingdings" panose="05000000000000000000" pitchFamily="2" charset="2"/>
              <a:buChar char="Ø"/>
            </a:pPr>
            <a:r>
              <a:rPr lang="pt-BR" sz="1300" dirty="0" err="1">
                <a:latin typeface="Comic Sans MS" panose="030F0702030302020204" pitchFamily="66" charset="0"/>
              </a:rPr>
              <a:t>Rana</a:t>
            </a:r>
            <a:r>
              <a:rPr lang="pt-BR" sz="1300" dirty="0">
                <a:latin typeface="Comic Sans MS" panose="030F0702030302020204" pitchFamily="66" charset="0"/>
              </a:rPr>
              <a:t> </a:t>
            </a:r>
            <a:r>
              <a:rPr lang="pt-BR" sz="1300" dirty="0" err="1">
                <a:latin typeface="Comic Sans MS" panose="030F0702030302020204" pitchFamily="66" charset="0"/>
              </a:rPr>
              <a:t>arvalis</a:t>
            </a:r>
            <a:r>
              <a:rPr lang="pt-BR" sz="1300" dirty="0">
                <a:latin typeface="Comic Sans MS" panose="030F0702030302020204" pitchFamily="66" charset="0"/>
              </a:rPr>
              <a:t> é uma espécie de anfíbio</a:t>
            </a:r>
          </a:p>
          <a:p>
            <a:pPr marL="285750" indent="-285750">
              <a:buFont typeface="Wingdings" panose="05000000000000000000" pitchFamily="2" charset="2"/>
              <a:buChar char="Ø"/>
            </a:pPr>
            <a:endParaRPr lang="pt-BR" sz="1300" dirty="0">
              <a:latin typeface="Comic Sans MS" panose="030F0702030302020204" pitchFamily="66" charset="0"/>
            </a:endParaRPr>
          </a:p>
          <a:p>
            <a:pPr marL="285750" indent="-285750">
              <a:buFont typeface="Wingdings" panose="05000000000000000000" pitchFamily="2" charset="2"/>
              <a:buChar char="Ø"/>
            </a:pPr>
            <a:r>
              <a:rPr lang="pt-BR" sz="1300" dirty="0">
                <a:latin typeface="Comic Sans MS" panose="030F0702030302020204" pitchFamily="66" charset="0"/>
              </a:rPr>
              <a:t>Tem um corpo esguio e de cor castanha avermelhada. É semiaquática, nativa da Europa e Ásia.</a:t>
            </a:r>
          </a:p>
          <a:p>
            <a:pPr marL="285750" indent="-285750">
              <a:buFont typeface="Wingdings" panose="05000000000000000000" pitchFamily="2" charset="2"/>
              <a:buChar char="Ø"/>
            </a:pPr>
            <a:endParaRPr lang="pt-BR" sz="1300" dirty="0">
              <a:latin typeface="Comic Sans MS" panose="030F0702030302020204" pitchFamily="66" charset="0"/>
            </a:endParaRPr>
          </a:p>
          <a:p>
            <a:pPr marL="285750" indent="-285750">
              <a:buFont typeface="Wingdings" panose="05000000000000000000" pitchFamily="2" charset="2"/>
              <a:buChar char="Ø"/>
            </a:pPr>
            <a:r>
              <a:rPr lang="pt-BR" sz="1300" dirty="0">
                <a:latin typeface="Comic Sans MS" panose="030F0702030302020204" pitchFamily="66" charset="0"/>
              </a:rPr>
              <a:t>Podem atingir os 7 cm.</a:t>
            </a:r>
          </a:p>
          <a:p>
            <a:pPr marL="285750" indent="-285750">
              <a:buFont typeface="Wingdings" panose="05000000000000000000" pitchFamily="2" charset="2"/>
              <a:buChar char="Ø"/>
            </a:pPr>
            <a:endParaRPr lang="pt-BR" sz="1300" dirty="0">
              <a:latin typeface="Comic Sans MS" panose="030F0702030302020204" pitchFamily="66" charset="0"/>
            </a:endParaRPr>
          </a:p>
          <a:p>
            <a:pPr marL="285750" indent="-285750">
              <a:buFont typeface="Wingdings" panose="05000000000000000000" pitchFamily="2" charset="2"/>
              <a:buChar char="Ø"/>
            </a:pPr>
            <a:r>
              <a:rPr lang="pt-BR" sz="1300" dirty="0">
                <a:latin typeface="Comic Sans MS" panose="030F0702030302020204" pitchFamily="66" charset="0"/>
              </a:rPr>
              <a:t>O período de reprodução dá-se entre junho e abril, altura em que os macho apresentam  tonalidades azuis claras. </a:t>
            </a:r>
          </a:p>
          <a:p>
            <a:pPr marL="285750" indent="-285750">
              <a:buFont typeface="Wingdings" panose="05000000000000000000" pitchFamily="2" charset="2"/>
              <a:buChar char="Ø"/>
            </a:pPr>
            <a:endParaRPr lang="pt-BR" sz="1300" dirty="0">
              <a:latin typeface="Comic Sans MS" panose="030F0702030302020204" pitchFamily="66" charset="0"/>
            </a:endParaRPr>
          </a:p>
          <a:p>
            <a:pPr marL="285750" indent="-285750">
              <a:buFont typeface="Wingdings" panose="05000000000000000000" pitchFamily="2" charset="2"/>
              <a:buChar char="Ø"/>
            </a:pPr>
            <a:r>
              <a:rPr lang="pt-BR" sz="1300" dirty="0">
                <a:latin typeface="Comic Sans MS" panose="030F0702030302020204" pitchFamily="66" charset="0"/>
              </a:rPr>
              <a:t>Os adultos consomem principalmente presas terrestres, os invertebrados aquáticos (lesmas, besouros mergulhadores, etc.) são consumidos em menores proporções e, via de regra, de forma irregular.</a:t>
            </a:r>
          </a:p>
          <a:p>
            <a:pPr marL="285750" indent="-285750">
              <a:buFont typeface="Wingdings" panose="05000000000000000000" pitchFamily="2" charset="2"/>
              <a:buChar char="Ø"/>
            </a:pPr>
            <a:endParaRPr lang="pt-BR" sz="1300" dirty="0">
              <a:latin typeface="Comic Sans MS" panose="030F0702030302020204" pitchFamily="66" charset="0"/>
            </a:endParaRPr>
          </a:p>
          <a:p>
            <a:pPr marL="285750" indent="-285750">
              <a:buFont typeface="Wingdings" panose="05000000000000000000" pitchFamily="2" charset="2"/>
              <a:buChar char="Ø"/>
            </a:pPr>
            <a:r>
              <a:rPr lang="pt-BR" sz="1300" dirty="0">
                <a:latin typeface="Comic Sans MS" panose="030F0702030302020204" pitchFamily="66" charset="0"/>
              </a:rPr>
              <a:t>Sofrem metamorfose de girino em rã em cerca de 3 meses</a:t>
            </a:r>
          </a:p>
          <a:p>
            <a:pPr marL="285750" indent="-285750">
              <a:buFont typeface="Wingdings" panose="05000000000000000000" pitchFamily="2" charset="2"/>
              <a:buChar char="Ø"/>
            </a:pPr>
            <a:endParaRPr lang="pt-BR" sz="1300" dirty="0">
              <a:latin typeface="Comic Sans MS" panose="030F0702030302020204" pitchFamily="66" charset="0"/>
            </a:endParaRPr>
          </a:p>
          <a:p>
            <a:pPr marL="285750" indent="-285750">
              <a:buFont typeface="Wingdings" panose="05000000000000000000" pitchFamily="2" charset="2"/>
              <a:buChar char="Ø"/>
            </a:pPr>
            <a:endParaRPr lang="es-ES" dirty="0"/>
          </a:p>
        </p:txBody>
      </p:sp>
      <p:pic>
        <p:nvPicPr>
          <p:cNvPr id="6" name="Imagem 5" descr="Forma, Retângulo&#10;&#10;Descrição gerada automaticamente">
            <a:extLst>
              <a:ext uri="{FF2B5EF4-FFF2-40B4-BE49-F238E27FC236}">
                <a16:creationId xmlns:a16="http://schemas.microsoft.com/office/drawing/2014/main" id="{4939B3A0-27CA-47B3-83AC-155852B923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8952" y="5389701"/>
            <a:ext cx="1189685" cy="745590"/>
          </a:xfrm>
          <a:prstGeom prst="rect">
            <a:avLst/>
          </a:prstGeom>
        </p:spPr>
      </p:pic>
      <p:sp>
        <p:nvSpPr>
          <p:cNvPr id="7" name="Retângulo 6">
            <a:extLst>
              <a:ext uri="{FF2B5EF4-FFF2-40B4-BE49-F238E27FC236}">
                <a16:creationId xmlns:a16="http://schemas.microsoft.com/office/drawing/2014/main" id="{4EAE0A97-285B-4A15-A8D0-E0901322E3A1}"/>
              </a:ext>
            </a:extLst>
          </p:cNvPr>
          <p:cNvSpPr/>
          <p:nvPr/>
        </p:nvSpPr>
        <p:spPr>
          <a:xfrm>
            <a:off x="3759444" y="6169213"/>
            <a:ext cx="1188914" cy="47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pt-BR" dirty="0">
                <a:solidFill>
                  <a:schemeClr val="tx1"/>
                </a:solidFill>
                <a:latin typeface="Brush Script MT" panose="03060802040406070304" pitchFamily="66" charset="0"/>
              </a:rPr>
              <a:t>Bandeira da Ucrânia</a:t>
            </a:r>
          </a:p>
        </p:txBody>
      </p:sp>
      <p:pic>
        <p:nvPicPr>
          <p:cNvPr id="8" name="Picture 4">
            <a:extLst>
              <a:ext uri="{FF2B5EF4-FFF2-40B4-BE49-F238E27FC236}">
                <a16:creationId xmlns:a16="http://schemas.microsoft.com/office/drawing/2014/main" id="{7F2DC61A-ED61-4B7C-9112-B6287737D29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40892" y="2433169"/>
            <a:ext cx="2890749" cy="2037978"/>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a:extLst>
              <a:ext uri="{FF2B5EF4-FFF2-40B4-BE49-F238E27FC236}">
                <a16:creationId xmlns:a16="http://schemas.microsoft.com/office/drawing/2014/main" id="{5BC3962C-7C84-4BF7-BD0B-4A5E246F4EA7}"/>
              </a:ext>
            </a:extLst>
          </p:cNvPr>
          <p:cNvSpPr/>
          <p:nvPr/>
        </p:nvSpPr>
        <p:spPr>
          <a:xfrm>
            <a:off x="5641685" y="4628496"/>
            <a:ext cx="936104" cy="3693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pt-BR" b="1" dirty="0"/>
              <a:t>macho</a:t>
            </a:r>
          </a:p>
        </p:txBody>
      </p:sp>
      <p:sp>
        <p:nvSpPr>
          <p:cNvPr id="10" name="Retângulo 9">
            <a:extLst>
              <a:ext uri="{FF2B5EF4-FFF2-40B4-BE49-F238E27FC236}">
                <a16:creationId xmlns:a16="http://schemas.microsoft.com/office/drawing/2014/main" id="{3B85A3FD-3F10-4266-A9E0-AB0A925E67A1}"/>
              </a:ext>
            </a:extLst>
          </p:cNvPr>
          <p:cNvSpPr/>
          <p:nvPr/>
        </p:nvSpPr>
        <p:spPr>
          <a:xfrm>
            <a:off x="8002409" y="2433169"/>
            <a:ext cx="929232" cy="3693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pt-BR" dirty="0"/>
              <a:t>fêmea</a:t>
            </a:r>
          </a:p>
        </p:txBody>
      </p:sp>
      <p:pic>
        <p:nvPicPr>
          <p:cNvPr id="11" name="Picture 2">
            <a:extLst>
              <a:ext uri="{FF2B5EF4-FFF2-40B4-BE49-F238E27FC236}">
                <a16:creationId xmlns:a16="http://schemas.microsoft.com/office/drawing/2014/main" id="{5412787D-69CC-40E4-A0D9-2FAEEA0B4E2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77789" y="754806"/>
            <a:ext cx="2270254" cy="1617556"/>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11">
            <a:extLst>
              <a:ext uri="{FF2B5EF4-FFF2-40B4-BE49-F238E27FC236}">
                <a16:creationId xmlns:a16="http://schemas.microsoft.com/office/drawing/2014/main" id="{95CE9F60-9264-4913-B9F9-195012AEB52C}"/>
              </a:ext>
            </a:extLst>
          </p:cNvPr>
          <p:cNvSpPr/>
          <p:nvPr/>
        </p:nvSpPr>
        <p:spPr>
          <a:xfrm>
            <a:off x="4423899" y="3666363"/>
            <a:ext cx="936104" cy="3693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pt-BR" b="1" dirty="0"/>
              <a:t>girinos</a:t>
            </a:r>
          </a:p>
        </p:txBody>
      </p:sp>
      <p:pic>
        <p:nvPicPr>
          <p:cNvPr id="13" name="Picture 6" descr="Metamorfose nos anfíbios - Brasil Escola">
            <a:extLst>
              <a:ext uri="{FF2B5EF4-FFF2-40B4-BE49-F238E27FC236}">
                <a16:creationId xmlns:a16="http://schemas.microsoft.com/office/drawing/2014/main" id="{54BBEA64-9801-4C09-BCFA-C0404620CE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91025" y="726701"/>
            <a:ext cx="2450659" cy="2450659"/>
          </a:xfrm>
          <a:prstGeom prst="rect">
            <a:avLst/>
          </a:prstGeom>
          <a:noFill/>
          <a:extLst>
            <a:ext uri="{909E8E84-426E-40DD-AFC4-6F175D3DCCD1}">
              <a14:hiddenFill xmlns:a14="http://schemas.microsoft.com/office/drawing/2010/main">
                <a:solidFill>
                  <a:srgbClr val="FFFFFF"/>
                </a:solidFill>
              </a14:hiddenFill>
            </a:ext>
          </a:extLst>
        </p:spPr>
      </p:pic>
      <p:sp>
        <p:nvSpPr>
          <p:cNvPr id="14" name="Retângulo 13">
            <a:extLst>
              <a:ext uri="{FF2B5EF4-FFF2-40B4-BE49-F238E27FC236}">
                <a16:creationId xmlns:a16="http://schemas.microsoft.com/office/drawing/2014/main" id="{20B89501-6F2E-4A33-BF74-BD7181C20681}"/>
              </a:ext>
            </a:extLst>
          </p:cNvPr>
          <p:cNvSpPr/>
          <p:nvPr/>
        </p:nvSpPr>
        <p:spPr>
          <a:xfrm>
            <a:off x="3151425" y="3101895"/>
            <a:ext cx="2466775" cy="3693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pt-BR" b="1" dirty="0"/>
              <a:t>metamorfose</a:t>
            </a:r>
          </a:p>
        </p:txBody>
      </p:sp>
    </p:spTree>
    <p:extLst>
      <p:ext uri="{BB962C8B-B14F-4D97-AF65-F5344CB8AC3E}">
        <p14:creationId xmlns:p14="http://schemas.microsoft.com/office/powerpoint/2010/main" val="12790940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Texto 7">
            <a:extLst>
              <a:ext uri="{FF2B5EF4-FFF2-40B4-BE49-F238E27FC236}">
                <a16:creationId xmlns:a16="http://schemas.microsoft.com/office/drawing/2014/main" id="{0E0FBD75-EA4F-E094-4984-840E1D13759A}"/>
              </a:ext>
            </a:extLst>
          </p:cNvPr>
          <p:cNvSpPr>
            <a:spLocks noGrp="1"/>
          </p:cNvSpPr>
          <p:nvPr>
            <p:ph type="body" sz="quarter" idx="11"/>
          </p:nvPr>
        </p:nvSpPr>
        <p:spPr/>
        <p:txBody>
          <a:bodyPr/>
          <a:lstStyle/>
          <a:p>
            <a:r>
              <a:rPr lang="pt-BR" altLang="pt-BR" dirty="0">
                <a:latin typeface="Calibri" panose="020F0502020204030204" pitchFamily="34" charset="0"/>
              </a:rPr>
              <a:t>S13 - Missões – 29 de junho</a:t>
            </a:r>
            <a:endParaRPr lang="pt-BR" dirty="0"/>
          </a:p>
        </p:txBody>
      </p:sp>
      <p:sp>
        <p:nvSpPr>
          <p:cNvPr id="18" name="Espaço Reservado para Texto 9">
            <a:extLst>
              <a:ext uri="{FF2B5EF4-FFF2-40B4-BE49-F238E27FC236}">
                <a16:creationId xmlns:a16="http://schemas.microsoft.com/office/drawing/2014/main" id="{7093543C-84CF-4EB5-8F70-E6DDBE3D0510}"/>
              </a:ext>
            </a:extLst>
          </p:cNvPr>
          <p:cNvSpPr>
            <a:spLocks noGrp="1"/>
          </p:cNvSpPr>
          <p:nvPr>
            <p:ph type="body" sz="quarter" idx="12"/>
          </p:nvPr>
        </p:nvSpPr>
        <p:spPr/>
        <p:txBody>
          <a:bodyPr/>
          <a:lstStyle/>
          <a:p>
            <a:r>
              <a:rPr lang="pt-PT" altLang="pt-BR" dirty="0"/>
              <a:t>Missionário para Deus</a:t>
            </a:r>
          </a:p>
          <a:p>
            <a:endParaRPr lang="pt-BR" sz="4000" dirty="0"/>
          </a:p>
        </p:txBody>
      </p:sp>
      <p:sp>
        <p:nvSpPr>
          <p:cNvPr id="4" name="Espaço Reservado para Texto 3">
            <a:extLst>
              <a:ext uri="{FF2B5EF4-FFF2-40B4-BE49-F238E27FC236}">
                <a16:creationId xmlns:a16="http://schemas.microsoft.com/office/drawing/2014/main" id="{95AE5187-8C2C-402D-873C-D32F5DF8CFFE}"/>
              </a:ext>
            </a:extLst>
          </p:cNvPr>
          <p:cNvSpPr>
            <a:spLocks noGrp="1"/>
          </p:cNvSpPr>
          <p:nvPr>
            <p:ph type="body" sz="quarter" idx="15"/>
          </p:nvPr>
        </p:nvSpPr>
        <p:spPr/>
        <p:txBody>
          <a:bodyPr/>
          <a:lstStyle/>
          <a:p>
            <a:r>
              <a:rPr lang="pt-BR" dirty="0"/>
              <a:t>Daniel</a:t>
            </a:r>
          </a:p>
        </p:txBody>
      </p:sp>
      <p:sp>
        <p:nvSpPr>
          <p:cNvPr id="5" name="Espaço Reservado para Texto 4">
            <a:extLst>
              <a:ext uri="{FF2B5EF4-FFF2-40B4-BE49-F238E27FC236}">
                <a16:creationId xmlns:a16="http://schemas.microsoft.com/office/drawing/2014/main" id="{E46B07E7-5DE4-4633-A88B-8D69D4A3A1A7}"/>
              </a:ext>
            </a:extLst>
          </p:cNvPr>
          <p:cNvSpPr>
            <a:spLocks noGrp="1"/>
          </p:cNvSpPr>
          <p:nvPr>
            <p:ph type="body" sz="quarter" idx="16"/>
          </p:nvPr>
        </p:nvSpPr>
        <p:spPr/>
        <p:txBody>
          <a:bodyPr/>
          <a:lstStyle/>
          <a:p>
            <a:r>
              <a:rPr lang="pt-BR" dirty="0"/>
              <a:t>Armênia</a:t>
            </a:r>
          </a:p>
        </p:txBody>
      </p:sp>
      <p:pic>
        <p:nvPicPr>
          <p:cNvPr id="9" name="Imagem 8">
            <a:extLst>
              <a:ext uri="{FF2B5EF4-FFF2-40B4-BE49-F238E27FC236}">
                <a16:creationId xmlns:a16="http://schemas.microsoft.com/office/drawing/2014/main" id="{EA178457-DAC2-40DC-ADF1-C04C9D9247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5155570"/>
            <a:ext cx="1785600" cy="993600"/>
          </a:xfrm>
          <a:prstGeom prst="rect">
            <a:avLst/>
          </a:prstGeom>
        </p:spPr>
      </p:pic>
      <p:pic>
        <p:nvPicPr>
          <p:cNvPr id="7" name="Espaço Reservado para Imagem 6">
            <a:extLst>
              <a:ext uri="{FF2B5EF4-FFF2-40B4-BE49-F238E27FC236}">
                <a16:creationId xmlns:a16="http://schemas.microsoft.com/office/drawing/2014/main" id="{64BE35CA-F82C-4413-ABC3-0A281434A3B4}"/>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8861" r="8861"/>
          <a:stretch>
            <a:fillRect/>
          </a:stretch>
        </p:blipFill>
        <p:spPr/>
      </p:pic>
    </p:spTree>
    <p:extLst>
      <p:ext uri="{BB962C8B-B14F-4D97-AF65-F5344CB8AC3E}">
        <p14:creationId xmlns:p14="http://schemas.microsoft.com/office/powerpoint/2010/main" val="381448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1">
            <a:extLst>
              <a:ext uri="{FF2B5EF4-FFF2-40B4-BE49-F238E27FC236}">
                <a16:creationId xmlns:a16="http://schemas.microsoft.com/office/drawing/2014/main" id="{132FC25F-CE99-4997-A40A-074F12AD4601}"/>
              </a:ext>
            </a:extLst>
          </p:cNvPr>
          <p:cNvSpPr>
            <a:spLocks noGrp="1"/>
          </p:cNvSpPr>
          <p:nvPr>
            <p:ph type="body" sz="quarter" idx="10"/>
          </p:nvPr>
        </p:nvSpPr>
        <p:spPr>
          <a:xfrm>
            <a:off x="71996" y="679578"/>
            <a:ext cx="2843820" cy="6120000"/>
          </a:xfrm>
        </p:spPr>
        <p:txBody>
          <a:bodyPr/>
          <a:lstStyle/>
          <a:p>
            <a:pPr algn="ctr"/>
            <a:r>
              <a:rPr lang="pt-BR" sz="2000" b="1" i="0" dirty="0">
                <a:solidFill>
                  <a:srgbClr val="FF0000"/>
                </a:solidFill>
                <a:effectLst/>
              </a:rPr>
              <a:t>Rússia -  Sibéria</a:t>
            </a:r>
          </a:p>
          <a:p>
            <a:endParaRPr lang="pt-BR" b="1" i="0" dirty="0">
              <a:solidFill>
                <a:srgbClr val="202122"/>
              </a:solidFill>
              <a:effectLst/>
              <a:latin typeface="Arial" panose="020B0604020202020204" pitchFamily="34" charset="0"/>
            </a:endParaRPr>
          </a:p>
          <a:p>
            <a:pPr marL="285750" indent="-285750">
              <a:buFont typeface="Arial" panose="020B0604020202020204" pitchFamily="34" charset="0"/>
              <a:buChar char="•"/>
            </a:pPr>
            <a:r>
              <a:rPr lang="pt-BR" dirty="0" err="1"/>
              <a:t>Oimiakon</a:t>
            </a:r>
            <a:r>
              <a:rPr lang="pt-BR" dirty="0"/>
              <a:t> (</a:t>
            </a:r>
            <a:r>
              <a:rPr lang="pt-BR" dirty="0" err="1"/>
              <a:t>Оймякон</a:t>
            </a:r>
            <a:r>
              <a:rPr lang="pt-BR" dirty="0"/>
              <a:t> – em russo) é uma localidade do Leste da Sibéria com 500 habitantes. É conhecida por ter o recorde de temperatura mais baixa numa localidade permanentemente habitada. </a:t>
            </a:r>
          </a:p>
          <a:p>
            <a:pPr marL="285750" indent="-285750">
              <a:buFont typeface="Arial" panose="020B0604020202020204" pitchFamily="34" charset="0"/>
              <a:buChar char="•"/>
            </a:pPr>
            <a:r>
              <a:rPr lang="pt-BR" dirty="0"/>
              <a:t>Em 6 de maio de 1933 foi registrada a temperatura de -67,7°C. Em seu curto verão, a temperatura pode chegar a 35 ºC positivos, uma amplitude térmica de mais de 100°C.</a:t>
            </a:r>
          </a:p>
          <a:p>
            <a:pPr marL="285750" indent="-285750">
              <a:buFont typeface="Arial" panose="020B0604020202020204" pitchFamily="34" charset="0"/>
              <a:buChar char="•"/>
            </a:pPr>
            <a:r>
              <a:rPr lang="pt-BR" dirty="0"/>
              <a:t>Poucos animais se adequam a esse clima gelado.</a:t>
            </a:r>
          </a:p>
        </p:txBody>
      </p:sp>
      <p:pic>
        <p:nvPicPr>
          <p:cNvPr id="5" name="Imagem 4" descr="Rosto de pessoa na neve&#10;&#10;Descrição gerada automaticamente com confiança baixa">
            <a:extLst>
              <a:ext uri="{FF2B5EF4-FFF2-40B4-BE49-F238E27FC236}">
                <a16:creationId xmlns:a16="http://schemas.microsoft.com/office/drawing/2014/main" id="{B168D510-DF39-481E-9457-E18BF70E52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7587" y="704580"/>
            <a:ext cx="2905125" cy="3629025"/>
          </a:xfrm>
          <a:prstGeom prst="rect">
            <a:avLst/>
          </a:prstGeom>
        </p:spPr>
      </p:pic>
      <p:pic>
        <p:nvPicPr>
          <p:cNvPr id="6" name="Picture 6" descr="Cientistas afirmam que Sibéria ficará habitável após mudanças climáticas -  Revista Galileu | Meio Ambiente">
            <a:extLst>
              <a:ext uri="{FF2B5EF4-FFF2-40B4-BE49-F238E27FC236}">
                <a16:creationId xmlns:a16="http://schemas.microsoft.com/office/drawing/2014/main" id="{3B7F2D30-F9DE-42AA-8A77-3FCE069F6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2472" y="4333605"/>
            <a:ext cx="4320480" cy="24688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8BD223F7-6C68-453A-A4A5-4B60AFDB2D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698166"/>
            <a:ext cx="2749963" cy="3666617"/>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2DB1FFF4-D7BC-4C08-B2E8-32F6293E3246}"/>
              </a:ext>
            </a:extLst>
          </p:cNvPr>
          <p:cNvSpPr txBox="1"/>
          <p:nvPr/>
        </p:nvSpPr>
        <p:spPr>
          <a:xfrm>
            <a:off x="6372200" y="704580"/>
            <a:ext cx="2699804" cy="369332"/>
          </a:xfrm>
          <a:prstGeom prst="rect">
            <a:avLst/>
          </a:prstGeom>
          <a:noFill/>
        </p:spPr>
        <p:txBody>
          <a:bodyPr wrap="square">
            <a:spAutoFit/>
          </a:bodyPr>
          <a:lstStyle/>
          <a:p>
            <a:pPr algn="ctr"/>
            <a:r>
              <a:rPr lang="pt-BR" b="1" dirty="0" err="1"/>
              <a:t>Oimiakon</a:t>
            </a:r>
            <a:endParaRPr lang="pt-BR" b="1" dirty="0"/>
          </a:p>
        </p:txBody>
      </p:sp>
    </p:spTree>
    <p:extLst>
      <p:ext uri="{BB962C8B-B14F-4D97-AF65-F5344CB8AC3E}">
        <p14:creationId xmlns:p14="http://schemas.microsoft.com/office/powerpoint/2010/main" val="3733956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1">
            <a:extLst>
              <a:ext uri="{FF2B5EF4-FFF2-40B4-BE49-F238E27FC236}">
                <a16:creationId xmlns:a16="http://schemas.microsoft.com/office/drawing/2014/main" id="{3CCBC451-FE77-4C2C-97C6-0D4BEC320BB5}"/>
              </a:ext>
            </a:extLst>
          </p:cNvPr>
          <p:cNvSpPr>
            <a:spLocks noGrp="1"/>
          </p:cNvSpPr>
          <p:nvPr>
            <p:ph type="body" sz="quarter" idx="10"/>
          </p:nvPr>
        </p:nvSpPr>
        <p:spPr>
          <a:xfrm>
            <a:off x="71996" y="679578"/>
            <a:ext cx="3123642" cy="6120000"/>
          </a:xfrm>
        </p:spPr>
        <p:txBody>
          <a:bodyPr/>
          <a:lstStyle/>
          <a:p>
            <a:pPr algn="ctr"/>
            <a:r>
              <a:rPr lang="pt-BR" altLang="pt-BR" sz="1600" dirty="0">
                <a:solidFill>
                  <a:srgbClr val="FF0000"/>
                </a:solidFill>
                <a:latin typeface="Comic Sans MS" panose="030F0702030302020204" pitchFamily="66" charset="0"/>
              </a:rPr>
              <a:t>Urso marrom</a:t>
            </a:r>
          </a:p>
          <a:p>
            <a:pPr algn="ctr"/>
            <a:r>
              <a:rPr lang="pt-BR" sz="1200" i="1" dirty="0" err="1">
                <a:latin typeface="Comic Sans MS" panose="030F0702030302020204" pitchFamily="66" charset="0"/>
              </a:rPr>
              <a:t>Ursus</a:t>
            </a:r>
            <a:r>
              <a:rPr lang="pt-BR" sz="1200" i="1" dirty="0">
                <a:latin typeface="Comic Sans MS" panose="030F0702030302020204" pitchFamily="66" charset="0"/>
              </a:rPr>
              <a:t> </a:t>
            </a:r>
            <a:r>
              <a:rPr lang="pt-BR" sz="1200" i="1" dirty="0" err="1">
                <a:latin typeface="Comic Sans MS" panose="030F0702030302020204" pitchFamily="66" charset="0"/>
              </a:rPr>
              <a:t>arctos</a:t>
            </a:r>
            <a:r>
              <a:rPr lang="pt-BR" sz="1200" i="1" dirty="0">
                <a:latin typeface="Comic Sans MS" panose="030F0702030302020204" pitchFamily="66" charset="0"/>
              </a:rPr>
              <a:t> </a:t>
            </a:r>
            <a:r>
              <a:rPr lang="pt-BR" sz="1200" i="1" dirty="0" err="1">
                <a:latin typeface="Comic Sans MS" panose="030F0702030302020204" pitchFamily="66" charset="0"/>
              </a:rPr>
              <a:t>arctos</a:t>
            </a:r>
            <a:endParaRPr lang="pt-BR" sz="1200" i="1" dirty="0">
              <a:latin typeface="Comic Sans MS" panose="030F0702030302020204" pitchFamily="66" charset="0"/>
            </a:endParaRPr>
          </a:p>
          <a:p>
            <a:endParaRPr lang="es-ES" dirty="0">
              <a:latin typeface="Comic Sans MS" panose="030F0702030302020204" pitchFamily="66" charset="0"/>
            </a:endParaRPr>
          </a:p>
          <a:p>
            <a:pPr marL="285750" marR="0" lvl="0" indent="-285750" defTabSz="914400" latinLnBrk="0">
              <a:buClrTx/>
              <a:buSzTx/>
              <a:buFont typeface="Wingdings" panose="05000000000000000000" pitchFamily="2" charset="2"/>
              <a:buChar char="Ø"/>
              <a:tabLst/>
            </a:pPr>
            <a:r>
              <a:rPr lang="pt-BR" altLang="pt-BR" sz="1300" dirty="0">
                <a:latin typeface="Comic Sans MS" panose="030F0702030302020204" pitchFamily="66" charset="0"/>
              </a:rPr>
              <a:t>Os ursos possuem o pelo de cor castanho-escuro ou castanho-claro, com reflexos dourados em alguns casos, e os pelos podem medir 10 centímetros de comprimento. </a:t>
            </a:r>
          </a:p>
          <a:p>
            <a:pPr marL="285750" marR="0" lvl="0" indent="-285750" defTabSz="914400" latinLnBrk="0">
              <a:buClrTx/>
              <a:buSzTx/>
              <a:buFont typeface="Wingdings" panose="05000000000000000000" pitchFamily="2" charset="2"/>
              <a:buChar char="Ø"/>
              <a:tabLst/>
            </a:pPr>
            <a:endParaRPr lang="pt-BR" altLang="pt-BR" sz="1300" dirty="0">
              <a:latin typeface="Comic Sans MS" panose="030F0702030302020204" pitchFamily="66" charset="0"/>
            </a:endParaRPr>
          </a:p>
          <a:p>
            <a:pPr marL="285750" indent="-285750">
              <a:buFont typeface="Wingdings" panose="05000000000000000000" pitchFamily="2" charset="2"/>
              <a:buChar char="Ø"/>
            </a:pPr>
            <a:r>
              <a:rPr lang="pt-BR" altLang="pt-BR" sz="1300" dirty="0">
                <a:latin typeface="Comic Sans MS" panose="030F0702030302020204" pitchFamily="66" charset="0"/>
              </a:rPr>
              <a:t>Os ursos machos medem de 1,70 a 2,50 metros de comprimento, e cerca de 3 metros de altura quando ficam de pé; pesam até 280 quilos, enquanto as fêmeas são menores, pesando 160 quilos ou um pouco mais.</a:t>
            </a:r>
          </a:p>
          <a:p>
            <a:pPr marL="285750" indent="-285750">
              <a:buFont typeface="Wingdings" panose="05000000000000000000" pitchFamily="2" charset="2"/>
              <a:buChar char="Ø"/>
            </a:pPr>
            <a:endParaRPr lang="pt-BR" altLang="pt-BR" sz="1300" dirty="0">
              <a:latin typeface="Comic Sans MS" panose="030F0702030302020204" pitchFamily="66" charset="0"/>
            </a:endParaRPr>
          </a:p>
          <a:p>
            <a:pPr marL="285750" indent="-285750">
              <a:buFont typeface="Wingdings" panose="05000000000000000000" pitchFamily="2" charset="2"/>
              <a:buChar char="Ø"/>
            </a:pPr>
            <a:r>
              <a:rPr lang="pt-BR" sz="1300" dirty="0">
                <a:latin typeface="Comic Sans MS" panose="030F0702030302020204" pitchFamily="66" charset="0"/>
              </a:rPr>
              <a:t>Depois de um período de gestação que dura de seis a nove meses, nascem quase sempre dois filhotes dentro do refúgio de inverno, que é geralmente uma toca. Eles são amamentados pela mãe durante um ano e meio. Depois de crescerem, eles devem procurar seu próprio território.</a:t>
            </a:r>
          </a:p>
          <a:p>
            <a:pPr marL="285750" indent="-285750">
              <a:buFont typeface="Wingdings" panose="05000000000000000000" pitchFamily="2" charset="2"/>
              <a:buChar char="Ø"/>
            </a:pPr>
            <a:endParaRPr lang="pt-BR" sz="1300" dirty="0">
              <a:latin typeface="Comic Sans MS" panose="030F0702030302020204" pitchFamily="66" charset="0"/>
            </a:endParaRPr>
          </a:p>
          <a:p>
            <a:pPr marL="285750" indent="-285750">
              <a:buFont typeface="Wingdings" panose="05000000000000000000" pitchFamily="2" charset="2"/>
              <a:buChar char="Ø"/>
            </a:pPr>
            <a:r>
              <a:rPr lang="pt-BR" sz="1300" dirty="0">
                <a:latin typeface="Comic Sans MS" panose="030F0702030302020204" pitchFamily="66" charset="0"/>
              </a:rPr>
              <a:t>O urso alimenta-se de carne e vegetais: é um animal omnívoro. </a:t>
            </a:r>
          </a:p>
        </p:txBody>
      </p:sp>
      <p:pic>
        <p:nvPicPr>
          <p:cNvPr id="4" name="Imagem 3" descr="Forma, Retângulo&#10;&#10;Descrição gerada automaticamente">
            <a:extLst>
              <a:ext uri="{FF2B5EF4-FFF2-40B4-BE49-F238E27FC236}">
                <a16:creationId xmlns:a16="http://schemas.microsoft.com/office/drawing/2014/main" id="{44E42179-9C3D-4DB3-84F1-FD3FA79A69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9263" y="5511588"/>
            <a:ext cx="1189685" cy="745590"/>
          </a:xfrm>
          <a:prstGeom prst="rect">
            <a:avLst/>
          </a:prstGeom>
        </p:spPr>
      </p:pic>
      <p:sp>
        <p:nvSpPr>
          <p:cNvPr id="5" name="Retângulo 4">
            <a:extLst>
              <a:ext uri="{FF2B5EF4-FFF2-40B4-BE49-F238E27FC236}">
                <a16:creationId xmlns:a16="http://schemas.microsoft.com/office/drawing/2014/main" id="{B24F60D4-29C4-4C4D-942F-D9AFAA2E1AB2}"/>
              </a:ext>
            </a:extLst>
          </p:cNvPr>
          <p:cNvSpPr/>
          <p:nvPr/>
        </p:nvSpPr>
        <p:spPr>
          <a:xfrm>
            <a:off x="3199755" y="6291100"/>
            <a:ext cx="1188914" cy="47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pt-BR" dirty="0">
                <a:solidFill>
                  <a:schemeClr val="tx1"/>
                </a:solidFill>
                <a:latin typeface="Brush Script MT" panose="03060802040406070304" pitchFamily="66" charset="0"/>
              </a:rPr>
              <a:t>Bandeira da Ucrânia</a:t>
            </a:r>
          </a:p>
        </p:txBody>
      </p:sp>
      <p:pic>
        <p:nvPicPr>
          <p:cNvPr id="6" name="Picture 4">
            <a:extLst>
              <a:ext uri="{FF2B5EF4-FFF2-40B4-BE49-F238E27FC236}">
                <a16:creationId xmlns:a16="http://schemas.microsoft.com/office/drawing/2014/main" id="{BC4286BE-2E80-4B18-91A8-D1F6AF5549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3797" y="1124744"/>
            <a:ext cx="2927091" cy="29270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02A40C29-A14A-4CBC-93FE-09F4574B00F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6960" y="4151820"/>
            <a:ext cx="3923928" cy="26159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EABA8FB9-712A-471A-BB22-E10481096A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75" y="817595"/>
            <a:ext cx="2667127" cy="369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0211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83570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C08D5C2E-D425-4C03-9309-D4B49371D106}"/>
              </a:ext>
            </a:extLst>
          </p:cNvPr>
          <p:cNvSpPr txBox="1"/>
          <p:nvPr/>
        </p:nvSpPr>
        <p:spPr>
          <a:xfrm>
            <a:off x="15875" y="1789897"/>
            <a:ext cx="9029241" cy="2385268"/>
          </a:xfrm>
          <a:prstGeom prst="rect">
            <a:avLst/>
          </a:prstGeom>
          <a:noFill/>
        </p:spPr>
        <p:txBody>
          <a:bodyPr wrap="square">
            <a:spAutoFit/>
          </a:bodyPr>
          <a:lstStyle/>
          <a:p>
            <a:pPr marR="4400" indent="-171450">
              <a:buFont typeface="Wingdings" panose="05000000000000000000" pitchFamily="2" charset="2"/>
              <a:buChar char="Ø"/>
            </a:pPr>
            <a:endParaRPr lang="pt-PT" altLang="pt-BR" dirty="0">
              <a:solidFill>
                <a:srgbClr val="000000"/>
              </a:solidFill>
              <a:latin typeface="Noto Serif Light"/>
            </a:endParaRPr>
          </a:p>
          <a:p>
            <a:pPr marR="4400"/>
            <a:r>
              <a:rPr lang="en-US" sz="1800" b="0" i="0" u="none" strike="noStrike" baseline="0" dirty="0">
                <a:solidFill>
                  <a:srgbClr val="000000"/>
                </a:solidFill>
                <a:latin typeface="Wingdings" panose="05000000000000000000" pitchFamily="2" charset="2"/>
              </a:rPr>
              <a:t> </a:t>
            </a:r>
            <a:r>
              <a:rPr kumimoji="0" lang="pt-PT" altLang="pt-BR" b="0" i="0" u="none" strike="noStrike" cap="none" normalizeH="0" baseline="0" dirty="0">
                <a:ln>
                  <a:noFill/>
                </a:ln>
                <a:solidFill>
                  <a:srgbClr val="202124"/>
                </a:solidFill>
                <a:effectLst/>
                <a:latin typeface="inherit"/>
              </a:rPr>
              <a:t>Centro de influência para crianças problemáticas, Buenaventura, Colômbia </a:t>
            </a:r>
          </a:p>
          <a:p>
            <a:pPr marR="4400" indent="-171450">
              <a:buFont typeface="Wingdings" panose="05000000000000000000" pitchFamily="2" charset="2"/>
              <a:buChar char="Ø"/>
            </a:pPr>
            <a:r>
              <a:rPr lang="pt-PT" altLang="pt-BR" dirty="0">
                <a:solidFill>
                  <a:srgbClr val="202124"/>
                </a:solidFill>
                <a:latin typeface="inherit"/>
              </a:rPr>
              <a:t>     </a:t>
            </a:r>
            <a:r>
              <a:rPr kumimoji="0" lang="pt-PT" altLang="pt-BR" b="0" i="0" u="none" strike="noStrike" cap="none" normalizeH="0" baseline="0" dirty="0">
                <a:ln>
                  <a:noFill/>
                </a:ln>
                <a:solidFill>
                  <a:srgbClr val="202124"/>
                </a:solidFill>
                <a:effectLst/>
                <a:latin typeface="inherit"/>
              </a:rPr>
              <a:t>Centro de influência para crianças problemáticas, Puerto Tejada, Colômbia </a:t>
            </a:r>
          </a:p>
          <a:p>
            <a:pPr marR="4400" indent="-171450">
              <a:buFont typeface="Wingdings" panose="05000000000000000000" pitchFamily="2" charset="2"/>
              <a:buChar char="Ø"/>
            </a:pPr>
            <a:r>
              <a:rPr lang="pt-PT" altLang="pt-BR" dirty="0">
                <a:solidFill>
                  <a:srgbClr val="202124"/>
                </a:solidFill>
                <a:latin typeface="inherit"/>
              </a:rPr>
              <a:t>     </a:t>
            </a:r>
            <a:r>
              <a:rPr kumimoji="0" lang="pt-PT" altLang="pt-BR" b="0" i="0" u="none" strike="noStrike" cap="none" normalizeH="0" baseline="0" dirty="0">
                <a:ln>
                  <a:noFill/>
                </a:ln>
                <a:solidFill>
                  <a:srgbClr val="202124"/>
                </a:solidFill>
                <a:effectLst/>
                <a:latin typeface="inherit"/>
              </a:rPr>
              <a:t>Centro de influência para crianças problemáticas, província de Limón, Costa Rica </a:t>
            </a:r>
          </a:p>
          <a:p>
            <a:pPr marR="4400" indent="-171450">
              <a:buFont typeface="Wingdings" panose="05000000000000000000" pitchFamily="2" charset="2"/>
              <a:buChar char="Ø"/>
            </a:pPr>
            <a:r>
              <a:rPr lang="pt-PT" altLang="pt-BR" dirty="0">
                <a:solidFill>
                  <a:srgbClr val="202124"/>
                </a:solidFill>
                <a:latin typeface="inherit"/>
              </a:rPr>
              <a:t>     </a:t>
            </a:r>
            <a:r>
              <a:rPr kumimoji="0" lang="pt-PT" altLang="pt-BR" b="0" i="0" u="none" strike="noStrike" cap="none" normalizeH="0" baseline="0" dirty="0">
                <a:ln>
                  <a:noFill/>
                </a:ln>
                <a:solidFill>
                  <a:srgbClr val="202124"/>
                </a:solidFill>
                <a:effectLst/>
                <a:latin typeface="inherit"/>
              </a:rPr>
              <a:t>Escola Primária Ebenezer, Roseau, Dominica </a:t>
            </a:r>
          </a:p>
          <a:p>
            <a:pPr marR="4400" indent="-171450">
              <a:buFont typeface="Wingdings" panose="05000000000000000000" pitchFamily="2" charset="2"/>
              <a:buChar char="Ø"/>
            </a:pPr>
            <a:r>
              <a:rPr lang="pt-PT" altLang="pt-BR" dirty="0">
                <a:solidFill>
                  <a:srgbClr val="202124"/>
                </a:solidFill>
                <a:latin typeface="inherit"/>
              </a:rPr>
              <a:t>     </a:t>
            </a:r>
            <a:r>
              <a:rPr kumimoji="0" lang="pt-PT" altLang="pt-BR" b="0" i="0" u="none" strike="noStrike" cap="none" normalizeH="0" baseline="0" dirty="0">
                <a:ln>
                  <a:noFill/>
                </a:ln>
                <a:solidFill>
                  <a:srgbClr val="202124"/>
                </a:solidFill>
                <a:effectLst/>
                <a:latin typeface="inherit"/>
              </a:rPr>
              <a:t>Centro de influência para alcançar a classe alta, Xalapa, México</a:t>
            </a:r>
          </a:p>
          <a:p>
            <a:pPr marR="4400" indent="-171450">
              <a:buFont typeface="Wingdings" panose="05000000000000000000" pitchFamily="2" charset="2"/>
              <a:buChar char="Ø"/>
            </a:pPr>
            <a:r>
              <a:rPr lang="pt-PT" altLang="pt-BR" dirty="0">
                <a:solidFill>
                  <a:srgbClr val="202124"/>
                </a:solidFill>
                <a:latin typeface="inherit"/>
              </a:rPr>
              <a:t>     </a:t>
            </a:r>
            <a:r>
              <a:rPr kumimoji="0" lang="pt-PT" altLang="pt-BR" b="0" i="0" u="none" strike="noStrike" cap="none" normalizeH="0" baseline="0" dirty="0">
                <a:ln>
                  <a:noFill/>
                </a:ln>
                <a:solidFill>
                  <a:srgbClr val="202124"/>
                </a:solidFill>
                <a:effectLst/>
                <a:latin typeface="inherit"/>
              </a:rPr>
              <a:t>Centro de influência para alcançar a classe alta, Oaxaca, México</a:t>
            </a:r>
            <a:r>
              <a:rPr kumimoji="0" lang="pt-PT" altLang="pt-BR" sz="400" b="0" i="0" u="none" strike="noStrike" cap="none" normalizeH="0" baseline="0" dirty="0">
                <a:ln>
                  <a:noFill/>
                </a:ln>
                <a:solidFill>
                  <a:schemeClr val="tx1"/>
                </a:solidFill>
                <a:effectLst/>
              </a:rPr>
              <a:t> </a:t>
            </a:r>
            <a:endParaRPr kumimoji="0" lang="pt-PT" altLang="pt-BR" sz="1400" b="0" i="0" u="none" strike="noStrike" cap="none" normalizeH="0" baseline="0" dirty="0">
              <a:ln>
                <a:noFill/>
              </a:ln>
              <a:solidFill>
                <a:schemeClr val="tx1"/>
              </a:solidFill>
              <a:effectLst/>
              <a:latin typeface="Arial" panose="020B0604020202020204" pitchFamily="34" charset="0"/>
            </a:endParaRPr>
          </a:p>
          <a:p>
            <a:pPr marR="4400" indent="-171450">
              <a:buFont typeface="Wingdings" panose="05000000000000000000" pitchFamily="2" charset="2"/>
              <a:buChar char="Ø"/>
            </a:pPr>
            <a:endParaRPr lang="pt-PT" altLang="pt-BR" dirty="0">
              <a:solidFill>
                <a:srgbClr val="000000"/>
              </a:solidFill>
              <a:latin typeface="Noto Serif Light"/>
            </a:endParaRPr>
          </a:p>
          <a:p>
            <a:pPr marR="4400" indent="-171450">
              <a:buFont typeface="Wingdings" panose="05000000000000000000" pitchFamily="2" charset="2"/>
              <a:buChar char="Ø"/>
            </a:pPr>
            <a:endParaRPr kumimoji="0" lang="pt-PT" altLang="pt-BR" sz="5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p:txBody>
      </p:sp>
      <p:sp>
        <p:nvSpPr>
          <p:cNvPr id="4" name="Espaço Reservado para Texto 3">
            <a:extLst>
              <a:ext uri="{FF2B5EF4-FFF2-40B4-BE49-F238E27FC236}">
                <a16:creationId xmlns:a16="http://schemas.microsoft.com/office/drawing/2014/main" id="{D053B05A-D29E-410B-B7A1-F26AD7734980}"/>
              </a:ext>
            </a:extLst>
          </p:cNvPr>
          <p:cNvSpPr>
            <a:spLocks noGrp="1"/>
          </p:cNvSpPr>
          <p:nvPr>
            <p:ph type="body" sz="quarter" idx="11"/>
          </p:nvPr>
        </p:nvSpPr>
        <p:spPr/>
        <p:txBody>
          <a:bodyPr/>
          <a:lstStyle/>
          <a:p>
            <a:pPr algn="ctr"/>
            <a:r>
              <a:rPr lang="pt-BR" dirty="0"/>
              <a:t>Projetos para o Próximo Trimestre</a:t>
            </a:r>
          </a:p>
          <a:p>
            <a:endParaRPr lang="pt-BR" dirty="0"/>
          </a:p>
        </p:txBody>
      </p:sp>
      <p:sp>
        <p:nvSpPr>
          <p:cNvPr id="16" name="Retângulo 15">
            <a:extLst>
              <a:ext uri="{FF2B5EF4-FFF2-40B4-BE49-F238E27FC236}">
                <a16:creationId xmlns:a16="http://schemas.microsoft.com/office/drawing/2014/main" id="{A3235630-90A2-4AD9-B84A-45040AAFCFA7}"/>
              </a:ext>
            </a:extLst>
          </p:cNvPr>
          <p:cNvSpPr/>
          <p:nvPr/>
        </p:nvSpPr>
        <p:spPr>
          <a:xfrm>
            <a:off x="32393" y="699603"/>
            <a:ext cx="9089479" cy="569157"/>
          </a:xfrm>
          <a:prstGeom prst="rect">
            <a:avLst/>
          </a:prstGeom>
        </p:spPr>
        <p:txBody>
          <a:bodyPr wrap="square" anchor="ctr" anchorCtr="0">
            <a:noAutofit/>
          </a:bodyPr>
          <a:lstStyle/>
          <a:p>
            <a:pPr algn="ctr" fontAlgn="base"/>
            <a:r>
              <a:rPr kumimoji="0" lang="pt-PT" altLang="pt-BR" sz="2400" b="0" i="0" u="none" strike="noStrike" cap="none" normalizeH="0" baseline="0" dirty="0">
                <a:ln>
                  <a:noFill/>
                </a:ln>
                <a:solidFill>
                  <a:srgbClr val="202124"/>
                </a:solidFill>
                <a:effectLst/>
                <a:latin typeface="inherit"/>
              </a:rPr>
              <a:t>No próximo trimestre a oferta do décimo terceiro sábado </a:t>
            </a:r>
          </a:p>
          <a:p>
            <a:pPr algn="ctr" fontAlgn="base"/>
            <a:r>
              <a:rPr kumimoji="0" lang="pt-PT" altLang="pt-BR" sz="2400" b="0" i="0" u="none" strike="noStrike" cap="none" normalizeH="0" baseline="0" dirty="0">
                <a:ln>
                  <a:noFill/>
                </a:ln>
                <a:solidFill>
                  <a:srgbClr val="202124"/>
                </a:solidFill>
                <a:effectLst/>
                <a:latin typeface="inherit"/>
              </a:rPr>
              <a:t>apoiará seis projetos</a:t>
            </a:r>
            <a:r>
              <a:rPr kumimoji="0" lang="pt-PT" altLang="pt-BR" sz="2400" b="0" i="0" u="none" strike="noStrike" cap="none" normalizeH="0" baseline="0" dirty="0">
                <a:ln>
                  <a:noFill/>
                </a:ln>
                <a:solidFill>
                  <a:srgbClr val="FF0000"/>
                </a:solidFill>
                <a:effectLst/>
                <a:latin typeface="inherit"/>
              </a:rPr>
              <a:t> </a:t>
            </a:r>
            <a:r>
              <a:rPr kumimoji="0" lang="pt-PT" altLang="pt-BR" sz="2400" b="0" i="0" u="none" strike="noStrike" cap="none" normalizeH="0" baseline="0" dirty="0">
                <a:ln>
                  <a:noFill/>
                </a:ln>
                <a:solidFill>
                  <a:srgbClr val="202124"/>
                </a:solidFill>
                <a:effectLst/>
                <a:latin typeface="inherit"/>
              </a:rPr>
              <a:t>na</a:t>
            </a:r>
            <a:endParaRPr lang="pt-PT" altLang="pt-BR" sz="2400" dirty="0">
              <a:solidFill>
                <a:srgbClr val="212121"/>
              </a:solidFill>
              <a:latin typeface="inherit"/>
            </a:endParaRPr>
          </a:p>
        </p:txBody>
      </p:sp>
      <p:sp>
        <p:nvSpPr>
          <p:cNvPr id="7" name="CaixaDeTexto 6">
            <a:extLst>
              <a:ext uri="{FF2B5EF4-FFF2-40B4-BE49-F238E27FC236}">
                <a16:creationId xmlns:a16="http://schemas.microsoft.com/office/drawing/2014/main" id="{0CB06AA9-E2A7-4B5A-BC66-746C6AC85378}"/>
              </a:ext>
            </a:extLst>
          </p:cNvPr>
          <p:cNvSpPr txBox="1"/>
          <p:nvPr/>
        </p:nvSpPr>
        <p:spPr>
          <a:xfrm>
            <a:off x="54522" y="1261941"/>
            <a:ext cx="9089478" cy="646331"/>
          </a:xfrm>
          <a:prstGeom prst="rect">
            <a:avLst/>
          </a:prstGeom>
          <a:noFill/>
        </p:spPr>
        <p:txBody>
          <a:bodyPr wrap="square" rtlCol="0">
            <a:spAutoFit/>
          </a:bodyPr>
          <a:lstStyle/>
          <a:p>
            <a:pPr algn="ctr"/>
            <a:r>
              <a:rPr lang="en-US" sz="3600" b="1" dirty="0">
                <a:solidFill>
                  <a:srgbClr val="FF0000"/>
                </a:solidFill>
                <a:latin typeface="inherit"/>
                <a:cs typeface="Arial" pitchFamily="34" charset="0"/>
              </a:rPr>
              <a:t>   </a:t>
            </a:r>
            <a:r>
              <a:rPr lang="en-US" sz="3600" b="1" dirty="0" err="1">
                <a:solidFill>
                  <a:srgbClr val="FF0000"/>
                </a:solidFill>
                <a:latin typeface="inherit"/>
                <a:cs typeface="Arial" pitchFamily="34" charset="0"/>
              </a:rPr>
              <a:t>Divisão</a:t>
            </a:r>
            <a:r>
              <a:rPr lang="en-US" sz="3600" b="1" dirty="0">
                <a:solidFill>
                  <a:srgbClr val="FF0000"/>
                </a:solidFill>
                <a:latin typeface="inherit"/>
                <a:cs typeface="Arial" pitchFamily="34" charset="0"/>
              </a:rPr>
              <a:t> </a:t>
            </a:r>
            <a:r>
              <a:rPr lang="en-US" sz="3600" b="1" dirty="0" err="1">
                <a:solidFill>
                  <a:srgbClr val="FF0000"/>
                </a:solidFill>
                <a:latin typeface="inherit"/>
                <a:cs typeface="Arial" pitchFamily="34" charset="0"/>
              </a:rPr>
              <a:t>Interamericana</a:t>
            </a:r>
            <a:endParaRPr lang="en-US" sz="2000" b="1" dirty="0"/>
          </a:p>
        </p:txBody>
      </p:sp>
    </p:spTree>
    <p:extLst>
      <p:ext uri="{BB962C8B-B14F-4D97-AF65-F5344CB8AC3E}">
        <p14:creationId xmlns:p14="http://schemas.microsoft.com/office/powerpoint/2010/main" val="38875233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42336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5D24D0E0-D590-480E-A044-9A3781F7A5D1}"/>
              </a:ext>
            </a:extLst>
          </p:cNvPr>
          <p:cNvSpPr>
            <a:spLocks noGrp="1"/>
          </p:cNvSpPr>
          <p:nvPr>
            <p:ph type="body" sz="quarter" idx="11"/>
          </p:nvPr>
        </p:nvSpPr>
        <p:spPr/>
        <p:txBody>
          <a:bodyPr/>
          <a:lstStyle/>
          <a:p>
            <a:endParaRPr lang="pt-BR"/>
          </a:p>
        </p:txBody>
      </p:sp>
    </p:spTree>
    <p:extLst>
      <p:ext uri="{BB962C8B-B14F-4D97-AF65-F5344CB8AC3E}">
        <p14:creationId xmlns:p14="http://schemas.microsoft.com/office/powerpoint/2010/main" val="2541338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a16="http://schemas.microsoft.com/office/drawing/2014/main" id="{7810C807-7969-429B-9840-D53054E9F89E}"/>
              </a:ext>
            </a:extLst>
          </p:cNvPr>
          <p:cNvSpPr>
            <a:spLocks noGrp="1"/>
          </p:cNvSpPr>
          <p:nvPr>
            <p:ph type="body" sz="quarter" idx="11"/>
          </p:nvPr>
        </p:nvSpPr>
        <p:spPr/>
        <p:txBody>
          <a:bodyPr/>
          <a:lstStyle/>
          <a:p>
            <a:pPr algn="ctr"/>
            <a:r>
              <a:rPr lang="pt-BR" dirty="0"/>
              <a:t>ÍNDICE</a:t>
            </a:r>
          </a:p>
        </p:txBody>
      </p:sp>
      <p:sp>
        <p:nvSpPr>
          <p:cNvPr id="3" name="Espaço Reservado para Texto 1">
            <a:extLst>
              <a:ext uri="{FF2B5EF4-FFF2-40B4-BE49-F238E27FC236}">
                <a16:creationId xmlns:a16="http://schemas.microsoft.com/office/drawing/2014/main" id="{C04593B4-8D55-4057-B327-E5DB6EE5E648}"/>
              </a:ext>
            </a:extLst>
          </p:cNvPr>
          <p:cNvSpPr txBox="1">
            <a:spLocks/>
          </p:cNvSpPr>
          <p:nvPr/>
        </p:nvSpPr>
        <p:spPr>
          <a:xfrm>
            <a:off x="34925" y="690563"/>
            <a:ext cx="9109075" cy="523875"/>
          </a:xfrm>
          <a:prstGeom prst="rect">
            <a:avLst/>
          </a:prstGeom>
        </p:spPr>
        <p:txBody>
          <a:bodyPr anchor="ctr" anchorCtr="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panose="020B0604020202020204" pitchFamily="34" charset="0"/>
              <a:buNone/>
            </a:pPr>
            <a:r>
              <a:rPr lang="pt-BR" altLang="pt-BR"/>
              <a:t>Escolha um informativo clicando sobre ele</a:t>
            </a:r>
            <a:endParaRPr lang="pt-BR" dirty="0"/>
          </a:p>
        </p:txBody>
      </p:sp>
      <p:sp>
        <p:nvSpPr>
          <p:cNvPr id="4" name="CaixaDeTexto 3">
            <a:extLst>
              <a:ext uri="{FF2B5EF4-FFF2-40B4-BE49-F238E27FC236}">
                <a16:creationId xmlns:a16="http://schemas.microsoft.com/office/drawing/2014/main" id="{C571C8AA-154D-4EBD-B30F-1D2C751993AE}"/>
              </a:ext>
            </a:extLst>
          </p:cNvPr>
          <p:cNvSpPr txBox="1"/>
          <p:nvPr/>
        </p:nvSpPr>
        <p:spPr>
          <a:xfrm>
            <a:off x="2627784" y="1581014"/>
            <a:ext cx="5904656" cy="4893647"/>
          </a:xfrm>
          <a:prstGeom prst="rect">
            <a:avLst/>
          </a:prstGeom>
          <a:noFill/>
        </p:spPr>
        <p:txBody>
          <a:bodyPr wrap="square" rtlCol="0">
            <a:spAutoFit/>
          </a:bodyPr>
          <a:lstStyle/>
          <a:p>
            <a:pPr marL="457200" indent="-457200">
              <a:buFont typeface="+mj-lt"/>
              <a:buAutoNum type="arabicPeriod"/>
            </a:pPr>
            <a:r>
              <a:rPr lang="pt-BR" sz="2400" dirty="0">
                <a:solidFill>
                  <a:srgbClr val="FF0000"/>
                </a:solidFill>
                <a:latin typeface="MyriadPro-Light"/>
                <a:hlinkClick r:id="rId2" action="ppaction://hlinksldjump"/>
              </a:rPr>
              <a:t>06 de abril –    Você é Especial</a:t>
            </a:r>
            <a:endParaRPr lang="pt-BR" sz="2400" dirty="0">
              <a:solidFill>
                <a:srgbClr val="FF0000"/>
              </a:solidFill>
              <a:latin typeface="MyriadPro-Light"/>
            </a:endParaRPr>
          </a:p>
          <a:p>
            <a:pPr marL="457200" indent="-457200">
              <a:buFont typeface="+mj-lt"/>
              <a:buAutoNum type="arabicPeriod"/>
            </a:pPr>
            <a:r>
              <a:rPr lang="pt-BR" sz="2400" dirty="0">
                <a:solidFill>
                  <a:srgbClr val="FF0000"/>
                </a:solidFill>
                <a:latin typeface="MyriadPro-Light"/>
                <a:hlinkClick r:id="rId3" action="ppaction://hlinksldjump"/>
              </a:rPr>
              <a:t>13 de abril –    Orar Resolve</a:t>
            </a:r>
            <a:endParaRPr lang="pt-BR" sz="2400" dirty="0">
              <a:solidFill>
                <a:srgbClr val="FF0000"/>
              </a:solidFill>
              <a:latin typeface="MyriadPro-Light"/>
            </a:endParaRPr>
          </a:p>
          <a:p>
            <a:pPr marL="457200" indent="-457200">
              <a:buFont typeface="+mj-lt"/>
              <a:buAutoNum type="arabicPeriod"/>
            </a:pPr>
            <a:r>
              <a:rPr lang="pt-BR" sz="2400" dirty="0">
                <a:solidFill>
                  <a:srgbClr val="FF0000"/>
                </a:solidFill>
                <a:latin typeface="MyriadPro-Light"/>
                <a:hlinkClick r:id="rId4" action="ppaction://hlinksldjump"/>
              </a:rPr>
              <a:t>20 de abril –    Orar Protege</a:t>
            </a:r>
            <a:endParaRPr lang="pt-BR" sz="2400" dirty="0">
              <a:solidFill>
                <a:srgbClr val="FF0000"/>
              </a:solidFill>
              <a:latin typeface="MyriadPro-Light"/>
            </a:endParaRPr>
          </a:p>
          <a:p>
            <a:pPr marL="457200" indent="-457200">
              <a:buFont typeface="+mj-lt"/>
              <a:buAutoNum type="arabicPeriod"/>
            </a:pPr>
            <a:r>
              <a:rPr lang="pt-BR" sz="2400" dirty="0">
                <a:solidFill>
                  <a:srgbClr val="FF0000"/>
                </a:solidFill>
                <a:latin typeface="MyriadPro-Light"/>
                <a:hlinkClick r:id="rId5" action="ppaction://hlinksldjump"/>
              </a:rPr>
              <a:t>27 de abril –    Primeiro Lugar</a:t>
            </a:r>
            <a:endParaRPr lang="pt-BR" sz="2400" dirty="0">
              <a:solidFill>
                <a:srgbClr val="FF0000"/>
              </a:solidFill>
              <a:latin typeface="MyriadPro-Light"/>
            </a:endParaRPr>
          </a:p>
          <a:p>
            <a:pPr marL="457200" indent="-457200">
              <a:buFont typeface="+mj-lt"/>
              <a:buAutoNum type="arabicPeriod"/>
            </a:pPr>
            <a:r>
              <a:rPr lang="pt-BR" sz="2400" dirty="0">
                <a:solidFill>
                  <a:srgbClr val="FF0000"/>
                </a:solidFill>
                <a:latin typeface="MyriadPro-Light"/>
                <a:hlinkClick r:id="rId6" action="ppaction://hlinksldjump"/>
              </a:rPr>
              <a:t>04 de maio –    Missão de Natal</a:t>
            </a:r>
            <a:endParaRPr lang="pt-BR" sz="2400" dirty="0">
              <a:solidFill>
                <a:srgbClr val="FF0000"/>
              </a:solidFill>
              <a:latin typeface="MyriadPro-Light"/>
            </a:endParaRPr>
          </a:p>
          <a:p>
            <a:pPr marL="457200" indent="-457200">
              <a:buFont typeface="+mj-lt"/>
              <a:buAutoNum type="arabicPeriod"/>
            </a:pPr>
            <a:r>
              <a:rPr lang="pt-BR" sz="2400" dirty="0">
                <a:solidFill>
                  <a:srgbClr val="FF0000"/>
                </a:solidFill>
                <a:latin typeface="MyriadPro-Light"/>
                <a:hlinkClick r:id="rId7" action="ppaction://hlinksldjump"/>
              </a:rPr>
              <a:t>11 de maio –    Ele Ouve!</a:t>
            </a:r>
            <a:endParaRPr lang="pt-BR" sz="2400" dirty="0">
              <a:solidFill>
                <a:srgbClr val="FF0000"/>
              </a:solidFill>
              <a:latin typeface="MyriadPro-Light"/>
            </a:endParaRPr>
          </a:p>
          <a:p>
            <a:pPr marL="457200" indent="-457200">
              <a:buFont typeface="+mj-lt"/>
              <a:buAutoNum type="arabicPeriod"/>
            </a:pPr>
            <a:r>
              <a:rPr lang="pt-BR" sz="2400" dirty="0">
                <a:solidFill>
                  <a:srgbClr val="FF0000"/>
                </a:solidFill>
                <a:latin typeface="MyriadPro-Light"/>
                <a:hlinkClick r:id="rId8" action="ppaction://hlinksldjump"/>
              </a:rPr>
              <a:t>18 de maio –    Amigas para Sempre</a:t>
            </a:r>
            <a:endParaRPr lang="pt-BR" sz="2400" dirty="0">
              <a:solidFill>
                <a:srgbClr val="FF0000"/>
              </a:solidFill>
              <a:latin typeface="MyriadPro-Light"/>
            </a:endParaRPr>
          </a:p>
          <a:p>
            <a:pPr marL="457200" indent="-457200">
              <a:buFont typeface="+mj-lt"/>
              <a:buAutoNum type="arabicPeriod"/>
            </a:pPr>
            <a:r>
              <a:rPr lang="pt-BR" sz="2400" dirty="0">
                <a:solidFill>
                  <a:srgbClr val="FF0000"/>
                </a:solidFill>
                <a:latin typeface="MyriadPro-Light"/>
                <a:hlinkClick r:id="rId9" action="ppaction://hlinksldjump"/>
              </a:rPr>
              <a:t>25 de maio –    Novo Coração</a:t>
            </a:r>
            <a:endParaRPr lang="pt-BR" sz="2400" dirty="0">
              <a:solidFill>
                <a:srgbClr val="FF0000"/>
              </a:solidFill>
              <a:latin typeface="MyriadPro-Light"/>
            </a:endParaRPr>
          </a:p>
          <a:p>
            <a:pPr marL="457200" indent="-457200">
              <a:buFont typeface="+mj-lt"/>
              <a:buAutoNum type="arabicPeriod"/>
            </a:pPr>
            <a:r>
              <a:rPr lang="pt-BR" sz="2400" dirty="0">
                <a:solidFill>
                  <a:srgbClr val="FF0000"/>
                </a:solidFill>
                <a:latin typeface="MyriadPro-Light"/>
                <a:hlinkClick r:id="rId10" action="ppaction://hlinksldjump"/>
              </a:rPr>
              <a:t>01 de junho –   Nas Mãos de Deus</a:t>
            </a:r>
            <a:endParaRPr lang="pt-BR" sz="2400" dirty="0">
              <a:solidFill>
                <a:srgbClr val="FF0000"/>
              </a:solidFill>
              <a:latin typeface="MyriadPro-Light"/>
            </a:endParaRPr>
          </a:p>
          <a:p>
            <a:pPr marL="457200" indent="-457200">
              <a:buFont typeface="+mj-lt"/>
              <a:buAutoNum type="arabicPeriod"/>
            </a:pPr>
            <a:r>
              <a:rPr lang="pt-BR" sz="2400" dirty="0">
                <a:solidFill>
                  <a:srgbClr val="FF0000"/>
                </a:solidFill>
                <a:latin typeface="MyriadPro-Light"/>
                <a:hlinkClick r:id="rId11" action="ppaction://hlinksldjump"/>
              </a:rPr>
              <a:t>08 de junho –   Presente de Deus</a:t>
            </a:r>
            <a:endParaRPr lang="pt-BR" sz="2400" dirty="0">
              <a:solidFill>
                <a:srgbClr val="FF0000"/>
              </a:solidFill>
              <a:latin typeface="MyriadPro-Light"/>
            </a:endParaRPr>
          </a:p>
          <a:p>
            <a:pPr marL="457200" indent="-457200">
              <a:buFont typeface="+mj-lt"/>
              <a:buAutoNum type="arabicPeriod"/>
            </a:pPr>
            <a:r>
              <a:rPr lang="pt-BR" sz="2400" dirty="0">
                <a:solidFill>
                  <a:srgbClr val="FF0000"/>
                </a:solidFill>
                <a:latin typeface="MyriadPro-Light"/>
                <a:hlinkClick r:id="rId12" action="ppaction://hlinksldjump"/>
              </a:rPr>
              <a:t>15 de junho –   A Oração da Vovó</a:t>
            </a:r>
            <a:endParaRPr lang="pt-BR" sz="2400" dirty="0">
              <a:solidFill>
                <a:srgbClr val="FF0000"/>
              </a:solidFill>
              <a:latin typeface="MyriadPro-Light"/>
            </a:endParaRPr>
          </a:p>
          <a:p>
            <a:pPr marL="457200" indent="-457200">
              <a:buFont typeface="+mj-lt"/>
              <a:buAutoNum type="arabicPeriod"/>
            </a:pPr>
            <a:r>
              <a:rPr lang="pt-BR" sz="2400" dirty="0">
                <a:solidFill>
                  <a:srgbClr val="FF0000"/>
                </a:solidFill>
                <a:latin typeface="MyriadPro-Light"/>
                <a:hlinkClick r:id="rId13" action="ppaction://hlinksldjump"/>
              </a:rPr>
              <a:t>22 de junho –   Show de Fé</a:t>
            </a:r>
            <a:endParaRPr lang="pt-BR" sz="2400" dirty="0">
              <a:solidFill>
                <a:srgbClr val="FF0000"/>
              </a:solidFill>
              <a:latin typeface="MyriadPro-Light"/>
            </a:endParaRPr>
          </a:p>
          <a:p>
            <a:pPr marL="457200" indent="-457200">
              <a:buFont typeface="+mj-lt"/>
              <a:buAutoNum type="arabicPeriod"/>
            </a:pPr>
            <a:r>
              <a:rPr lang="pt-BR" sz="2400" dirty="0">
                <a:solidFill>
                  <a:srgbClr val="FF0000"/>
                </a:solidFill>
                <a:latin typeface="MyriadPro-Light"/>
                <a:hlinkClick r:id="rId14" action="ppaction://hlinksldjump"/>
              </a:rPr>
              <a:t>29 de junho –   Missionário para Deus</a:t>
            </a:r>
            <a:endParaRPr lang="pt-BR" sz="2400" dirty="0">
              <a:solidFill>
                <a:srgbClr val="FF0000"/>
              </a:solidFill>
              <a:latin typeface="MyriadPro-Light"/>
            </a:endParaRPr>
          </a:p>
        </p:txBody>
      </p:sp>
      <p:sp>
        <p:nvSpPr>
          <p:cNvPr id="5" name="Retângulo 4">
            <a:extLst>
              <a:ext uri="{FF2B5EF4-FFF2-40B4-BE49-F238E27FC236}">
                <a16:creationId xmlns:a16="http://schemas.microsoft.com/office/drawing/2014/main" id="{602A30ED-FBC5-42B9-8FE5-4E4D8DE1A415}"/>
              </a:ext>
            </a:extLst>
          </p:cNvPr>
          <p:cNvSpPr/>
          <p:nvPr/>
        </p:nvSpPr>
        <p:spPr>
          <a:xfrm>
            <a:off x="755576" y="1581014"/>
            <a:ext cx="1872208" cy="4154984"/>
          </a:xfrm>
          <a:prstGeom prst="rect">
            <a:avLst/>
          </a:prstGeom>
        </p:spPr>
        <p:txBody>
          <a:bodyPr wrap="square">
            <a:spAutoFit/>
          </a:bodyPr>
          <a:lstStyle/>
          <a:p>
            <a:r>
              <a:rPr lang="pt-BR" sz="2400" b="1" dirty="0"/>
              <a:t>Rússia</a:t>
            </a:r>
          </a:p>
          <a:p>
            <a:endParaRPr lang="pt-BR" sz="2400" b="1" dirty="0"/>
          </a:p>
          <a:p>
            <a:endParaRPr lang="pt-BR" sz="2400" b="1" dirty="0"/>
          </a:p>
          <a:p>
            <a:endParaRPr lang="pt-BR" sz="2400" b="1" dirty="0"/>
          </a:p>
          <a:p>
            <a:endParaRPr lang="pt-BR" sz="2400" b="1" dirty="0"/>
          </a:p>
          <a:p>
            <a:r>
              <a:rPr lang="pt-BR" sz="2400" b="1" dirty="0" err="1"/>
              <a:t>Bielorrussia</a:t>
            </a:r>
            <a:endParaRPr lang="pt-BR" sz="2400" b="1" dirty="0"/>
          </a:p>
          <a:p>
            <a:r>
              <a:rPr lang="pt-BR" sz="2400" b="1" dirty="0"/>
              <a:t>Uzbequistão</a:t>
            </a:r>
          </a:p>
          <a:p>
            <a:endParaRPr lang="pt-BR" sz="2400" b="1" dirty="0"/>
          </a:p>
          <a:p>
            <a:r>
              <a:rPr lang="pt-BR" sz="2400" b="1" dirty="0"/>
              <a:t>Geórgia</a:t>
            </a:r>
          </a:p>
          <a:p>
            <a:endParaRPr lang="pt-BR" sz="2400" b="1" dirty="0"/>
          </a:p>
          <a:p>
            <a:r>
              <a:rPr lang="pt-BR" sz="2400" b="1" dirty="0"/>
              <a:t>Armênia</a:t>
            </a:r>
          </a:p>
        </p:txBody>
      </p:sp>
    </p:spTree>
    <p:extLst>
      <p:ext uri="{BB962C8B-B14F-4D97-AF65-F5344CB8AC3E}">
        <p14:creationId xmlns:p14="http://schemas.microsoft.com/office/powerpoint/2010/main" val="1798284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Texto 7">
            <a:extLst>
              <a:ext uri="{FF2B5EF4-FFF2-40B4-BE49-F238E27FC236}">
                <a16:creationId xmlns:a16="http://schemas.microsoft.com/office/drawing/2014/main" id="{0E0FBD75-EA4F-E094-4984-840E1D13759A}"/>
              </a:ext>
            </a:extLst>
          </p:cNvPr>
          <p:cNvSpPr>
            <a:spLocks noGrp="1"/>
          </p:cNvSpPr>
          <p:nvPr>
            <p:ph type="body" sz="quarter" idx="11"/>
          </p:nvPr>
        </p:nvSpPr>
        <p:spPr/>
        <p:txBody>
          <a:bodyPr/>
          <a:lstStyle/>
          <a:p>
            <a:r>
              <a:rPr lang="pt-BR" altLang="pt-BR" dirty="0">
                <a:latin typeface="Calibri" panose="020F0502020204030204" pitchFamily="34" charset="0"/>
              </a:rPr>
              <a:t>S01 - Missões – 06 de abril</a:t>
            </a:r>
            <a:endParaRPr lang="pt-BR" dirty="0"/>
          </a:p>
        </p:txBody>
      </p:sp>
      <p:sp>
        <p:nvSpPr>
          <p:cNvPr id="10" name="Espaço Reservado para Texto 9">
            <a:extLst>
              <a:ext uri="{FF2B5EF4-FFF2-40B4-BE49-F238E27FC236}">
                <a16:creationId xmlns:a16="http://schemas.microsoft.com/office/drawing/2014/main" id="{AC3C698E-FD4B-4D80-EB52-FFC98F249395}"/>
              </a:ext>
            </a:extLst>
          </p:cNvPr>
          <p:cNvSpPr>
            <a:spLocks noGrp="1"/>
          </p:cNvSpPr>
          <p:nvPr>
            <p:ph type="body" sz="quarter" idx="12"/>
          </p:nvPr>
        </p:nvSpPr>
        <p:spPr/>
        <p:txBody>
          <a:bodyPr/>
          <a:lstStyle/>
          <a:p>
            <a:r>
              <a:rPr lang="pt-PT" altLang="pt-BR" dirty="0"/>
              <a:t>Você é Especial!</a:t>
            </a:r>
            <a:endParaRPr lang="pt-BR" sz="4000" dirty="0"/>
          </a:p>
        </p:txBody>
      </p:sp>
      <p:sp>
        <p:nvSpPr>
          <p:cNvPr id="4" name="Espaço Reservado para Texto 3">
            <a:extLst>
              <a:ext uri="{FF2B5EF4-FFF2-40B4-BE49-F238E27FC236}">
                <a16:creationId xmlns:a16="http://schemas.microsoft.com/office/drawing/2014/main" id="{75B4E874-E01A-4946-90B6-50902B624864}"/>
              </a:ext>
            </a:extLst>
          </p:cNvPr>
          <p:cNvSpPr>
            <a:spLocks noGrp="1"/>
          </p:cNvSpPr>
          <p:nvPr>
            <p:ph type="body" sz="quarter" idx="15"/>
          </p:nvPr>
        </p:nvSpPr>
        <p:spPr/>
        <p:txBody>
          <a:bodyPr/>
          <a:lstStyle/>
          <a:p>
            <a:r>
              <a:rPr lang="pt-BR" u="sng" dirty="0"/>
              <a:t>Sasha</a:t>
            </a:r>
          </a:p>
        </p:txBody>
      </p:sp>
      <p:sp>
        <p:nvSpPr>
          <p:cNvPr id="5" name="Espaço Reservado para Texto 4">
            <a:extLst>
              <a:ext uri="{FF2B5EF4-FFF2-40B4-BE49-F238E27FC236}">
                <a16:creationId xmlns:a16="http://schemas.microsoft.com/office/drawing/2014/main" id="{81CF78D2-14DE-459B-A05F-B534CA6DD836}"/>
              </a:ext>
            </a:extLst>
          </p:cNvPr>
          <p:cNvSpPr>
            <a:spLocks noGrp="1"/>
          </p:cNvSpPr>
          <p:nvPr>
            <p:ph type="body" sz="quarter" idx="16"/>
          </p:nvPr>
        </p:nvSpPr>
        <p:spPr/>
        <p:txBody>
          <a:bodyPr/>
          <a:lstStyle/>
          <a:p>
            <a:r>
              <a:rPr lang="pt-BR" dirty="0"/>
              <a:t>Rússia</a:t>
            </a:r>
          </a:p>
        </p:txBody>
      </p:sp>
      <p:pic>
        <p:nvPicPr>
          <p:cNvPr id="11" name="Imagem 10">
            <a:extLst>
              <a:ext uri="{FF2B5EF4-FFF2-40B4-BE49-F238E27FC236}">
                <a16:creationId xmlns:a16="http://schemas.microsoft.com/office/drawing/2014/main" id="{4D9058BE-1192-4AF5-B289-A5DF1166E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5157192"/>
            <a:ext cx="1785600" cy="993600"/>
          </a:xfrm>
          <a:prstGeom prst="rect">
            <a:avLst/>
          </a:prstGeom>
        </p:spPr>
      </p:pic>
      <p:pic>
        <p:nvPicPr>
          <p:cNvPr id="7" name="Espaço Reservado para Imagem 6">
            <a:extLst>
              <a:ext uri="{FF2B5EF4-FFF2-40B4-BE49-F238E27FC236}">
                <a16:creationId xmlns:a16="http://schemas.microsoft.com/office/drawing/2014/main" id="{D33E02BA-D391-40EA-8F91-9BA91ED9F5F7}"/>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97" b="697"/>
          <a:stretch>
            <a:fillRect/>
          </a:stretch>
        </p:blipFill>
        <p:spPr/>
      </p:pic>
    </p:spTree>
    <p:extLst>
      <p:ext uri="{BB962C8B-B14F-4D97-AF65-F5344CB8AC3E}">
        <p14:creationId xmlns:p14="http://schemas.microsoft.com/office/powerpoint/2010/main" val="364881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Texto 3">
            <a:extLst>
              <a:ext uri="{FF2B5EF4-FFF2-40B4-BE49-F238E27FC236}">
                <a16:creationId xmlns:a16="http://schemas.microsoft.com/office/drawing/2014/main" id="{21A4119F-73A0-45F8-A94C-60F29A2053C2}"/>
              </a:ext>
            </a:extLst>
          </p:cNvPr>
          <p:cNvSpPr>
            <a:spLocks noGrp="1"/>
          </p:cNvSpPr>
          <p:nvPr>
            <p:ph type="body" sz="quarter" idx="10"/>
          </p:nvPr>
        </p:nvSpPr>
        <p:spPr>
          <a:xfrm>
            <a:off x="71996" y="679578"/>
            <a:ext cx="2959200" cy="6107158"/>
          </a:xfrm>
        </p:spPr>
        <p:txBody>
          <a:bodyPr/>
          <a:lstStyle/>
          <a:p>
            <a:pPr algn="ctr"/>
            <a:r>
              <a:rPr lang="en-US" sz="2000" i="0" u="none" strike="noStrike" baseline="0" dirty="0" err="1">
                <a:solidFill>
                  <a:srgbClr val="FF0000"/>
                </a:solidFill>
                <a:latin typeface="MyriadPro-Regular" panose="020B0503030403020204" pitchFamily="34" charset="0"/>
              </a:rPr>
              <a:t>Ucrânia</a:t>
            </a:r>
            <a:endParaRPr lang="en-US" sz="2000" i="0" u="none" strike="noStrike" baseline="0" dirty="0">
              <a:solidFill>
                <a:srgbClr val="FF0000"/>
              </a:solidFill>
              <a:latin typeface="MyriadPro-Regular" panose="020B0503030403020204" pitchFamily="34" charset="0"/>
            </a:endParaRPr>
          </a:p>
          <a:p>
            <a:pPr marL="285750" indent="-285750">
              <a:buFont typeface="Arial" panose="020B0604020202020204" pitchFamily="34" charset="0"/>
              <a:buChar char="•"/>
            </a:pPr>
            <a:endParaRPr lang="pt-PT" altLang="pt-BR" dirty="0"/>
          </a:p>
          <a:p>
            <a:pPr marL="285750" indent="-285750">
              <a:buFont typeface="Arial" panose="020B0604020202020204" pitchFamily="34" charset="0"/>
              <a:buChar char="•"/>
            </a:pPr>
            <a:r>
              <a:rPr lang="pt-PT" altLang="pt-BR" dirty="0"/>
              <a:t>A Ucrânia tem uma longa história cristã. Em 988, o príncipe Vladimir de Kiev, conhecido como Vladimir o Grande, negociou um casamento com Ana, irmã do imperador bizantino Basílio II, e se converteu ao cristianismo ortodoxo oriental. Posteriormente, ele destruiu muitos santuários pagãos e estabeleceu várias igrejas cristãs. </a:t>
            </a:r>
          </a:p>
          <a:p>
            <a:pPr marL="285750" indent="-285750">
              <a:buFont typeface="Arial" panose="020B0604020202020204" pitchFamily="34" charset="0"/>
              <a:buChar char="•"/>
            </a:pPr>
            <a:endParaRPr lang="pt-BR" altLang="pt-BR" dirty="0"/>
          </a:p>
          <a:p>
            <a:pPr marL="285750" indent="-285750">
              <a:buFont typeface="Arial" panose="020B0604020202020204" pitchFamily="34" charset="0"/>
              <a:buChar char="•"/>
            </a:pPr>
            <a:r>
              <a:rPr lang="pt-BR" altLang="pt-BR" dirty="0"/>
              <a:t>A Ucrânia é o maior país totalmente no continente Europeu</a:t>
            </a:r>
          </a:p>
          <a:p>
            <a:pPr marL="285750" indent="-285750">
              <a:buFont typeface="Arial" panose="020B0604020202020204" pitchFamily="34" charset="0"/>
              <a:buChar char="•"/>
            </a:pPr>
            <a:endParaRPr lang="pt-BR" altLang="pt-BR" dirty="0"/>
          </a:p>
          <a:p>
            <a:pPr marL="285750" indent="-285750">
              <a:buFont typeface="Arial" panose="020B0604020202020204" pitchFamily="34" charset="0"/>
              <a:buChar char="•"/>
            </a:pPr>
            <a:r>
              <a:rPr lang="pt-BR" altLang="pt-BR" dirty="0"/>
              <a:t>A capital da Ucrânia é a cidade de Kiev</a:t>
            </a:r>
          </a:p>
          <a:p>
            <a:pPr marL="285750" indent="-285750">
              <a:buFont typeface="Arial" panose="020B0604020202020204" pitchFamily="34" charset="0"/>
              <a:buChar char="•"/>
            </a:pPr>
            <a:endParaRPr lang="pt-BR" dirty="0"/>
          </a:p>
        </p:txBody>
      </p:sp>
      <p:pic>
        <p:nvPicPr>
          <p:cNvPr id="12" name="Picture 3" descr="Vladimir I - Príncipe de Kiev - a cristianização dos Rus">
            <a:extLst>
              <a:ext uri="{FF2B5EF4-FFF2-40B4-BE49-F238E27FC236}">
                <a16:creationId xmlns:a16="http://schemas.microsoft.com/office/drawing/2014/main" id="{A48B91FA-D7BC-4AFE-BC58-C595A507B5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743443"/>
            <a:ext cx="2395983" cy="1533429"/>
          </a:xfrm>
          <a:prstGeom prst="rect">
            <a:avLst/>
          </a:prstGeom>
          <a:noFill/>
          <a:extLst>
            <a:ext uri="{909E8E84-426E-40DD-AFC4-6F175D3DCCD1}">
              <a14:hiddenFill xmlns:a14="http://schemas.microsoft.com/office/drawing/2010/main">
                <a:solidFill>
                  <a:srgbClr val="FFFFFF"/>
                </a:solidFill>
              </a14:hiddenFill>
            </a:ext>
          </a:extLst>
        </p:spPr>
      </p:pic>
      <p:sp>
        <p:nvSpPr>
          <p:cNvPr id="13" name="CaixaDeTexto 12">
            <a:extLst>
              <a:ext uri="{FF2B5EF4-FFF2-40B4-BE49-F238E27FC236}">
                <a16:creationId xmlns:a16="http://schemas.microsoft.com/office/drawing/2014/main" id="{8C5B1F2A-751C-4CE9-9BC2-A846A8D1DD50}"/>
              </a:ext>
            </a:extLst>
          </p:cNvPr>
          <p:cNvSpPr txBox="1"/>
          <p:nvPr/>
        </p:nvSpPr>
        <p:spPr>
          <a:xfrm>
            <a:off x="3780978" y="1908090"/>
            <a:ext cx="1860215" cy="369332"/>
          </a:xfrm>
          <a:prstGeom prst="rect">
            <a:avLst/>
          </a:prstGeom>
          <a:noFill/>
        </p:spPr>
        <p:txBody>
          <a:bodyPr wrap="square">
            <a:spAutoFit/>
          </a:bodyPr>
          <a:lstStyle/>
          <a:p>
            <a:r>
              <a:rPr lang="pt-PT" altLang="pt-BR" b="1" dirty="0">
                <a:solidFill>
                  <a:schemeClr val="bg1"/>
                </a:solidFill>
              </a:rPr>
              <a:t>Vladimir de Kiev</a:t>
            </a:r>
            <a:endParaRPr lang="pt-BR" b="1" dirty="0">
              <a:solidFill>
                <a:schemeClr val="bg1"/>
              </a:solidFill>
            </a:endParaRPr>
          </a:p>
        </p:txBody>
      </p:sp>
      <p:pic>
        <p:nvPicPr>
          <p:cNvPr id="14" name="Picture 5">
            <a:extLst>
              <a:ext uri="{FF2B5EF4-FFF2-40B4-BE49-F238E27FC236}">
                <a16:creationId xmlns:a16="http://schemas.microsoft.com/office/drawing/2014/main" id="{DCFE7357-0C31-4C7E-B220-6F61D65E1C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7909" y="737290"/>
            <a:ext cx="3610928" cy="216096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a:extLst>
              <a:ext uri="{FF2B5EF4-FFF2-40B4-BE49-F238E27FC236}">
                <a16:creationId xmlns:a16="http://schemas.microsoft.com/office/drawing/2014/main" id="{3EA0B1D4-30B1-42FC-8AD3-5DE52F3C043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3445394"/>
            <a:ext cx="5940164" cy="3341342"/>
          </a:xfrm>
          <a:prstGeom prst="rect">
            <a:avLst/>
          </a:prstGeom>
          <a:noFill/>
          <a:extLst>
            <a:ext uri="{909E8E84-426E-40DD-AFC4-6F175D3DCCD1}">
              <a14:hiddenFill xmlns:a14="http://schemas.microsoft.com/office/drawing/2010/main">
                <a:solidFill>
                  <a:srgbClr val="FFFFFF"/>
                </a:solidFill>
              </a14:hiddenFill>
            </a:ext>
          </a:extLst>
        </p:spPr>
      </p:pic>
      <p:sp>
        <p:nvSpPr>
          <p:cNvPr id="17" name="Retângulo 16">
            <a:extLst>
              <a:ext uri="{FF2B5EF4-FFF2-40B4-BE49-F238E27FC236}">
                <a16:creationId xmlns:a16="http://schemas.microsoft.com/office/drawing/2014/main" id="{3FB6E66B-24C9-4815-829F-6D9E1FEEEF41}"/>
              </a:ext>
            </a:extLst>
          </p:cNvPr>
          <p:cNvSpPr/>
          <p:nvPr/>
        </p:nvSpPr>
        <p:spPr>
          <a:xfrm>
            <a:off x="3131840" y="3059668"/>
            <a:ext cx="5940164"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pt-BR" sz="2000" b="1" dirty="0">
                <a:solidFill>
                  <a:schemeClr val="tx1"/>
                </a:solidFill>
              </a:rPr>
              <a:t>Vista noturna de Kiev, capital da Ucrânia</a:t>
            </a:r>
          </a:p>
        </p:txBody>
      </p:sp>
    </p:spTree>
    <p:extLst>
      <p:ext uri="{BB962C8B-B14F-4D97-AF65-F5344CB8AC3E}">
        <p14:creationId xmlns:p14="http://schemas.microsoft.com/office/powerpoint/2010/main" val="3364903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ço Reservado para Texto 1">
            <a:extLst>
              <a:ext uri="{FF2B5EF4-FFF2-40B4-BE49-F238E27FC236}">
                <a16:creationId xmlns:a16="http://schemas.microsoft.com/office/drawing/2014/main" id="{803F7F8D-A1D3-431E-939B-8076E1735603}"/>
              </a:ext>
            </a:extLst>
          </p:cNvPr>
          <p:cNvSpPr>
            <a:spLocks noGrp="1"/>
          </p:cNvSpPr>
          <p:nvPr>
            <p:ph type="body" sz="quarter" idx="10"/>
          </p:nvPr>
        </p:nvSpPr>
        <p:spPr>
          <a:xfrm>
            <a:off x="71996" y="679578"/>
            <a:ext cx="2959200" cy="5341710"/>
          </a:xfrm>
        </p:spPr>
        <p:txBody>
          <a:bodyPr/>
          <a:lstStyle/>
          <a:p>
            <a:pPr algn="ctr"/>
            <a:r>
              <a:rPr lang="pt-BR" altLang="pt-BR" sz="1800" dirty="0">
                <a:solidFill>
                  <a:srgbClr val="FF0000"/>
                </a:solidFill>
              </a:rPr>
              <a:t>Gaivota de Ross</a:t>
            </a:r>
          </a:p>
          <a:p>
            <a:pPr algn="ctr"/>
            <a:r>
              <a:rPr lang="pt-BR" sz="1400" i="1" dirty="0" err="1"/>
              <a:t>Rhodostethia</a:t>
            </a:r>
            <a:r>
              <a:rPr lang="pt-BR" sz="1400" i="1" dirty="0"/>
              <a:t> rósea</a:t>
            </a:r>
          </a:p>
          <a:p>
            <a:pPr algn="ctr"/>
            <a:endParaRPr lang="pt-BR" sz="1800" dirty="0">
              <a:solidFill>
                <a:srgbClr val="FF0000"/>
              </a:solidFill>
            </a:endParaRPr>
          </a:p>
          <a:p>
            <a:pPr marL="285750" indent="-285750">
              <a:buFont typeface="Wingdings" panose="05000000000000000000" pitchFamily="2" charset="2"/>
              <a:buChar char="Ø"/>
            </a:pPr>
            <a:r>
              <a:rPr lang="pt-BR" sz="1400" dirty="0"/>
              <a:t>É uma pequena gaivota que habita a Rússia.</a:t>
            </a:r>
          </a:p>
          <a:p>
            <a:pPr marL="285750" indent="-285750">
              <a:buFont typeface="Wingdings" panose="05000000000000000000" pitchFamily="2" charset="2"/>
              <a:buChar char="Ø"/>
            </a:pPr>
            <a:endParaRPr lang="pt-BR" sz="1400" dirty="0"/>
          </a:p>
          <a:p>
            <a:pPr marL="285750" indent="-285750">
              <a:buFont typeface="Wingdings" panose="05000000000000000000" pitchFamily="2" charset="2"/>
              <a:buChar char="Ø"/>
            </a:pPr>
            <a:r>
              <a:rPr lang="pt-BR" sz="1400" dirty="0"/>
              <a:t>Sua envergadura (distância entre as pontas das asas abertas) pode chegar a 1 metro.</a:t>
            </a:r>
          </a:p>
          <a:p>
            <a:pPr marL="285750" indent="-285750">
              <a:buFont typeface="Wingdings" panose="05000000000000000000" pitchFamily="2" charset="2"/>
              <a:buChar char="Ø"/>
            </a:pPr>
            <a:endParaRPr lang="pt-BR" sz="1400" dirty="0"/>
          </a:p>
          <a:p>
            <a:pPr marL="285750" indent="-285750">
              <a:buFont typeface="Wingdings" panose="05000000000000000000" pitchFamily="2" charset="2"/>
              <a:buChar char="Ø"/>
            </a:pPr>
            <a:r>
              <a:rPr lang="pt-BR" sz="1400" dirty="0"/>
              <a:t>As penas dos adultos no verão são cinza claro em cima e brancos embaixo, com um tom rosa no peito e um lindo anel preto no pescoço. </a:t>
            </a:r>
          </a:p>
          <a:p>
            <a:pPr marL="285750" indent="-285750">
              <a:buFont typeface="Wingdings" panose="05000000000000000000" pitchFamily="2" charset="2"/>
              <a:buChar char="Ø"/>
            </a:pPr>
            <a:endParaRPr lang="pt-BR" sz="1400" dirty="0"/>
          </a:p>
          <a:p>
            <a:pPr marL="285750" indent="-285750">
              <a:buFont typeface="Wingdings" panose="05000000000000000000" pitchFamily="2" charset="2"/>
              <a:buChar char="Ø"/>
            </a:pPr>
            <a:r>
              <a:rPr lang="pt-BR" sz="1400" dirty="0"/>
              <a:t>No inverno perdem a cor rosa do peito e o anel preto no pescoço.</a:t>
            </a:r>
          </a:p>
          <a:p>
            <a:pPr marL="285750" indent="-285750">
              <a:buFont typeface="Wingdings" panose="05000000000000000000" pitchFamily="2" charset="2"/>
              <a:buChar char="Ø"/>
            </a:pPr>
            <a:endParaRPr lang="pt-BR" sz="1400" dirty="0"/>
          </a:p>
          <a:p>
            <a:pPr marL="285750" indent="-285750">
              <a:buFont typeface="Wingdings" panose="05000000000000000000" pitchFamily="2" charset="2"/>
              <a:buChar char="Ø"/>
            </a:pPr>
            <a:r>
              <a:rPr lang="pt-BR" sz="1400" dirty="0"/>
              <a:t>Põe três ou quatro ovos de casca esverdeada, e os pais se alternam no cuidado do ninho por cerca de 22 dias </a:t>
            </a:r>
          </a:p>
          <a:p>
            <a:pPr marL="285750" indent="-285750">
              <a:buFont typeface="Wingdings" panose="05000000000000000000" pitchFamily="2" charset="2"/>
              <a:buChar char="Ø"/>
            </a:pPr>
            <a:endParaRPr lang="pt-BR" sz="1400" dirty="0"/>
          </a:p>
          <a:p>
            <a:pPr marL="285750" indent="-285750">
              <a:buFont typeface="Wingdings" panose="05000000000000000000" pitchFamily="2" charset="2"/>
              <a:buChar char="Ø"/>
            </a:pPr>
            <a:endParaRPr lang="pt-BR" sz="1400" dirty="0"/>
          </a:p>
        </p:txBody>
      </p:sp>
      <p:pic>
        <p:nvPicPr>
          <p:cNvPr id="14" name="Picture 2">
            <a:extLst>
              <a:ext uri="{FF2B5EF4-FFF2-40B4-BE49-F238E27FC236}">
                <a16:creationId xmlns:a16="http://schemas.microsoft.com/office/drawing/2014/main" id="{B6D605A5-BA5F-40FA-A6D2-F993C1C659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0591" y="988700"/>
            <a:ext cx="3619385" cy="2234754"/>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m 14" descr="Uma imagem contendo Retângulo&#10;&#10;Descrição gerada automaticamente">
            <a:extLst>
              <a:ext uri="{FF2B5EF4-FFF2-40B4-BE49-F238E27FC236}">
                <a16:creationId xmlns:a16="http://schemas.microsoft.com/office/drawing/2014/main" id="{8B7FFDF7-6D48-43B4-A6D4-509E5B2710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9755" y="5517232"/>
            <a:ext cx="1188914" cy="745590"/>
          </a:xfrm>
          <a:prstGeom prst="rect">
            <a:avLst/>
          </a:prstGeom>
        </p:spPr>
      </p:pic>
      <p:sp>
        <p:nvSpPr>
          <p:cNvPr id="16" name="Retângulo 15">
            <a:extLst>
              <a:ext uri="{FF2B5EF4-FFF2-40B4-BE49-F238E27FC236}">
                <a16:creationId xmlns:a16="http://schemas.microsoft.com/office/drawing/2014/main" id="{432EF2AE-3EC7-4561-9234-97B8EEC18E4F}"/>
              </a:ext>
            </a:extLst>
          </p:cNvPr>
          <p:cNvSpPr/>
          <p:nvPr/>
        </p:nvSpPr>
        <p:spPr>
          <a:xfrm>
            <a:off x="3199755" y="6291100"/>
            <a:ext cx="1188914" cy="47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pt-BR" dirty="0">
                <a:solidFill>
                  <a:schemeClr val="tx1"/>
                </a:solidFill>
                <a:latin typeface="Brush Script MT" panose="03060802040406070304" pitchFamily="66" charset="0"/>
              </a:rPr>
              <a:t>Bandeira da Rússia</a:t>
            </a:r>
          </a:p>
        </p:txBody>
      </p:sp>
      <p:pic>
        <p:nvPicPr>
          <p:cNvPr id="17" name="Picture 4" descr="Uma gaivota de Ross">
            <a:extLst>
              <a:ext uri="{FF2B5EF4-FFF2-40B4-BE49-F238E27FC236}">
                <a16:creationId xmlns:a16="http://schemas.microsoft.com/office/drawing/2014/main" id="{4227D979-AE0E-43E0-84E0-26B85E95A4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0635" y="3634546"/>
            <a:ext cx="2095500"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m 17" descr="Pássaro voando sobre a água&#10;&#10;Descrição gerada automaticamente">
            <a:extLst>
              <a:ext uri="{FF2B5EF4-FFF2-40B4-BE49-F238E27FC236}">
                <a16:creationId xmlns:a16="http://schemas.microsoft.com/office/drawing/2014/main" id="{318CA857-134E-4C10-96FB-C1DF34CE66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3601" y="3634546"/>
            <a:ext cx="2952750" cy="3171825"/>
          </a:xfrm>
          <a:prstGeom prst="rect">
            <a:avLst/>
          </a:prstGeom>
        </p:spPr>
      </p:pic>
    </p:spTree>
    <p:extLst>
      <p:ext uri="{BB962C8B-B14F-4D97-AF65-F5344CB8AC3E}">
        <p14:creationId xmlns:p14="http://schemas.microsoft.com/office/powerpoint/2010/main" val="746832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ço Reservado para Texto 7">
            <a:extLst>
              <a:ext uri="{FF2B5EF4-FFF2-40B4-BE49-F238E27FC236}">
                <a16:creationId xmlns:a16="http://schemas.microsoft.com/office/drawing/2014/main" id="{66701412-E139-4367-95F8-E9516C92DD56}"/>
              </a:ext>
            </a:extLst>
          </p:cNvPr>
          <p:cNvSpPr>
            <a:spLocks noGrp="1"/>
          </p:cNvSpPr>
          <p:nvPr>
            <p:ph type="body" sz="quarter" idx="11"/>
          </p:nvPr>
        </p:nvSpPr>
        <p:spPr/>
        <p:txBody>
          <a:bodyPr/>
          <a:lstStyle/>
          <a:p>
            <a:r>
              <a:rPr lang="pt-BR" altLang="pt-BR" dirty="0">
                <a:latin typeface="Calibri" panose="020F0502020204030204" pitchFamily="34" charset="0"/>
              </a:rPr>
              <a:t>S02 - Missões – 13 de abril</a:t>
            </a:r>
            <a:endParaRPr lang="pt-BR" dirty="0"/>
          </a:p>
        </p:txBody>
      </p:sp>
      <p:sp>
        <p:nvSpPr>
          <p:cNvPr id="21" name="Espaço Reservado para Texto 9">
            <a:extLst>
              <a:ext uri="{FF2B5EF4-FFF2-40B4-BE49-F238E27FC236}">
                <a16:creationId xmlns:a16="http://schemas.microsoft.com/office/drawing/2014/main" id="{F9EBDB64-E984-413D-829F-EA34AD229D24}"/>
              </a:ext>
            </a:extLst>
          </p:cNvPr>
          <p:cNvSpPr>
            <a:spLocks noGrp="1"/>
          </p:cNvSpPr>
          <p:nvPr>
            <p:ph type="body" sz="quarter" idx="12"/>
          </p:nvPr>
        </p:nvSpPr>
        <p:spPr/>
        <p:txBody>
          <a:bodyPr/>
          <a:lstStyle/>
          <a:p>
            <a:r>
              <a:rPr lang="pt-PT" altLang="pt-BR" dirty="0"/>
              <a:t>Orar Resolve</a:t>
            </a:r>
          </a:p>
          <a:p>
            <a:endParaRPr lang="pt-BR" sz="4000" dirty="0"/>
          </a:p>
        </p:txBody>
      </p:sp>
      <p:sp>
        <p:nvSpPr>
          <p:cNvPr id="22" name="Espaço Reservado para Texto 11">
            <a:extLst>
              <a:ext uri="{FF2B5EF4-FFF2-40B4-BE49-F238E27FC236}">
                <a16:creationId xmlns:a16="http://schemas.microsoft.com/office/drawing/2014/main" id="{BB318837-60AD-417C-B81C-4C97DB1DBCC8}"/>
              </a:ext>
            </a:extLst>
          </p:cNvPr>
          <p:cNvSpPr>
            <a:spLocks noGrp="1"/>
          </p:cNvSpPr>
          <p:nvPr>
            <p:ph type="body" sz="quarter" idx="15"/>
          </p:nvPr>
        </p:nvSpPr>
        <p:spPr/>
        <p:txBody>
          <a:bodyPr/>
          <a:lstStyle/>
          <a:p>
            <a:r>
              <a:rPr lang="pt-BR" dirty="0" err="1"/>
              <a:t>Daniil</a:t>
            </a:r>
            <a:endParaRPr lang="pt-BR" dirty="0"/>
          </a:p>
        </p:txBody>
      </p:sp>
      <p:sp>
        <p:nvSpPr>
          <p:cNvPr id="23" name="Espaço Reservado para Texto 4">
            <a:extLst>
              <a:ext uri="{FF2B5EF4-FFF2-40B4-BE49-F238E27FC236}">
                <a16:creationId xmlns:a16="http://schemas.microsoft.com/office/drawing/2014/main" id="{44576659-4E53-4EB2-ABF7-925A01A3F6E0}"/>
              </a:ext>
            </a:extLst>
          </p:cNvPr>
          <p:cNvSpPr>
            <a:spLocks noGrp="1"/>
          </p:cNvSpPr>
          <p:nvPr>
            <p:ph type="body" sz="quarter" idx="16"/>
          </p:nvPr>
        </p:nvSpPr>
        <p:spPr/>
        <p:txBody>
          <a:bodyPr/>
          <a:lstStyle/>
          <a:p>
            <a:r>
              <a:rPr lang="pt-BR" dirty="0"/>
              <a:t>Rússia</a:t>
            </a:r>
          </a:p>
        </p:txBody>
      </p:sp>
      <p:pic>
        <p:nvPicPr>
          <p:cNvPr id="8" name="Imagem 7">
            <a:extLst>
              <a:ext uri="{FF2B5EF4-FFF2-40B4-BE49-F238E27FC236}">
                <a16:creationId xmlns:a16="http://schemas.microsoft.com/office/drawing/2014/main" id="{6E676F87-E44B-48F3-B464-BFD926874C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5157192"/>
            <a:ext cx="1785600" cy="993600"/>
          </a:xfrm>
          <a:prstGeom prst="rect">
            <a:avLst/>
          </a:prstGeom>
        </p:spPr>
      </p:pic>
      <p:pic>
        <p:nvPicPr>
          <p:cNvPr id="5" name="Espaço Reservado para Imagem 4">
            <a:extLst>
              <a:ext uri="{FF2B5EF4-FFF2-40B4-BE49-F238E27FC236}">
                <a16:creationId xmlns:a16="http://schemas.microsoft.com/office/drawing/2014/main" id="{56481950-7D8E-41A4-80E6-071B183CA150}"/>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7053" r="7053"/>
          <a:stretch>
            <a:fillRect/>
          </a:stretch>
        </p:blipFill>
        <p:spPr/>
      </p:pic>
    </p:spTree>
    <p:extLst>
      <p:ext uri="{BB962C8B-B14F-4D97-AF65-F5344CB8AC3E}">
        <p14:creationId xmlns:p14="http://schemas.microsoft.com/office/powerpoint/2010/main" val="2530510498"/>
      </p:ext>
    </p:extLst>
  </p:cSld>
  <p:clrMapOvr>
    <a:masterClrMapping/>
  </p:clrMapOvr>
</p:sld>
</file>

<file path=ppt/theme/theme1.xml><?xml version="1.0" encoding="utf-8"?>
<a:theme xmlns:a="http://schemas.openxmlformats.org/drawingml/2006/main" name="Missões">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ln>
          <a:noFill/>
        </a:ln>
      </a:spPr>
      <a:bodyPr anchor="ctr"/>
      <a:lstStyle>
        <a:defPPr algn="ctr" fontAlgn="auto">
          <a:spcBef>
            <a:spcPts val="0"/>
          </a:spcBef>
          <a:spcAft>
            <a:spcPts val="0"/>
          </a:spcAf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Vermelho GRAÇA">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zul COMUNIDAD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Amarelo ADORAÇÃO">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35490</TotalTime>
  <Words>2922</Words>
  <Application>Microsoft Office PowerPoint</Application>
  <PresentationFormat>Apresentação na tela (4:3)</PresentationFormat>
  <Paragraphs>382</Paragraphs>
  <Slides>48</Slides>
  <Notes>26</Notes>
  <HiddenSlides>0</HiddenSlides>
  <MMClips>0</MMClips>
  <ScaleCrop>false</ScaleCrop>
  <HeadingPairs>
    <vt:vector size="6" baseType="variant">
      <vt:variant>
        <vt:lpstr>Fontes usadas</vt:lpstr>
      </vt:variant>
      <vt:variant>
        <vt:i4>11</vt:i4>
      </vt:variant>
      <vt:variant>
        <vt:lpstr>Tema</vt:lpstr>
      </vt:variant>
      <vt:variant>
        <vt:i4>4</vt:i4>
      </vt:variant>
      <vt:variant>
        <vt:lpstr>Títulos de slides</vt:lpstr>
      </vt:variant>
      <vt:variant>
        <vt:i4>48</vt:i4>
      </vt:variant>
    </vt:vector>
  </HeadingPairs>
  <TitlesOfParts>
    <vt:vector size="63" baseType="lpstr">
      <vt:lpstr>Aharoni</vt:lpstr>
      <vt:lpstr>Arial</vt:lpstr>
      <vt:lpstr>Brush Script MT</vt:lpstr>
      <vt:lpstr>Calibri</vt:lpstr>
      <vt:lpstr>Comic Sans MS</vt:lpstr>
      <vt:lpstr>inherit</vt:lpstr>
      <vt:lpstr>MyriadPro-Light</vt:lpstr>
      <vt:lpstr>MyriadPro-Regular</vt:lpstr>
      <vt:lpstr>Noto Serif Light</vt:lpstr>
      <vt:lpstr>Tinos</vt:lpstr>
      <vt:lpstr>Wingdings</vt:lpstr>
      <vt:lpstr>Missões</vt:lpstr>
      <vt:lpstr>Vermelho GRAÇA</vt:lpstr>
      <vt:lpstr>Azul COMUNIDADE</vt:lpstr>
      <vt:lpstr>1_Amarelo ADORAÇÃO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Uso Pessoal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Ruy Schwantes</dc:creator>
  <cp:lastModifiedBy>ruy.ernesto.virtual@gmail.com</cp:lastModifiedBy>
  <cp:revision>1827</cp:revision>
  <dcterms:created xsi:type="dcterms:W3CDTF">2014-12-27T17:37:04Z</dcterms:created>
  <dcterms:modified xsi:type="dcterms:W3CDTF">2024-03-16T18:32:22Z</dcterms:modified>
</cp:coreProperties>
</file>