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711" r:id="rId2"/>
  </p:sldMasterIdLst>
  <p:notesMasterIdLst>
    <p:notesMasterId r:id="rId49"/>
  </p:notesMasterIdLst>
  <p:sldIdLst>
    <p:sldId id="727" r:id="rId3"/>
    <p:sldId id="256" r:id="rId4"/>
    <p:sldId id="902" r:id="rId5"/>
    <p:sldId id="1169" r:id="rId6"/>
    <p:sldId id="517" r:id="rId7"/>
    <p:sldId id="259" r:id="rId8"/>
    <p:sldId id="260" r:id="rId9"/>
    <p:sldId id="733" r:id="rId10"/>
    <p:sldId id="1168" r:id="rId11"/>
    <p:sldId id="925" r:id="rId12"/>
    <p:sldId id="926" r:id="rId13"/>
    <p:sldId id="927" r:id="rId14"/>
    <p:sldId id="928" r:id="rId15"/>
    <p:sldId id="929" r:id="rId16"/>
    <p:sldId id="930" r:id="rId17"/>
    <p:sldId id="931" r:id="rId18"/>
    <p:sldId id="932" r:id="rId19"/>
    <p:sldId id="933" r:id="rId20"/>
    <p:sldId id="934" r:id="rId21"/>
    <p:sldId id="935" r:id="rId22"/>
    <p:sldId id="936" r:id="rId23"/>
    <p:sldId id="937" r:id="rId24"/>
    <p:sldId id="938" r:id="rId25"/>
    <p:sldId id="981" r:id="rId26"/>
    <p:sldId id="940" r:id="rId27"/>
    <p:sldId id="941" r:id="rId28"/>
    <p:sldId id="979" r:id="rId29"/>
    <p:sldId id="943" r:id="rId30"/>
    <p:sldId id="944" r:id="rId31"/>
    <p:sldId id="939" r:id="rId32"/>
    <p:sldId id="946" r:id="rId33"/>
    <p:sldId id="947" r:id="rId34"/>
    <p:sldId id="942" r:id="rId35"/>
    <p:sldId id="949" r:id="rId36"/>
    <p:sldId id="950" r:id="rId37"/>
    <p:sldId id="951" r:id="rId38"/>
    <p:sldId id="952" r:id="rId39"/>
    <p:sldId id="953" r:id="rId40"/>
    <p:sldId id="954" r:id="rId41"/>
    <p:sldId id="955" r:id="rId42"/>
    <p:sldId id="956" r:id="rId43"/>
    <p:sldId id="829" r:id="rId44"/>
    <p:sldId id="924" r:id="rId45"/>
    <p:sldId id="312" r:id="rId46"/>
    <p:sldId id="325" r:id="rId47"/>
    <p:sldId id="304" r:id="rId48"/>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9"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y Ernesto Nobrega Schwantes" initials="RENS" lastIdx="1" clrIdx="0">
    <p:extLst>
      <p:ext uri="{19B8F6BF-5375-455C-9EA6-DF929625EA0E}">
        <p15:presenceInfo xmlns:p15="http://schemas.microsoft.com/office/powerpoint/2012/main" userId="2159a553c4c130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C7CC"/>
    <a:srgbClr val="15455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F8C250-3085-4112-A599-B002627F292F}" v="6" dt="2022-12-03T11:51:03.5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53" autoAdjust="0"/>
    <p:restoredTop sz="94434" autoAdjust="0"/>
  </p:normalViewPr>
  <p:slideViewPr>
    <p:cSldViewPr>
      <p:cViewPr varScale="1">
        <p:scale>
          <a:sx n="75" d="100"/>
          <a:sy n="75" d="100"/>
        </p:scale>
        <p:origin x="438" y="60"/>
      </p:cViewPr>
      <p:guideLst>
        <p:guide orient="horz" pos="3929"/>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916FD-12B9-4956-BC5B-247E394B5456}" type="datetimeFigureOut">
              <a:rPr lang="pt-BR" smtClean="0"/>
              <a:t>03/12/2022</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AE884-63DC-4790-85F0-B80EAB01F3D8}" type="slidenum">
              <a:rPr lang="pt-BR" smtClean="0"/>
              <a:t>‹nº›</a:t>
            </a:fld>
            <a:endParaRPr lang="pt-BR"/>
          </a:p>
        </p:txBody>
      </p:sp>
    </p:spTree>
    <p:extLst>
      <p:ext uri="{BB962C8B-B14F-4D97-AF65-F5344CB8AC3E}">
        <p14:creationId xmlns:p14="http://schemas.microsoft.com/office/powerpoint/2010/main" val="768659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7</a:t>
            </a:fld>
            <a:endParaRPr lang="pt-BR"/>
          </a:p>
        </p:txBody>
      </p:sp>
    </p:spTree>
    <p:extLst>
      <p:ext uri="{BB962C8B-B14F-4D97-AF65-F5344CB8AC3E}">
        <p14:creationId xmlns:p14="http://schemas.microsoft.com/office/powerpoint/2010/main" val="3048382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22</a:t>
            </a:fld>
            <a:endParaRPr lang="pt-BR"/>
          </a:p>
        </p:txBody>
      </p:sp>
    </p:spTree>
    <p:extLst>
      <p:ext uri="{BB962C8B-B14F-4D97-AF65-F5344CB8AC3E}">
        <p14:creationId xmlns:p14="http://schemas.microsoft.com/office/powerpoint/2010/main" val="1480716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24</a:t>
            </a:fld>
            <a:endParaRPr lang="pt-BR" altLang="pt-BR">
              <a:latin typeface="Arial" charset="0"/>
              <a:cs typeface="Arial" charset="0"/>
            </a:endParaRPr>
          </a:p>
        </p:txBody>
      </p:sp>
    </p:spTree>
    <p:extLst>
      <p:ext uri="{BB962C8B-B14F-4D97-AF65-F5344CB8AC3E}">
        <p14:creationId xmlns:p14="http://schemas.microsoft.com/office/powerpoint/2010/main" val="3831099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25</a:t>
            </a:fld>
            <a:endParaRPr lang="pt-BR"/>
          </a:p>
        </p:txBody>
      </p:sp>
    </p:spTree>
    <p:extLst>
      <p:ext uri="{BB962C8B-B14F-4D97-AF65-F5344CB8AC3E}">
        <p14:creationId xmlns:p14="http://schemas.microsoft.com/office/powerpoint/2010/main" val="608632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27</a:t>
            </a:fld>
            <a:endParaRPr lang="pt-BR" altLang="pt-BR">
              <a:latin typeface="Arial" charset="0"/>
              <a:cs typeface="Arial" charset="0"/>
            </a:endParaRPr>
          </a:p>
        </p:txBody>
      </p:sp>
    </p:spTree>
    <p:extLst>
      <p:ext uri="{BB962C8B-B14F-4D97-AF65-F5344CB8AC3E}">
        <p14:creationId xmlns:p14="http://schemas.microsoft.com/office/powerpoint/2010/main" val="3893269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28</a:t>
            </a:fld>
            <a:endParaRPr lang="pt-BR"/>
          </a:p>
        </p:txBody>
      </p:sp>
    </p:spTree>
    <p:extLst>
      <p:ext uri="{BB962C8B-B14F-4D97-AF65-F5344CB8AC3E}">
        <p14:creationId xmlns:p14="http://schemas.microsoft.com/office/powerpoint/2010/main" val="2180310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30</a:t>
            </a:fld>
            <a:endParaRPr lang="pt-BR" altLang="pt-BR">
              <a:latin typeface="Arial" charset="0"/>
              <a:cs typeface="Arial" charset="0"/>
            </a:endParaRPr>
          </a:p>
        </p:txBody>
      </p:sp>
    </p:spTree>
    <p:extLst>
      <p:ext uri="{BB962C8B-B14F-4D97-AF65-F5344CB8AC3E}">
        <p14:creationId xmlns:p14="http://schemas.microsoft.com/office/powerpoint/2010/main" val="3816812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31</a:t>
            </a:fld>
            <a:endParaRPr lang="pt-BR"/>
          </a:p>
        </p:txBody>
      </p:sp>
    </p:spTree>
    <p:extLst>
      <p:ext uri="{BB962C8B-B14F-4D97-AF65-F5344CB8AC3E}">
        <p14:creationId xmlns:p14="http://schemas.microsoft.com/office/powerpoint/2010/main" val="3458187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33</a:t>
            </a:fld>
            <a:endParaRPr lang="pt-BR" altLang="pt-BR">
              <a:latin typeface="Arial" charset="0"/>
              <a:cs typeface="Arial" charset="0"/>
            </a:endParaRPr>
          </a:p>
        </p:txBody>
      </p:sp>
    </p:spTree>
    <p:extLst>
      <p:ext uri="{BB962C8B-B14F-4D97-AF65-F5344CB8AC3E}">
        <p14:creationId xmlns:p14="http://schemas.microsoft.com/office/powerpoint/2010/main" val="2689049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34</a:t>
            </a:fld>
            <a:endParaRPr lang="pt-BR"/>
          </a:p>
        </p:txBody>
      </p:sp>
    </p:spTree>
    <p:extLst>
      <p:ext uri="{BB962C8B-B14F-4D97-AF65-F5344CB8AC3E}">
        <p14:creationId xmlns:p14="http://schemas.microsoft.com/office/powerpoint/2010/main" val="3836617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36</a:t>
            </a:fld>
            <a:endParaRPr lang="pt-BR" altLang="pt-BR">
              <a:latin typeface="Arial" charset="0"/>
              <a:cs typeface="Arial" charset="0"/>
            </a:endParaRPr>
          </a:p>
        </p:txBody>
      </p:sp>
    </p:spTree>
    <p:extLst>
      <p:ext uri="{BB962C8B-B14F-4D97-AF65-F5344CB8AC3E}">
        <p14:creationId xmlns:p14="http://schemas.microsoft.com/office/powerpoint/2010/main" val="1180305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10</a:t>
            </a:fld>
            <a:endParaRPr lang="pt-BR"/>
          </a:p>
        </p:txBody>
      </p:sp>
    </p:spTree>
    <p:extLst>
      <p:ext uri="{BB962C8B-B14F-4D97-AF65-F5344CB8AC3E}">
        <p14:creationId xmlns:p14="http://schemas.microsoft.com/office/powerpoint/2010/main" val="2078871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37</a:t>
            </a:fld>
            <a:endParaRPr lang="pt-BR"/>
          </a:p>
        </p:txBody>
      </p:sp>
    </p:spTree>
    <p:extLst>
      <p:ext uri="{BB962C8B-B14F-4D97-AF65-F5344CB8AC3E}">
        <p14:creationId xmlns:p14="http://schemas.microsoft.com/office/powerpoint/2010/main" val="1843054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39</a:t>
            </a:fld>
            <a:endParaRPr lang="pt-BR" altLang="pt-BR">
              <a:latin typeface="Arial" charset="0"/>
              <a:cs typeface="Arial" charset="0"/>
            </a:endParaRPr>
          </a:p>
        </p:txBody>
      </p:sp>
    </p:spTree>
    <p:extLst>
      <p:ext uri="{BB962C8B-B14F-4D97-AF65-F5344CB8AC3E}">
        <p14:creationId xmlns:p14="http://schemas.microsoft.com/office/powerpoint/2010/main" val="1377909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40</a:t>
            </a:fld>
            <a:endParaRPr lang="pt-BR"/>
          </a:p>
        </p:txBody>
      </p:sp>
    </p:spTree>
    <p:extLst>
      <p:ext uri="{BB962C8B-B14F-4D97-AF65-F5344CB8AC3E}">
        <p14:creationId xmlns:p14="http://schemas.microsoft.com/office/powerpoint/2010/main" val="135290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42</a:t>
            </a:fld>
            <a:endParaRPr lang="pt-BR" altLang="pt-BR">
              <a:latin typeface="Arial" charset="0"/>
              <a:cs typeface="Arial" charset="0"/>
            </a:endParaRPr>
          </a:p>
        </p:txBody>
      </p:sp>
    </p:spTree>
    <p:extLst>
      <p:ext uri="{BB962C8B-B14F-4D97-AF65-F5344CB8AC3E}">
        <p14:creationId xmlns:p14="http://schemas.microsoft.com/office/powerpoint/2010/main" val="3305907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12</a:t>
            </a:fld>
            <a:endParaRPr lang="pt-BR" altLang="pt-BR">
              <a:latin typeface="Arial" charset="0"/>
              <a:cs typeface="Arial" charset="0"/>
            </a:endParaRPr>
          </a:p>
        </p:txBody>
      </p:sp>
    </p:spTree>
    <p:extLst>
      <p:ext uri="{BB962C8B-B14F-4D97-AF65-F5344CB8AC3E}">
        <p14:creationId xmlns:p14="http://schemas.microsoft.com/office/powerpoint/2010/main" val="3205787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13</a:t>
            </a:fld>
            <a:endParaRPr lang="pt-BR"/>
          </a:p>
        </p:txBody>
      </p:sp>
    </p:spTree>
    <p:extLst>
      <p:ext uri="{BB962C8B-B14F-4D97-AF65-F5344CB8AC3E}">
        <p14:creationId xmlns:p14="http://schemas.microsoft.com/office/powerpoint/2010/main" val="3682005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15</a:t>
            </a:fld>
            <a:endParaRPr lang="pt-BR" altLang="pt-BR">
              <a:latin typeface="Arial" charset="0"/>
              <a:cs typeface="Arial" charset="0"/>
            </a:endParaRPr>
          </a:p>
        </p:txBody>
      </p:sp>
    </p:spTree>
    <p:extLst>
      <p:ext uri="{BB962C8B-B14F-4D97-AF65-F5344CB8AC3E}">
        <p14:creationId xmlns:p14="http://schemas.microsoft.com/office/powerpoint/2010/main" val="4290715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16</a:t>
            </a:fld>
            <a:endParaRPr lang="pt-BR"/>
          </a:p>
        </p:txBody>
      </p:sp>
    </p:spTree>
    <p:extLst>
      <p:ext uri="{BB962C8B-B14F-4D97-AF65-F5344CB8AC3E}">
        <p14:creationId xmlns:p14="http://schemas.microsoft.com/office/powerpoint/2010/main" val="1901516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18</a:t>
            </a:fld>
            <a:endParaRPr lang="pt-BR" altLang="pt-BR">
              <a:latin typeface="Arial" charset="0"/>
              <a:cs typeface="Arial" charset="0"/>
            </a:endParaRPr>
          </a:p>
        </p:txBody>
      </p:sp>
    </p:spTree>
    <p:extLst>
      <p:ext uri="{BB962C8B-B14F-4D97-AF65-F5344CB8AC3E}">
        <p14:creationId xmlns:p14="http://schemas.microsoft.com/office/powerpoint/2010/main" val="1326606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19</a:t>
            </a:fld>
            <a:endParaRPr lang="pt-BR"/>
          </a:p>
        </p:txBody>
      </p:sp>
    </p:spTree>
    <p:extLst>
      <p:ext uri="{BB962C8B-B14F-4D97-AF65-F5344CB8AC3E}">
        <p14:creationId xmlns:p14="http://schemas.microsoft.com/office/powerpoint/2010/main" val="664796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21</a:t>
            </a:fld>
            <a:endParaRPr lang="pt-BR" altLang="pt-BR">
              <a:latin typeface="Arial" charset="0"/>
              <a:cs typeface="Arial" charset="0"/>
            </a:endParaRPr>
          </a:p>
        </p:txBody>
      </p:sp>
    </p:spTree>
    <p:extLst>
      <p:ext uri="{BB962C8B-B14F-4D97-AF65-F5344CB8AC3E}">
        <p14:creationId xmlns:p14="http://schemas.microsoft.com/office/powerpoint/2010/main" val="680734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mailto:ruy_ernesto@hotmail.com"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Trimestral">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E884330E-88B8-4835-83A9-C37E536B4025}"/>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6" name="Imagem 2">
            <a:extLst>
              <a:ext uri="{FF2B5EF4-FFF2-40B4-BE49-F238E27FC236}">
                <a16:creationId xmlns:a16="http://schemas.microsoft.com/office/drawing/2014/main" id="{633CDA14-AD4B-45D3-86D1-7FEA6415D89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a:extLst>
              <a:ext uri="{FF2B5EF4-FFF2-40B4-BE49-F238E27FC236}">
                <a16:creationId xmlns:a16="http://schemas.microsoft.com/office/drawing/2014/main" id="{8FB24A0E-735C-4FC4-80DA-CADEBEF1A0C3}"/>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38E0FA1A-340C-40F7-81E6-304E1219880E}"/>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0" name="Retângulo 9">
            <a:extLst>
              <a:ext uri="{FF2B5EF4-FFF2-40B4-BE49-F238E27FC236}">
                <a16:creationId xmlns:a16="http://schemas.microsoft.com/office/drawing/2014/main" id="{B90D8E36-9702-4E20-9375-18AE84B47DD7}"/>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1" name="Retângulo 10">
            <a:extLst>
              <a:ext uri="{FF2B5EF4-FFF2-40B4-BE49-F238E27FC236}">
                <a16:creationId xmlns:a16="http://schemas.microsoft.com/office/drawing/2014/main" id="{E1B37ECB-633E-441E-8AA1-4E73F9C341C9}"/>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2" name="Retângulo 11">
            <a:extLst>
              <a:ext uri="{FF2B5EF4-FFF2-40B4-BE49-F238E27FC236}">
                <a16:creationId xmlns:a16="http://schemas.microsoft.com/office/drawing/2014/main" id="{D207709B-A89C-4EBD-ADD3-59DCDAAC299E}"/>
              </a:ext>
            </a:extLst>
          </p:cNvPr>
          <p:cNvSpPr/>
          <p:nvPr userDrawn="1"/>
        </p:nvSpPr>
        <p:spPr>
          <a:xfrm>
            <a:off x="6519863" y="0"/>
            <a:ext cx="1308100"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13" name="Imagem 9">
            <a:extLst>
              <a:ext uri="{FF2B5EF4-FFF2-40B4-BE49-F238E27FC236}">
                <a16:creationId xmlns:a16="http://schemas.microsoft.com/office/drawing/2014/main" id="{8F10618C-6DFF-4B57-8C56-11E01F72F62B}"/>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0" descr="Uma imagem contendo foto, edifício, parede&#10;&#10;Descrição gerada com alta confiança">
            <a:extLst>
              <a:ext uri="{FF2B5EF4-FFF2-40B4-BE49-F238E27FC236}">
                <a16:creationId xmlns:a16="http://schemas.microsoft.com/office/drawing/2014/main" id="{A3B2377A-42E9-49C8-ADD9-9397D55B92CA}"/>
              </a:ext>
            </a:extLst>
          </p:cNvPr>
          <p:cNvPicPr>
            <a:picLocks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1" descr="Uma imagem contendo objeto, foto&#10;&#10;Descrição gerada com alta confiança">
            <a:extLst>
              <a:ext uri="{FF2B5EF4-FFF2-40B4-BE49-F238E27FC236}">
                <a16:creationId xmlns:a16="http://schemas.microsoft.com/office/drawing/2014/main" id="{81D53FD7-CF6A-418E-8A5B-413BC53D6418}"/>
              </a:ext>
            </a:extLst>
          </p:cNvPr>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12" descr="Uma imagem contendo foto, parede, interior, objeto&#10;&#10;Descrição gerada com alta confiança">
            <a:extLst>
              <a:ext uri="{FF2B5EF4-FFF2-40B4-BE49-F238E27FC236}">
                <a16:creationId xmlns:a16="http://schemas.microsoft.com/office/drawing/2014/main" id="{3AEF7D3B-664D-459B-9DC7-5D233770E966}"/>
              </a:ext>
            </a:extLst>
          </p:cNvPr>
          <p:cNvPicPr>
            <a:picLocks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632075" y="839788"/>
            <a:ext cx="12700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eta para a direita 14">
            <a:extLst>
              <a:ext uri="{FF2B5EF4-FFF2-40B4-BE49-F238E27FC236}">
                <a16:creationId xmlns:a16="http://schemas.microsoft.com/office/drawing/2014/main" id="{A4BBDE61-B797-4516-A6E9-336DF772577C}"/>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8" name="Seta para a direita 15">
            <a:extLst>
              <a:ext uri="{FF2B5EF4-FFF2-40B4-BE49-F238E27FC236}">
                <a16:creationId xmlns:a16="http://schemas.microsoft.com/office/drawing/2014/main" id="{1DE5B9AE-EBAC-49FD-831F-7F8D8D1AA518}"/>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9" name="Seta para a direita 16">
            <a:extLst>
              <a:ext uri="{FF2B5EF4-FFF2-40B4-BE49-F238E27FC236}">
                <a16:creationId xmlns:a16="http://schemas.microsoft.com/office/drawing/2014/main" id="{300B158C-8944-45B4-A842-7C812A718E28}"/>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0" name="Seta para a direita 17">
            <a:extLst>
              <a:ext uri="{FF2B5EF4-FFF2-40B4-BE49-F238E27FC236}">
                <a16:creationId xmlns:a16="http://schemas.microsoft.com/office/drawing/2014/main" id="{9C8AC88B-5942-45AB-99B5-58ADAF81675E}"/>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1" name="CaixaDeTexto 18">
            <a:extLst>
              <a:ext uri="{FF2B5EF4-FFF2-40B4-BE49-F238E27FC236}">
                <a16:creationId xmlns:a16="http://schemas.microsoft.com/office/drawing/2014/main" id="{4E1BE383-3AB9-4D0C-A48C-D95DABE4CF7F}"/>
              </a:ext>
            </a:extLst>
          </p:cNvPr>
          <p:cNvSpPr txBox="1">
            <a:spLocks noChangeArrowheads="1"/>
          </p:cNvSpPr>
          <p:nvPr userDrawn="1"/>
        </p:nvSpPr>
        <p:spPr bwMode="auto">
          <a:xfrm>
            <a:off x="27449" y="1243331"/>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2" name="Retângulo 1">
            <a:extLst>
              <a:ext uri="{FF2B5EF4-FFF2-40B4-BE49-F238E27FC236}">
                <a16:creationId xmlns:a16="http://schemas.microsoft.com/office/drawing/2014/main" id="{38B97C8C-6581-4DA9-B07D-8F11A12926A2}"/>
              </a:ext>
            </a:extLst>
          </p:cNvPr>
          <p:cNvSpPr/>
          <p:nvPr userDrawn="1"/>
        </p:nvSpPr>
        <p:spPr>
          <a:xfrm>
            <a:off x="1749597" y="620688"/>
            <a:ext cx="423862" cy="3416320"/>
          </a:xfrm>
          <a:prstGeom prst="rect">
            <a:avLst/>
          </a:prstGeom>
        </p:spPr>
        <p:txBody>
          <a:bodyPr wrap="square">
            <a:spAutoFit/>
          </a:bodyPr>
          <a:lstStyle/>
          <a:p>
            <a:pPr algn="ctr"/>
            <a:r>
              <a:rPr lang="pt-BR" altLang="pt-BR" sz="1800" dirty="0">
                <a:solidFill>
                  <a:schemeClr val="bg1"/>
                </a:solidFill>
              </a:rPr>
              <a:t>MI</a:t>
            </a:r>
          </a:p>
          <a:p>
            <a:pPr algn="ctr"/>
            <a:r>
              <a:rPr lang="pt-BR" altLang="pt-BR" sz="1800" dirty="0">
                <a:solidFill>
                  <a:schemeClr val="bg1"/>
                </a:solidFill>
              </a:rPr>
              <a:t>S</a:t>
            </a:r>
          </a:p>
          <a:p>
            <a:pPr algn="ctr"/>
            <a:r>
              <a:rPr lang="pt-BR" altLang="pt-BR" sz="1800" dirty="0">
                <a:solidFill>
                  <a:schemeClr val="bg1"/>
                </a:solidFill>
              </a:rPr>
              <a:t>S</a:t>
            </a:r>
          </a:p>
          <a:p>
            <a:pPr algn="ctr"/>
            <a:r>
              <a:rPr lang="pt-BR" altLang="pt-BR" sz="1800" dirty="0">
                <a:solidFill>
                  <a:schemeClr val="bg1"/>
                </a:solidFill>
              </a:rPr>
              <a:t>I</a:t>
            </a:r>
          </a:p>
          <a:p>
            <a:pPr algn="ctr"/>
            <a:r>
              <a:rPr lang="pt-BR" altLang="pt-BR" sz="1800" dirty="0">
                <a:solidFill>
                  <a:schemeClr val="bg1"/>
                </a:solidFill>
              </a:rPr>
              <a:t>ONÁR</a:t>
            </a:r>
          </a:p>
          <a:p>
            <a:pPr algn="ctr"/>
            <a:r>
              <a:rPr lang="pt-BR" altLang="pt-BR" sz="1800" dirty="0">
                <a:solidFill>
                  <a:schemeClr val="bg1"/>
                </a:solidFill>
              </a:rPr>
              <a:t>I</a:t>
            </a:r>
          </a:p>
          <a:p>
            <a:pPr algn="ctr"/>
            <a:r>
              <a:rPr lang="pt-BR" altLang="pt-BR" sz="1800" dirty="0">
                <a:solidFill>
                  <a:schemeClr val="bg1"/>
                </a:solidFill>
              </a:rPr>
              <a:t>OS</a:t>
            </a:r>
            <a:endParaRPr lang="pt-BR" dirty="0"/>
          </a:p>
        </p:txBody>
      </p:sp>
      <p:sp>
        <p:nvSpPr>
          <p:cNvPr id="3" name="CaixaDeTexto 2">
            <a:extLst>
              <a:ext uri="{FF2B5EF4-FFF2-40B4-BE49-F238E27FC236}">
                <a16:creationId xmlns:a16="http://schemas.microsoft.com/office/drawing/2014/main" id="{E5516E58-34D7-4805-84EC-95B6B4827FC7}"/>
              </a:ext>
            </a:extLst>
          </p:cNvPr>
          <p:cNvSpPr txBox="1"/>
          <p:nvPr userDrawn="1"/>
        </p:nvSpPr>
        <p:spPr>
          <a:xfrm>
            <a:off x="2620963" y="4221088"/>
            <a:ext cx="1268411" cy="923330"/>
          </a:xfrm>
          <a:prstGeom prst="rect">
            <a:avLst/>
          </a:prstGeom>
          <a:noFill/>
        </p:spPr>
        <p:txBody>
          <a:bodyPr wrap="square" rtlCol="0">
            <a:spAutoFit/>
          </a:bodyPr>
          <a:lstStyle/>
          <a:p>
            <a:pPr algn="ctr"/>
            <a:endParaRPr lang="pt-BR" sz="1800" dirty="0"/>
          </a:p>
          <a:p>
            <a:pPr algn="ctr"/>
            <a:r>
              <a:rPr lang="pt-BR" sz="1800" dirty="0"/>
              <a:t>TRIMESTRE</a:t>
            </a:r>
          </a:p>
          <a:p>
            <a:pPr algn="ctr"/>
            <a:r>
              <a:rPr lang="pt-BR" sz="1800"/>
              <a:t>2023</a:t>
            </a:r>
            <a:endParaRPr lang="pt-BR" sz="1800" dirty="0"/>
          </a:p>
        </p:txBody>
      </p:sp>
      <p:sp>
        <p:nvSpPr>
          <p:cNvPr id="30" name="Espaço Reservado para Texto 29">
            <a:extLst>
              <a:ext uri="{FF2B5EF4-FFF2-40B4-BE49-F238E27FC236}">
                <a16:creationId xmlns:a16="http://schemas.microsoft.com/office/drawing/2014/main" id="{61069D8B-8B28-4E35-879E-2C48552D6220}"/>
              </a:ext>
            </a:extLst>
          </p:cNvPr>
          <p:cNvSpPr>
            <a:spLocks noGrp="1"/>
          </p:cNvSpPr>
          <p:nvPr>
            <p:ph type="body" sz="quarter" idx="10" hasCustomPrompt="1"/>
          </p:nvPr>
        </p:nvSpPr>
        <p:spPr>
          <a:xfrm>
            <a:off x="2686052" y="3789040"/>
            <a:ext cx="1131886" cy="792485"/>
          </a:xfrm>
          <a:prstGeom prst="rect">
            <a:avLst/>
          </a:prstGeom>
        </p:spPr>
        <p:txBody>
          <a:bodyPr/>
          <a:lstStyle>
            <a:lvl1pPr marL="0" indent="0" algn="ctr">
              <a:buNone/>
              <a:defRPr/>
            </a:lvl1pPr>
          </a:lstStyle>
          <a:p>
            <a:pPr lvl="0"/>
            <a:r>
              <a:rPr lang="pt-BR" dirty="0"/>
              <a:t>Tri</a:t>
            </a:r>
          </a:p>
        </p:txBody>
      </p:sp>
    </p:spTree>
    <p:extLst>
      <p:ext uri="{BB962C8B-B14F-4D97-AF65-F5344CB8AC3E}">
        <p14:creationId xmlns:p14="http://schemas.microsoft.com/office/powerpoint/2010/main" val="4238227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sões no Mundo">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9F7A317-04DB-406C-AA6E-EB39E08D1A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4459" y="711018"/>
            <a:ext cx="7733884" cy="6081667"/>
          </a:xfrm>
          <a:prstGeom prst="rect">
            <a:avLst/>
          </a:prstGeom>
        </p:spPr>
      </p:pic>
      <p:sp>
        <p:nvSpPr>
          <p:cNvPr id="4" name="CaixaDeTexto 3">
            <a:extLst>
              <a:ext uri="{FF2B5EF4-FFF2-40B4-BE49-F238E27FC236}">
                <a16:creationId xmlns:a16="http://schemas.microsoft.com/office/drawing/2014/main" id="{69002AFE-889F-4D14-A8A3-F88B46A73AE4}"/>
              </a:ext>
            </a:extLst>
          </p:cNvPr>
          <p:cNvSpPr txBox="1"/>
          <p:nvPr userDrawn="1"/>
        </p:nvSpPr>
        <p:spPr>
          <a:xfrm>
            <a:off x="1304113" y="55094"/>
            <a:ext cx="7733884" cy="646331"/>
          </a:xfrm>
          <a:prstGeom prst="rect">
            <a:avLst/>
          </a:prstGeom>
          <a:noFill/>
        </p:spPr>
        <p:txBody>
          <a:bodyPr wrap="square" rtlCol="0">
            <a:spAutoFit/>
          </a:bodyPr>
          <a:lstStyle/>
          <a:p>
            <a:r>
              <a:rPr lang="pt-BR" sz="3600" b="1" dirty="0">
                <a:ln>
                  <a:solidFill>
                    <a:schemeClr val="tx1"/>
                  </a:solidFill>
                </a:ln>
                <a:solidFill>
                  <a:schemeClr val="bg1"/>
                </a:solidFill>
              </a:rPr>
              <a:t>Divisões da Igreja Adventista no mundo</a:t>
            </a:r>
          </a:p>
        </p:txBody>
      </p:sp>
      <p:sp>
        <p:nvSpPr>
          <p:cNvPr id="2" name="Retângulo: Cantos Arredondados 1">
            <a:extLst>
              <a:ext uri="{FF2B5EF4-FFF2-40B4-BE49-F238E27FC236}">
                <a16:creationId xmlns:a16="http://schemas.microsoft.com/office/drawing/2014/main" id="{EFD460E0-A66A-4EFF-83B4-D872D91F38A9}"/>
              </a:ext>
            </a:extLst>
          </p:cNvPr>
          <p:cNvSpPr/>
          <p:nvPr userDrawn="1"/>
        </p:nvSpPr>
        <p:spPr>
          <a:xfrm>
            <a:off x="1364459" y="711018"/>
            <a:ext cx="7733884" cy="4137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600" b="1" dirty="0">
                <a:solidFill>
                  <a:srgbClr val="FF0000"/>
                </a:solidFill>
              </a:rPr>
              <a:t>Conferência Geral</a:t>
            </a:r>
          </a:p>
        </p:txBody>
      </p:sp>
      <p:sp>
        <p:nvSpPr>
          <p:cNvPr id="5" name="CaixaDeTexto 4">
            <a:extLst>
              <a:ext uri="{FF2B5EF4-FFF2-40B4-BE49-F238E27FC236}">
                <a16:creationId xmlns:a16="http://schemas.microsoft.com/office/drawing/2014/main" id="{1D877F83-E5D6-4F8E-907D-4BA9F142A14E}"/>
              </a:ext>
            </a:extLst>
          </p:cNvPr>
          <p:cNvSpPr txBox="1"/>
          <p:nvPr userDrawn="1"/>
        </p:nvSpPr>
        <p:spPr>
          <a:xfrm>
            <a:off x="1835696" y="5661248"/>
            <a:ext cx="1695144" cy="646331"/>
          </a:xfrm>
          <a:prstGeom prst="rect">
            <a:avLst/>
          </a:prstGeom>
          <a:solidFill>
            <a:schemeClr val="bg1"/>
          </a:solidFill>
        </p:spPr>
        <p:txBody>
          <a:bodyPr wrap="none" rtlCol="0">
            <a:spAutoFit/>
          </a:bodyPr>
          <a:lstStyle/>
          <a:p>
            <a:r>
              <a:rPr lang="pt-BR" sz="1200" b="1" dirty="0"/>
              <a:t>Norte Americana (NAD)</a:t>
            </a:r>
          </a:p>
          <a:p>
            <a:r>
              <a:rPr lang="pt-BR" sz="1200" b="1" dirty="0"/>
              <a:t>Interamericana (IAD)</a:t>
            </a:r>
          </a:p>
          <a:p>
            <a:r>
              <a:rPr lang="pt-BR" sz="1200" b="1" dirty="0"/>
              <a:t>Sul Americana (SAD)</a:t>
            </a:r>
          </a:p>
        </p:txBody>
      </p:sp>
      <p:sp>
        <p:nvSpPr>
          <p:cNvPr id="6" name="CaixaDeTexto 5">
            <a:extLst>
              <a:ext uri="{FF2B5EF4-FFF2-40B4-BE49-F238E27FC236}">
                <a16:creationId xmlns:a16="http://schemas.microsoft.com/office/drawing/2014/main" id="{70B8DD16-7EA1-47D0-BE16-5B35C97E74C4}"/>
              </a:ext>
            </a:extLst>
          </p:cNvPr>
          <p:cNvSpPr txBox="1"/>
          <p:nvPr userDrawn="1"/>
        </p:nvSpPr>
        <p:spPr>
          <a:xfrm>
            <a:off x="4211960" y="5291915"/>
            <a:ext cx="2448272" cy="1384995"/>
          </a:xfrm>
          <a:prstGeom prst="rect">
            <a:avLst/>
          </a:prstGeom>
          <a:solidFill>
            <a:schemeClr val="bg1"/>
          </a:solidFill>
        </p:spPr>
        <p:txBody>
          <a:bodyPr wrap="square" rtlCol="0">
            <a:spAutoFit/>
          </a:bodyPr>
          <a:lstStyle/>
          <a:p>
            <a:r>
              <a:rPr lang="pt-BR" sz="1200" b="1" dirty="0"/>
              <a:t>Transeuropeia (TED) </a:t>
            </a:r>
          </a:p>
          <a:p>
            <a:r>
              <a:rPr lang="pt-BR" sz="1200" b="1" dirty="0"/>
              <a:t>Intereuropeia (EUD)</a:t>
            </a:r>
          </a:p>
          <a:p>
            <a:r>
              <a:rPr lang="pt-BR" sz="1200" b="1" dirty="0"/>
              <a:t>Oriente Médio/Norte África(MENA)</a:t>
            </a:r>
          </a:p>
          <a:p>
            <a:r>
              <a:rPr lang="pt-BR" sz="1200" b="1" dirty="0"/>
              <a:t>Campo de Israel (IF)</a:t>
            </a:r>
          </a:p>
          <a:p>
            <a:r>
              <a:rPr lang="pt-BR" sz="1200" b="1" dirty="0"/>
              <a:t>Centro Oeste Africana (WAD)</a:t>
            </a:r>
          </a:p>
          <a:p>
            <a:r>
              <a:rPr lang="pt-BR" sz="1200" b="1" dirty="0"/>
              <a:t>Centro Leste Africana (ECD)</a:t>
            </a:r>
          </a:p>
          <a:p>
            <a:r>
              <a:rPr lang="pt-BR" sz="1200" b="1" i="0" dirty="0"/>
              <a:t>Sul-Africana Oceano </a:t>
            </a:r>
            <a:r>
              <a:rPr lang="pt-BR" sz="1100" b="1" dirty="0"/>
              <a:t>Índico (SID)</a:t>
            </a:r>
          </a:p>
        </p:txBody>
      </p:sp>
      <p:sp>
        <p:nvSpPr>
          <p:cNvPr id="7" name="CaixaDeTexto 6">
            <a:extLst>
              <a:ext uri="{FF2B5EF4-FFF2-40B4-BE49-F238E27FC236}">
                <a16:creationId xmlns:a16="http://schemas.microsoft.com/office/drawing/2014/main" id="{65AAA76E-B543-4D9E-8A95-B102DC517481}"/>
              </a:ext>
            </a:extLst>
          </p:cNvPr>
          <p:cNvSpPr txBox="1"/>
          <p:nvPr userDrawn="1"/>
        </p:nvSpPr>
        <p:spPr>
          <a:xfrm>
            <a:off x="6866095" y="5278084"/>
            <a:ext cx="2232248" cy="1015663"/>
          </a:xfrm>
          <a:prstGeom prst="rect">
            <a:avLst/>
          </a:prstGeom>
          <a:solidFill>
            <a:schemeClr val="bg1"/>
          </a:solidFill>
        </p:spPr>
        <p:txBody>
          <a:bodyPr wrap="square" rtlCol="0">
            <a:spAutoFit/>
          </a:bodyPr>
          <a:lstStyle/>
          <a:p>
            <a:r>
              <a:rPr lang="pt-BR" sz="1200" b="1" dirty="0"/>
              <a:t>Euroasiática (ESD)</a:t>
            </a:r>
          </a:p>
          <a:p>
            <a:r>
              <a:rPr lang="pt-BR" sz="1200" b="1" dirty="0"/>
              <a:t>Pacífico Norte Asiático (NSD) Pacífico Sul Asiático (SSD) </a:t>
            </a:r>
          </a:p>
          <a:p>
            <a:r>
              <a:rPr lang="pt-BR" sz="1200" b="1" dirty="0"/>
              <a:t>Sul Asiático (SUD)</a:t>
            </a:r>
          </a:p>
          <a:p>
            <a:r>
              <a:rPr lang="pt-BR" sz="1200" b="1" dirty="0"/>
              <a:t>Sul do Pacífico (SPD)</a:t>
            </a:r>
            <a:endParaRPr lang="pt-BR" sz="1100" b="1" dirty="0"/>
          </a:p>
        </p:txBody>
      </p:sp>
    </p:spTree>
    <p:extLst>
      <p:ext uri="{BB962C8B-B14F-4D97-AF65-F5344CB8AC3E}">
        <p14:creationId xmlns:p14="http://schemas.microsoft.com/office/powerpoint/2010/main" val="86452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5" name="Retângulo 4">
            <a:extLst>
              <a:ext uri="{FF2B5EF4-FFF2-40B4-BE49-F238E27FC236}">
                <a16:creationId xmlns:a16="http://schemas.microsoft.com/office/drawing/2014/main" id="{C3690757-2233-41B7-B19F-57929FBC3A8B}"/>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9" name="Espaço Reservado para Texto 8"/>
          <p:cNvSpPr>
            <a:spLocks noGrp="1"/>
          </p:cNvSpPr>
          <p:nvPr>
            <p:ph type="body" sz="quarter" idx="11" hasCustomPrompt="1"/>
          </p:nvPr>
        </p:nvSpPr>
        <p:spPr>
          <a:xfrm>
            <a:off x="15875" y="0"/>
            <a:ext cx="9109075" cy="666750"/>
          </a:xfrm>
          <a:prstGeom prst="rect">
            <a:avLst/>
          </a:prstGeom>
        </p:spPr>
        <p:txBody>
          <a:bodyPr/>
          <a:lstStyle>
            <a:lvl1pPr marL="0" indent="0">
              <a:buNone/>
              <a:defRPr b="1">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 </a:t>
            </a:r>
          </a:p>
        </p:txBody>
      </p:sp>
      <p:sp>
        <p:nvSpPr>
          <p:cNvPr id="6" name="CaixaDeTexto 2">
            <a:extLst>
              <a:ext uri="{FF2B5EF4-FFF2-40B4-BE49-F238E27FC236}">
                <a16:creationId xmlns:a16="http://schemas.microsoft.com/office/drawing/2014/main" id="{24418F8F-55AE-4F30-A4F5-B7D5BACE023D}"/>
              </a:ext>
            </a:extLst>
          </p:cNvPr>
          <p:cNvSpPr txBox="1">
            <a:spLocks noChangeArrowheads="1"/>
          </p:cNvSpPr>
          <p:nvPr userDrawn="1"/>
        </p:nvSpPr>
        <p:spPr bwMode="auto">
          <a:xfrm>
            <a:off x="107950" y="981075"/>
            <a:ext cx="90360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spcAft>
                <a:spcPts val="1200"/>
              </a:spcAft>
            </a:pPr>
            <a:r>
              <a:rPr lang="pt-BR" altLang="pt-BR" sz="2400" b="1"/>
              <a:t>As imagens que temos utilizado aqui são sempre imagens tiradas da internet. Procuramos não utilizar imagens que tenham alguma restrição quanto à direitos autorais.</a:t>
            </a:r>
          </a:p>
          <a:p>
            <a:pPr algn="just" eaLnBrk="1" hangingPunct="1">
              <a:spcAft>
                <a:spcPts val="1200"/>
              </a:spcAft>
            </a:pPr>
            <a:r>
              <a:rPr lang="pt-BR" altLang="pt-BR" sz="2400" b="1"/>
              <a:t>Se por acaso estivermos utilizando de maneira indevida alguma imagem, por favor me avise que retirarei imediatamente a imagem deste material.</a:t>
            </a:r>
          </a:p>
        </p:txBody>
      </p:sp>
      <p:sp>
        <p:nvSpPr>
          <p:cNvPr id="8" name="Retângulo 3">
            <a:extLst>
              <a:ext uri="{FF2B5EF4-FFF2-40B4-BE49-F238E27FC236}">
                <a16:creationId xmlns:a16="http://schemas.microsoft.com/office/drawing/2014/main" id="{8F28B665-A79E-4E52-BD91-14131BA51623}"/>
              </a:ext>
            </a:extLst>
          </p:cNvPr>
          <p:cNvSpPr>
            <a:spLocks noChangeArrowheads="1"/>
          </p:cNvSpPr>
          <p:nvPr userDrawn="1"/>
        </p:nvSpPr>
        <p:spPr bwMode="auto">
          <a:xfrm>
            <a:off x="123825" y="3551238"/>
            <a:ext cx="90360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pt-BR" sz="2400" b="1" dirty="0"/>
              <a:t>Qualquer observação sobre este material entre em contato comigo pelo e-mail:</a:t>
            </a:r>
          </a:p>
          <a:p>
            <a:pPr eaLnBrk="1" hangingPunct="1"/>
            <a:r>
              <a:rPr lang="pt-BR" altLang="pt-BR" sz="2400" b="1" dirty="0">
                <a:solidFill>
                  <a:srgbClr val="FF0000"/>
                </a:solidFill>
              </a:rPr>
              <a:t>Ruy Ernesto N Schwantes ( </a:t>
            </a:r>
            <a:r>
              <a:rPr lang="pt-BR" altLang="pt-BR" sz="2400" b="1" dirty="0">
                <a:solidFill>
                  <a:srgbClr val="FF0000"/>
                </a:solidFill>
                <a:hlinkClick r:id="rId2"/>
              </a:rPr>
              <a:t>ruy_ernesto@hotmail.com</a:t>
            </a:r>
            <a:r>
              <a:rPr lang="pt-BR" altLang="pt-BR" sz="2400" b="1" dirty="0">
                <a:solidFill>
                  <a:srgbClr val="FF0000"/>
                </a:solidFill>
              </a:rPr>
              <a:t> )</a:t>
            </a:r>
          </a:p>
          <a:p>
            <a:pPr eaLnBrk="1" hangingPunct="1"/>
            <a:endParaRPr lang="pt-BR" altLang="pt-BR" sz="2400" b="1" dirty="0">
              <a:solidFill>
                <a:srgbClr val="FF0000"/>
              </a:solidFill>
            </a:endParaRPr>
          </a:p>
          <a:p>
            <a:pPr eaLnBrk="1" hangingPunct="1"/>
            <a:endParaRPr lang="pt-BR" altLang="pt-BR" sz="2400" b="1" dirty="0">
              <a:solidFill>
                <a:srgbClr val="FF0000"/>
              </a:solidFill>
            </a:endParaRPr>
          </a:p>
        </p:txBody>
      </p:sp>
      <p:sp>
        <p:nvSpPr>
          <p:cNvPr id="10" name="Retângulo 3">
            <a:extLst>
              <a:ext uri="{FF2B5EF4-FFF2-40B4-BE49-F238E27FC236}">
                <a16:creationId xmlns:a16="http://schemas.microsoft.com/office/drawing/2014/main" id="{1A7E6371-DDD0-428D-ADA7-00C93FFBF8EE}"/>
              </a:ext>
            </a:extLst>
          </p:cNvPr>
          <p:cNvSpPr>
            <a:spLocks noChangeArrowheads="1"/>
          </p:cNvSpPr>
          <p:nvPr userDrawn="1"/>
        </p:nvSpPr>
        <p:spPr bwMode="auto">
          <a:xfrm>
            <a:off x="107950" y="4751567"/>
            <a:ext cx="9036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r>
              <a:rPr lang="pt-BR" sz="2400" b="1" dirty="0"/>
            </a:br>
            <a:endParaRPr lang="pt-BR" altLang="pt-BR" sz="2400" b="1" dirty="0">
              <a:solidFill>
                <a:srgbClr val="FF0000"/>
              </a:solidFill>
            </a:endParaRPr>
          </a:p>
        </p:txBody>
      </p:sp>
    </p:spTree>
    <p:extLst>
      <p:ext uri="{BB962C8B-B14F-4D97-AF65-F5344CB8AC3E}">
        <p14:creationId xmlns:p14="http://schemas.microsoft.com/office/powerpoint/2010/main" val="1641920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ral">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156401C-DE18-48C8-8A43-D90D8C472295}"/>
              </a:ext>
            </a:extLst>
          </p:cNvPr>
          <p:cNvSpPr/>
          <p:nvPr userDrawn="1"/>
        </p:nvSpPr>
        <p:spPr>
          <a:xfrm>
            <a:off x="34925" y="0"/>
            <a:ext cx="9109075" cy="685800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Tree>
    <p:extLst>
      <p:ext uri="{BB962C8B-B14F-4D97-AF65-F5344CB8AC3E}">
        <p14:creationId xmlns:p14="http://schemas.microsoft.com/office/powerpoint/2010/main" val="400488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ral com destaque">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943A4D7-F464-46AA-B306-627A8F22A378}"/>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 name="Retângulo 4">
            <a:extLst>
              <a:ext uri="{FF2B5EF4-FFF2-40B4-BE49-F238E27FC236}">
                <a16:creationId xmlns:a16="http://schemas.microsoft.com/office/drawing/2014/main" id="{1CFD6F98-CF4C-4DA7-BEC7-012D4060B618}"/>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9" name="Espaço Reservado para Texto 8">
            <a:extLst>
              <a:ext uri="{FF2B5EF4-FFF2-40B4-BE49-F238E27FC236}">
                <a16:creationId xmlns:a16="http://schemas.microsoft.com/office/drawing/2014/main" id="{D6FA0C53-8B40-4915-9B42-9E61F8719303}"/>
              </a:ext>
            </a:extLst>
          </p:cNvPr>
          <p:cNvSpPr>
            <a:spLocks noGrp="1"/>
          </p:cNvSpPr>
          <p:nvPr>
            <p:ph type="body" sz="quarter" idx="11"/>
          </p:nvPr>
        </p:nvSpPr>
        <p:spPr>
          <a:xfrm>
            <a:off x="15875" y="0"/>
            <a:ext cx="9109075" cy="666750"/>
          </a:xfrm>
          <a:prstGeom prst="rect">
            <a:avLst/>
          </a:prstGeom>
        </p:spPr>
        <p:txBody>
          <a:bodyPr/>
          <a:lstStyle>
            <a:lvl1pPr marL="0" indent="0">
              <a:buNone/>
              <a:defRPr sz="36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endParaRPr lang="pt-BR" dirty="0"/>
          </a:p>
        </p:txBody>
      </p:sp>
    </p:spTree>
    <p:extLst>
      <p:ext uri="{BB962C8B-B14F-4D97-AF65-F5344CB8AC3E}">
        <p14:creationId xmlns:p14="http://schemas.microsoft.com/office/powerpoint/2010/main" val="4234544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marelo CAPA - 4º trimestre">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55C4FEF0-8A47-4AC6-A0E0-30CD42D95EE1}"/>
              </a:ext>
            </a:extLst>
          </p:cNvPr>
          <p:cNvSpPr/>
          <p:nvPr userDrawn="1"/>
        </p:nvSpPr>
        <p:spPr>
          <a:xfrm>
            <a:off x="7824788" y="0"/>
            <a:ext cx="1306512" cy="6858000"/>
          </a:xfrm>
          <a:prstGeom prst="rect">
            <a:avLst/>
          </a:prstGeom>
          <a:gradFill>
            <a:gsLst>
              <a:gs pos="0">
                <a:srgbClr val="FFFF99"/>
              </a:gs>
              <a:gs pos="35000">
                <a:srgbClr val="FFFFCC"/>
              </a:gs>
              <a:gs pos="69000">
                <a:srgbClr val="FFFFFF"/>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pic>
        <p:nvPicPr>
          <p:cNvPr id="6" name="Imagem 2">
            <a:extLst>
              <a:ext uri="{FF2B5EF4-FFF2-40B4-BE49-F238E27FC236}">
                <a16:creationId xmlns:a16="http://schemas.microsoft.com/office/drawing/2014/main" id="{B65C028F-C3E5-48CD-BA7A-8E01655A4F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ângulo 6">
            <a:extLst>
              <a:ext uri="{FF2B5EF4-FFF2-40B4-BE49-F238E27FC236}">
                <a16:creationId xmlns:a16="http://schemas.microsoft.com/office/drawing/2014/main" id="{7998C51B-5961-4332-9F95-1378C485AEC4}"/>
              </a:ext>
            </a:extLst>
          </p:cNvPr>
          <p:cNvSpPr/>
          <p:nvPr userDrawn="1"/>
        </p:nvSpPr>
        <p:spPr>
          <a:xfrm>
            <a:off x="0" y="0"/>
            <a:ext cx="1306513" cy="6858000"/>
          </a:xfrm>
          <a:prstGeom prst="rect">
            <a:avLst/>
          </a:prstGeom>
          <a:gradFill>
            <a:gsLst>
              <a:gs pos="0">
                <a:schemeClr val="bg2">
                  <a:lumMod val="25000"/>
                </a:schemeClr>
              </a:gs>
              <a:gs pos="35000">
                <a:schemeClr val="bg2">
                  <a:lumMod val="25000"/>
                </a:schemeClr>
              </a:gs>
              <a:gs pos="69000">
                <a:srgbClr val="D6A3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p:txBody>
      </p:sp>
      <p:sp>
        <p:nvSpPr>
          <p:cNvPr id="8" name="Retângulo 7">
            <a:extLst>
              <a:ext uri="{FF2B5EF4-FFF2-40B4-BE49-F238E27FC236}">
                <a16:creationId xmlns:a16="http://schemas.microsoft.com/office/drawing/2014/main" id="{B95C15DF-A763-467D-B824-0CB19D24092D}"/>
              </a:ext>
            </a:extLst>
          </p:cNvPr>
          <p:cNvSpPr/>
          <p:nvPr userDrawn="1"/>
        </p:nvSpPr>
        <p:spPr>
          <a:xfrm>
            <a:off x="1303338" y="0"/>
            <a:ext cx="1308100" cy="6858000"/>
          </a:xfrm>
          <a:prstGeom prst="rect">
            <a:avLst/>
          </a:prstGeom>
          <a:gradFill>
            <a:gsLst>
              <a:gs pos="0">
                <a:schemeClr val="bg2">
                  <a:lumMod val="25000"/>
                </a:schemeClr>
              </a:gs>
              <a:gs pos="35000">
                <a:srgbClr val="FFC000"/>
              </a:gs>
              <a:gs pos="69000">
                <a:srgbClr val="FFCC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5C83C081-DE6D-4125-B51B-BE5A43D08F53}"/>
              </a:ext>
            </a:extLst>
          </p:cNvPr>
          <p:cNvSpPr/>
          <p:nvPr userDrawn="1"/>
        </p:nvSpPr>
        <p:spPr>
          <a:xfrm>
            <a:off x="2606675" y="0"/>
            <a:ext cx="1306513" cy="6858000"/>
          </a:xfrm>
          <a:prstGeom prst="rect">
            <a:avLst/>
          </a:prstGeom>
          <a:gradFill>
            <a:gsLst>
              <a:gs pos="0">
                <a:srgbClr val="FFC000"/>
              </a:gs>
              <a:gs pos="35000">
                <a:srgbClr val="FFCC00"/>
              </a:gs>
              <a:gs pos="69000">
                <a:srgbClr val="FFFF00"/>
              </a:gs>
              <a:gs pos="100000">
                <a:srgbClr val="FFFF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0" name="Retângulo 9">
            <a:extLst>
              <a:ext uri="{FF2B5EF4-FFF2-40B4-BE49-F238E27FC236}">
                <a16:creationId xmlns:a16="http://schemas.microsoft.com/office/drawing/2014/main" id="{5728AF6E-8F61-4B91-A810-08F10495D554}"/>
              </a:ext>
            </a:extLst>
          </p:cNvPr>
          <p:cNvSpPr/>
          <p:nvPr userDrawn="1"/>
        </p:nvSpPr>
        <p:spPr>
          <a:xfrm>
            <a:off x="3911600" y="0"/>
            <a:ext cx="1308100" cy="6858000"/>
          </a:xfrm>
          <a:prstGeom prst="rect">
            <a:avLst/>
          </a:prstGeom>
          <a:gradFill>
            <a:gsLst>
              <a:gs pos="0">
                <a:srgbClr val="FFCC00"/>
              </a:gs>
              <a:gs pos="35000">
                <a:srgbClr val="FFFF00"/>
              </a:gs>
              <a:gs pos="69000">
                <a:srgbClr val="FFFF99"/>
              </a:gs>
              <a:gs pos="100000">
                <a:srgbClr val="FFFF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1" name="Retângulo 10">
            <a:extLst>
              <a:ext uri="{FF2B5EF4-FFF2-40B4-BE49-F238E27FC236}">
                <a16:creationId xmlns:a16="http://schemas.microsoft.com/office/drawing/2014/main" id="{A90DB37D-F52C-4018-A150-43DF63D0D086}"/>
              </a:ext>
            </a:extLst>
          </p:cNvPr>
          <p:cNvSpPr/>
          <p:nvPr userDrawn="1"/>
        </p:nvSpPr>
        <p:spPr>
          <a:xfrm>
            <a:off x="5216525" y="0"/>
            <a:ext cx="1306513" cy="6858000"/>
          </a:xfrm>
          <a:prstGeom prst="rect">
            <a:avLst/>
          </a:prstGeom>
          <a:gradFill>
            <a:gsLst>
              <a:gs pos="0">
                <a:srgbClr val="FFFF00"/>
              </a:gs>
              <a:gs pos="35000">
                <a:srgbClr val="FFFF66"/>
              </a:gs>
              <a:gs pos="69000">
                <a:srgbClr val="FFFF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2" name="Retângulo 11">
            <a:extLst>
              <a:ext uri="{FF2B5EF4-FFF2-40B4-BE49-F238E27FC236}">
                <a16:creationId xmlns:a16="http://schemas.microsoft.com/office/drawing/2014/main" id="{24D6CC90-7387-499B-B3C5-1FA4E71D89A9}"/>
              </a:ext>
            </a:extLst>
          </p:cNvPr>
          <p:cNvSpPr/>
          <p:nvPr userDrawn="1"/>
        </p:nvSpPr>
        <p:spPr>
          <a:xfrm>
            <a:off x="6519863" y="0"/>
            <a:ext cx="1308100" cy="6858000"/>
          </a:xfrm>
          <a:prstGeom prst="rect">
            <a:avLst/>
          </a:prstGeom>
          <a:gradFill>
            <a:gsLst>
              <a:gs pos="0">
                <a:srgbClr val="FFFF66"/>
              </a:gs>
              <a:gs pos="35000">
                <a:srgbClr val="FFFF99"/>
              </a:gs>
              <a:gs pos="69000">
                <a:srgbClr val="FFFFCC"/>
              </a:gs>
              <a:gs pos="100000">
                <a:srgbClr val="FFFFFF"/>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pic>
        <p:nvPicPr>
          <p:cNvPr id="13" name="Imagem 9">
            <a:extLst>
              <a:ext uri="{FF2B5EF4-FFF2-40B4-BE49-F238E27FC236}">
                <a16:creationId xmlns:a16="http://schemas.microsoft.com/office/drawing/2014/main" id="{9978B942-97EB-496B-8EB7-CCBC2F7F3196}"/>
              </a:ext>
            </a:extLst>
          </p:cNvPr>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32075" y="842963"/>
            <a:ext cx="1268413"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0" descr="Uma imagem contendo foto, edifício, parede&#10;&#10;Descrição gerada com alta confiança">
            <a:extLst>
              <a:ext uri="{FF2B5EF4-FFF2-40B4-BE49-F238E27FC236}">
                <a16:creationId xmlns:a16="http://schemas.microsoft.com/office/drawing/2014/main" id="{A91E05CD-9CC7-447C-A604-5790BBFD58FB}"/>
              </a:ext>
            </a:extLst>
          </p:cNvPr>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1" descr="Uma imagem contendo objeto, foto&#10;&#10;Descrição gerada com alta confiança">
            <a:extLst>
              <a:ext uri="{FF2B5EF4-FFF2-40B4-BE49-F238E27FC236}">
                <a16:creationId xmlns:a16="http://schemas.microsoft.com/office/drawing/2014/main" id="{1683427A-8243-4FC1-92C8-1E3BE900AA46}"/>
              </a:ext>
            </a:extLst>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12" descr="Uma imagem contendo foto, parede, interior, objeto&#10;&#10;Descrição gerada com alta confiança">
            <a:extLst>
              <a:ext uri="{FF2B5EF4-FFF2-40B4-BE49-F238E27FC236}">
                <a16:creationId xmlns:a16="http://schemas.microsoft.com/office/drawing/2014/main" id="{DA24ACCB-34BD-4833-8FBD-D447B81ABC8D}"/>
              </a:ext>
            </a:extLst>
          </p:cNvPr>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eta para a direita 14">
            <a:extLst>
              <a:ext uri="{FF2B5EF4-FFF2-40B4-BE49-F238E27FC236}">
                <a16:creationId xmlns:a16="http://schemas.microsoft.com/office/drawing/2014/main" id="{64604E08-EF50-479C-BF89-EAD268211E5B}"/>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solidFill>
                <a:srgbClr val="FF0000"/>
              </a:solidFill>
            </a:endParaRPr>
          </a:p>
        </p:txBody>
      </p:sp>
      <p:sp>
        <p:nvSpPr>
          <p:cNvPr id="18" name="Seta para a direita 15">
            <a:extLst>
              <a:ext uri="{FF2B5EF4-FFF2-40B4-BE49-F238E27FC236}">
                <a16:creationId xmlns:a16="http://schemas.microsoft.com/office/drawing/2014/main" id="{2793710C-739A-4F95-868F-AE0D753ADB78}"/>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9" name="Seta para a direita 16">
            <a:extLst>
              <a:ext uri="{FF2B5EF4-FFF2-40B4-BE49-F238E27FC236}">
                <a16:creationId xmlns:a16="http://schemas.microsoft.com/office/drawing/2014/main" id="{11B95390-0995-4B81-8E7F-C616DBB3226B}"/>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20" name="Seta para a direita 17">
            <a:extLst>
              <a:ext uri="{FF2B5EF4-FFF2-40B4-BE49-F238E27FC236}">
                <a16:creationId xmlns:a16="http://schemas.microsoft.com/office/drawing/2014/main" id="{ADF4A2DB-7503-43BB-8701-2341441E1B57}"/>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28" name="Imagem 13" descr="Uma imagem contendo texto&#10;&#10;Descrição gerada com alta confiança">
            <a:extLst>
              <a:ext uri="{FF2B5EF4-FFF2-40B4-BE49-F238E27FC236}">
                <a16:creationId xmlns:a16="http://schemas.microsoft.com/office/drawing/2014/main" id="{EF17D8FD-C7E7-4BCF-9742-40BC2670E9EF}"/>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r="974" b="20526"/>
          <a:stretch>
            <a:fillRect/>
          </a:stretch>
        </p:blipFill>
        <p:spPr bwMode="auto">
          <a:xfrm>
            <a:off x="52388" y="5473700"/>
            <a:ext cx="120491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CaixaDeTexto 18">
            <a:extLst>
              <a:ext uri="{FF2B5EF4-FFF2-40B4-BE49-F238E27FC236}">
                <a16:creationId xmlns:a16="http://schemas.microsoft.com/office/drawing/2014/main" id="{08514C7B-E36E-4B83-9AAB-7166EC891439}"/>
              </a:ext>
            </a:extLst>
          </p:cNvPr>
          <p:cNvSpPr txBox="1">
            <a:spLocks noChangeArrowheads="1"/>
          </p:cNvSpPr>
          <p:nvPr userDrawn="1"/>
        </p:nvSpPr>
        <p:spPr bwMode="auto">
          <a:xfrm>
            <a:off x="26988" y="1243013"/>
            <a:ext cx="12731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30" name="Retângulo 29">
            <a:extLst>
              <a:ext uri="{FF2B5EF4-FFF2-40B4-BE49-F238E27FC236}">
                <a16:creationId xmlns:a16="http://schemas.microsoft.com/office/drawing/2014/main" id="{C29CE97F-0103-4489-86DA-9A7E2F0B047D}"/>
              </a:ext>
            </a:extLst>
          </p:cNvPr>
          <p:cNvSpPr>
            <a:spLocks noChangeArrowheads="1"/>
          </p:cNvSpPr>
          <p:nvPr userDrawn="1"/>
        </p:nvSpPr>
        <p:spPr bwMode="auto">
          <a:xfrm>
            <a:off x="1749425" y="416853"/>
            <a:ext cx="42386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sz="2400" b="1" dirty="0">
                <a:solidFill>
                  <a:schemeClr val="bg1"/>
                </a:solidFill>
                <a:cs typeface="+mn-cs"/>
              </a:rPr>
              <a:t>MI</a:t>
            </a:r>
          </a:p>
          <a:p>
            <a:pPr algn="ctr">
              <a:defRPr/>
            </a:pPr>
            <a:r>
              <a:rPr lang="pt-BR" altLang="pt-BR" sz="2400" b="1" dirty="0">
                <a:solidFill>
                  <a:schemeClr val="bg1"/>
                </a:solidFill>
                <a:cs typeface="+mn-cs"/>
              </a:rPr>
              <a:t>S</a:t>
            </a:r>
          </a:p>
          <a:p>
            <a:pPr algn="ctr">
              <a:defRPr/>
            </a:pPr>
            <a:r>
              <a:rPr lang="pt-BR" altLang="pt-BR" sz="2400" b="1" dirty="0">
                <a:solidFill>
                  <a:schemeClr val="bg1"/>
                </a:solidFill>
                <a:cs typeface="+mn-cs"/>
              </a:rPr>
              <a:t>S</a:t>
            </a:r>
          </a:p>
          <a:p>
            <a:pPr algn="ctr">
              <a:defRPr/>
            </a:pPr>
            <a:r>
              <a:rPr lang="pt-BR" altLang="pt-BR" sz="2400" b="1" dirty="0">
                <a:solidFill>
                  <a:schemeClr val="bg1"/>
                </a:solidFill>
                <a:cs typeface="+mn-cs"/>
              </a:rPr>
              <a:t>I</a:t>
            </a:r>
          </a:p>
          <a:p>
            <a:pPr algn="ctr">
              <a:defRPr/>
            </a:pPr>
            <a:r>
              <a:rPr lang="pt-BR" altLang="pt-BR" sz="2400" b="1" dirty="0">
                <a:solidFill>
                  <a:schemeClr val="bg1"/>
                </a:solidFill>
                <a:cs typeface="+mn-cs"/>
              </a:rPr>
              <a:t>ONÁR</a:t>
            </a:r>
          </a:p>
          <a:p>
            <a:pPr algn="ctr">
              <a:defRPr/>
            </a:pPr>
            <a:r>
              <a:rPr lang="pt-BR" altLang="pt-BR" sz="2400" b="1" dirty="0">
                <a:solidFill>
                  <a:schemeClr val="bg1"/>
                </a:solidFill>
                <a:cs typeface="+mn-cs"/>
              </a:rPr>
              <a:t>I</a:t>
            </a:r>
          </a:p>
          <a:p>
            <a:pPr algn="ctr">
              <a:defRPr/>
            </a:pPr>
            <a:r>
              <a:rPr lang="pt-BR" altLang="pt-BR" sz="2400" b="1" dirty="0">
                <a:solidFill>
                  <a:schemeClr val="bg1"/>
                </a:solidFill>
                <a:cs typeface="+mn-cs"/>
              </a:rPr>
              <a:t>OS</a:t>
            </a:r>
          </a:p>
        </p:txBody>
      </p:sp>
      <p:sp>
        <p:nvSpPr>
          <p:cNvPr id="31" name="CaixaDeTexto 30">
            <a:extLst>
              <a:ext uri="{FF2B5EF4-FFF2-40B4-BE49-F238E27FC236}">
                <a16:creationId xmlns:a16="http://schemas.microsoft.com/office/drawing/2014/main" id="{6055C3C2-8158-473C-9D75-092FA7110307}"/>
              </a:ext>
            </a:extLst>
          </p:cNvPr>
          <p:cNvSpPr txBox="1">
            <a:spLocks noChangeArrowheads="1"/>
          </p:cNvSpPr>
          <p:nvPr userDrawn="1"/>
        </p:nvSpPr>
        <p:spPr bwMode="auto">
          <a:xfrm>
            <a:off x="2620963" y="4221163"/>
            <a:ext cx="12684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pt-BR" altLang="pt-BR" dirty="0">
              <a:cs typeface="+mn-cs"/>
            </a:endParaRPr>
          </a:p>
          <a:p>
            <a:pPr algn="ctr">
              <a:defRPr/>
            </a:pPr>
            <a:r>
              <a:rPr lang="pt-BR" altLang="pt-BR" dirty="0">
                <a:cs typeface="+mn-cs"/>
              </a:rPr>
              <a:t>TRIMESTRE</a:t>
            </a:r>
          </a:p>
          <a:p>
            <a:pPr algn="ctr">
              <a:defRPr/>
            </a:pPr>
            <a:r>
              <a:rPr lang="pt-BR" altLang="pt-BR" b="1" dirty="0">
                <a:cs typeface="+mn-cs"/>
              </a:rPr>
              <a:t>2023</a:t>
            </a:r>
          </a:p>
        </p:txBody>
      </p:sp>
      <p:sp>
        <p:nvSpPr>
          <p:cNvPr id="32" name="CaixaDeTexto 31">
            <a:extLst>
              <a:ext uri="{FF2B5EF4-FFF2-40B4-BE49-F238E27FC236}">
                <a16:creationId xmlns:a16="http://schemas.microsoft.com/office/drawing/2014/main" id="{D502883E-26D5-4D6A-A98A-52B76B0E1AAC}"/>
              </a:ext>
            </a:extLst>
          </p:cNvPr>
          <p:cNvSpPr txBox="1">
            <a:spLocks noChangeArrowheads="1"/>
          </p:cNvSpPr>
          <p:nvPr userDrawn="1"/>
        </p:nvSpPr>
        <p:spPr bwMode="auto">
          <a:xfrm>
            <a:off x="3930650" y="5222875"/>
            <a:ext cx="1268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dirty="0">
                <a:cs typeface="+mn-cs"/>
              </a:rPr>
              <a:t>Sábado</a:t>
            </a:r>
          </a:p>
        </p:txBody>
      </p:sp>
      <p:sp>
        <p:nvSpPr>
          <p:cNvPr id="33" name="Espaço Reservado para Texto 29">
            <a:extLst>
              <a:ext uri="{FF2B5EF4-FFF2-40B4-BE49-F238E27FC236}">
                <a16:creationId xmlns:a16="http://schemas.microsoft.com/office/drawing/2014/main" id="{89A7A51E-7F41-452E-8036-2D3AFDD2DF29}"/>
              </a:ext>
            </a:extLst>
          </p:cNvPr>
          <p:cNvSpPr>
            <a:spLocks noGrp="1"/>
          </p:cNvSpPr>
          <p:nvPr>
            <p:ph type="body" sz="quarter" idx="10" hasCustomPrompt="1"/>
          </p:nvPr>
        </p:nvSpPr>
        <p:spPr>
          <a:xfrm>
            <a:off x="2632076" y="3933825"/>
            <a:ext cx="1257299" cy="647700"/>
          </a:xfrm>
          <a:prstGeom prst="rect">
            <a:avLst/>
          </a:prstGeom>
        </p:spPr>
        <p:txBody>
          <a:bodyPr/>
          <a:lstStyle>
            <a:lvl1pPr marL="0" indent="0" algn="ctr">
              <a:buNone/>
              <a:defRPr/>
            </a:lvl1pPr>
          </a:lstStyle>
          <a:p>
            <a:pPr lvl="0"/>
            <a:r>
              <a:rPr lang="pt-BR" dirty="0"/>
              <a:t>Editar</a:t>
            </a:r>
          </a:p>
        </p:txBody>
      </p:sp>
      <p:sp>
        <p:nvSpPr>
          <p:cNvPr id="34" name="Espaço Reservado para Texto 21">
            <a:extLst>
              <a:ext uri="{FF2B5EF4-FFF2-40B4-BE49-F238E27FC236}">
                <a16:creationId xmlns:a16="http://schemas.microsoft.com/office/drawing/2014/main" id="{DEF5D634-A807-40BF-91FB-7977F63075E8}"/>
              </a:ext>
            </a:extLst>
          </p:cNvPr>
          <p:cNvSpPr>
            <a:spLocks noGrp="1"/>
          </p:cNvSpPr>
          <p:nvPr>
            <p:ph type="body" sz="quarter" idx="11" hasCustomPrompt="1"/>
          </p:nvPr>
        </p:nvSpPr>
        <p:spPr>
          <a:xfrm>
            <a:off x="3930650" y="5592763"/>
            <a:ext cx="1306513" cy="284162"/>
          </a:xfrm>
          <a:prstGeom prst="rect">
            <a:avLst/>
          </a:prstGeom>
        </p:spPr>
        <p:txBody>
          <a:bodyPr anchor="ctr" anchorCtr="1"/>
          <a:lstStyle>
            <a:lvl1pPr marL="0" indent="0" algn="ctr">
              <a:buNone/>
              <a:defRPr sz="2400" b="1"/>
            </a:lvl1pPr>
            <a:lvl2pPr marL="457200" indent="0" algn="ctr">
              <a:buNone/>
              <a:defRPr sz="2000" b="1"/>
            </a:lvl2pPr>
            <a:lvl3pPr marL="914400" indent="0" algn="ctr">
              <a:buNone/>
              <a:defRPr sz="2000" b="1"/>
            </a:lvl3pPr>
            <a:lvl4pPr marL="1371600" indent="0" algn="ctr">
              <a:buNone/>
              <a:defRPr sz="2000" b="1"/>
            </a:lvl4pPr>
            <a:lvl5pPr marL="1828800" indent="0" algn="ctr">
              <a:buNone/>
              <a:defRPr sz="2000" b="1"/>
            </a:lvl5pPr>
          </a:lstStyle>
          <a:p>
            <a:pPr lvl="0"/>
            <a:r>
              <a:rPr lang="pt-BR" dirty="0"/>
              <a:t>Editar</a:t>
            </a:r>
          </a:p>
        </p:txBody>
      </p:sp>
      <p:sp>
        <p:nvSpPr>
          <p:cNvPr id="35" name="Espaço Reservado para Texto 23">
            <a:extLst>
              <a:ext uri="{FF2B5EF4-FFF2-40B4-BE49-F238E27FC236}">
                <a16:creationId xmlns:a16="http://schemas.microsoft.com/office/drawing/2014/main" id="{A9497C66-2287-4ED7-9704-77C9B6E3F3A2}"/>
              </a:ext>
            </a:extLst>
          </p:cNvPr>
          <p:cNvSpPr>
            <a:spLocks noGrp="1"/>
          </p:cNvSpPr>
          <p:nvPr>
            <p:ph type="body" sz="quarter" idx="12" hasCustomPrompt="1"/>
          </p:nvPr>
        </p:nvSpPr>
        <p:spPr>
          <a:xfrm>
            <a:off x="4996847" y="5876925"/>
            <a:ext cx="1742594" cy="360363"/>
          </a:xfrm>
          <a:prstGeom prst="rect">
            <a:avLst/>
          </a:prstGeom>
        </p:spPr>
        <p:txBody>
          <a:bodyPr anchor="ctr" anchorCtr="1"/>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pt-BR" dirty="0"/>
              <a:t>Editar DATA</a:t>
            </a:r>
          </a:p>
        </p:txBody>
      </p:sp>
    </p:spTree>
    <p:extLst>
      <p:ext uri="{BB962C8B-B14F-4D97-AF65-F5344CB8AC3E}">
        <p14:creationId xmlns:p14="http://schemas.microsoft.com/office/powerpoint/2010/main" val="757730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to de Capa trimestral">
    <p:spTree>
      <p:nvGrpSpPr>
        <p:cNvPr id="1" name=""/>
        <p:cNvGrpSpPr/>
        <p:nvPr/>
      </p:nvGrpSpPr>
      <p:grpSpPr>
        <a:xfrm>
          <a:off x="0" y="0"/>
          <a:ext cx="0" cy="0"/>
          <a:chOff x="0" y="0"/>
          <a:chExt cx="0" cy="0"/>
        </a:xfrm>
      </p:grpSpPr>
      <p:sp>
        <p:nvSpPr>
          <p:cNvPr id="19" name="Espaço Reservado para Imagem 16">
            <a:extLst>
              <a:ext uri="{FF2B5EF4-FFF2-40B4-BE49-F238E27FC236}">
                <a16:creationId xmlns:a16="http://schemas.microsoft.com/office/drawing/2014/main" id="{D7E7BD83-803E-438A-B006-170176C7B2D1}"/>
              </a:ext>
            </a:extLst>
          </p:cNvPr>
          <p:cNvSpPr>
            <a:spLocks noGrp="1"/>
          </p:cNvSpPr>
          <p:nvPr>
            <p:ph type="pic" sz="quarter" idx="11"/>
          </p:nvPr>
        </p:nvSpPr>
        <p:spPr>
          <a:xfrm>
            <a:off x="1368233" y="1573110"/>
            <a:ext cx="7740352" cy="5252761"/>
          </a:xfrm>
          <a:prstGeom prst="rect">
            <a:avLst/>
          </a:prstGeom>
        </p:spPr>
        <p:txBody>
          <a:bodyPr/>
          <a:lstStyle/>
          <a:p>
            <a:pPr lvl="0"/>
            <a:r>
              <a:rPr lang="pt-BR" noProof="0" dirty="0"/>
              <a:t>Clique no ícone para adicionar uma imagem</a:t>
            </a:r>
          </a:p>
        </p:txBody>
      </p:sp>
      <p:sp>
        <p:nvSpPr>
          <p:cNvPr id="2" name="CaixaDeTexto 1">
            <a:extLst>
              <a:ext uri="{FF2B5EF4-FFF2-40B4-BE49-F238E27FC236}">
                <a16:creationId xmlns:a16="http://schemas.microsoft.com/office/drawing/2014/main" id="{30732175-8E83-42F7-B365-D255D1178ADA}"/>
              </a:ext>
            </a:extLst>
          </p:cNvPr>
          <p:cNvSpPr txBox="1"/>
          <p:nvPr userDrawn="1"/>
        </p:nvSpPr>
        <p:spPr>
          <a:xfrm>
            <a:off x="6623639" y="66724"/>
            <a:ext cx="2520361" cy="461665"/>
          </a:xfrm>
          <a:prstGeom prst="rect">
            <a:avLst/>
          </a:prstGeom>
          <a:noFill/>
        </p:spPr>
        <p:txBody>
          <a:bodyPr wrap="square" rtlCol="0">
            <a:spAutoFit/>
          </a:bodyPr>
          <a:lstStyle/>
          <a:p>
            <a:pPr algn="r"/>
            <a:r>
              <a:rPr lang="pt-BR" sz="2400" b="1" dirty="0">
                <a:latin typeface="Arial" panose="020B0604020202020204" pitchFamily="34" charset="0"/>
                <a:cs typeface="Arial" panose="020B0604020202020204" pitchFamily="34" charset="0"/>
              </a:rPr>
              <a:t>Para Menores</a:t>
            </a:r>
          </a:p>
        </p:txBody>
      </p:sp>
      <p:sp>
        <p:nvSpPr>
          <p:cNvPr id="4" name="CaixaDeTexto 3">
            <a:extLst>
              <a:ext uri="{FF2B5EF4-FFF2-40B4-BE49-F238E27FC236}">
                <a16:creationId xmlns:a16="http://schemas.microsoft.com/office/drawing/2014/main" id="{4CE44E63-61CA-4CC5-84C6-0337E5E151A5}"/>
              </a:ext>
            </a:extLst>
          </p:cNvPr>
          <p:cNvSpPr txBox="1"/>
          <p:nvPr userDrawn="1"/>
        </p:nvSpPr>
        <p:spPr>
          <a:xfrm>
            <a:off x="1332000" y="583110"/>
            <a:ext cx="7812000" cy="990000"/>
          </a:xfrm>
          <a:prstGeom prst="rect">
            <a:avLst/>
          </a:prstGeom>
          <a:solidFill>
            <a:srgbClr val="00B050"/>
          </a:solidFill>
        </p:spPr>
        <p:txBody>
          <a:bodyPr/>
          <a:lstStyle>
            <a:lvl1pPr indent="0" algn="ctr" eaLnBrk="0" fontAlgn="base" hangingPunct="0">
              <a:spcBef>
                <a:spcPct val="20000"/>
              </a:spcBef>
              <a:spcAft>
                <a:spcPct val="0"/>
              </a:spcAft>
              <a:buFont typeface="Arial" panose="020B0604020202020204" pitchFamily="34" charset="0"/>
              <a:buNone/>
              <a:defRPr sz="6600">
                <a:solidFill>
                  <a:schemeClr val="bg1"/>
                </a:solidFill>
              </a:defRPr>
            </a:lvl1pPr>
            <a:lvl2pPr marL="742950" indent="-285750" eaLnBrk="0" fontAlgn="base" hangingPunct="0">
              <a:spcBef>
                <a:spcPct val="20000"/>
              </a:spcBef>
              <a:spcAft>
                <a:spcPct val="0"/>
              </a:spcAft>
              <a:buFont typeface="Arial" panose="020B0604020202020204" pitchFamily="34" charset="0"/>
              <a:buChar char="–"/>
              <a:defRPr sz="2800"/>
            </a:lvl2pPr>
            <a:lvl3pPr marL="1143000" indent="-228600" eaLnBrk="0" fontAlgn="base" hangingPunct="0">
              <a:spcBef>
                <a:spcPct val="20000"/>
              </a:spcBef>
              <a:spcAft>
                <a:spcPct val="0"/>
              </a:spcAft>
              <a:buFont typeface="Arial" panose="020B0604020202020204" pitchFamily="34" charset="0"/>
              <a:buChar char="•"/>
              <a:defRPr sz="2400"/>
            </a:lvl3pPr>
            <a:lvl4pPr marL="1600200" indent="-228600" eaLnBrk="0" fontAlgn="base" hangingPunct="0">
              <a:spcBef>
                <a:spcPct val="20000"/>
              </a:spcBef>
              <a:spcAft>
                <a:spcPct val="0"/>
              </a:spcAft>
              <a:buFont typeface="Arial" panose="020B0604020202020204" pitchFamily="34" charset="0"/>
              <a:buChar char="–"/>
              <a:defRPr sz="2000"/>
            </a:lvl4pPr>
            <a:lvl5pPr marL="2057400" indent="-228600" eaLnBrk="0" fontAlgn="base" hangingPunct="0">
              <a:spcBef>
                <a:spcPct val="20000"/>
              </a:spcBef>
              <a:spcAft>
                <a:spcPct val="0"/>
              </a:spcAft>
              <a:buFont typeface="Arial" panose="020B0604020202020204"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pt-BR" dirty="0"/>
              <a:t>Informativo</a:t>
            </a:r>
            <a:r>
              <a:rPr lang="pt-BR" sz="2800" dirty="0"/>
              <a:t>   Mundial das Missões</a:t>
            </a:r>
            <a:r>
              <a:rPr lang="pt-BR" dirty="0"/>
              <a:t> </a:t>
            </a:r>
          </a:p>
        </p:txBody>
      </p:sp>
      <p:sp>
        <p:nvSpPr>
          <p:cNvPr id="3" name="Espaço Reservado para Conteúdo 2">
            <a:extLst>
              <a:ext uri="{FF2B5EF4-FFF2-40B4-BE49-F238E27FC236}">
                <a16:creationId xmlns:a16="http://schemas.microsoft.com/office/drawing/2014/main" id="{E49A79CD-F44D-41E3-95D5-403F534FC26C}"/>
              </a:ext>
            </a:extLst>
          </p:cNvPr>
          <p:cNvSpPr>
            <a:spLocks noGrp="1"/>
          </p:cNvSpPr>
          <p:nvPr>
            <p:ph sz="quarter" idx="13" hasCustomPrompt="1"/>
          </p:nvPr>
        </p:nvSpPr>
        <p:spPr>
          <a:xfrm>
            <a:off x="1368233" y="5830754"/>
            <a:ext cx="1944687" cy="988841"/>
          </a:xfrm>
          <a:prstGeom prst="rect">
            <a:avLst/>
          </a:prstGeom>
          <a:solidFill>
            <a:schemeClr val="bg1">
              <a:alpha val="40000"/>
            </a:schemeClr>
          </a:solidFill>
        </p:spPr>
        <p:txBody>
          <a:bodyPr/>
          <a:lstStyle>
            <a:lvl1pPr marL="0" indent="0">
              <a:buNone/>
              <a:defRPr b="1"/>
            </a:lvl1pPr>
          </a:lstStyle>
          <a:p>
            <a:pPr lvl="0"/>
            <a:r>
              <a:rPr lang="pt-BR" dirty="0"/>
              <a:t>Informe o trimestre</a:t>
            </a:r>
          </a:p>
        </p:txBody>
      </p:sp>
    </p:spTree>
    <p:extLst>
      <p:ext uri="{BB962C8B-B14F-4D97-AF65-F5344CB8AC3E}">
        <p14:creationId xmlns:p14="http://schemas.microsoft.com/office/powerpoint/2010/main" val="3957303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PA Semanal">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929C4F9F-7164-4A88-8186-F2EC86C7B03B}"/>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8" name="Retângulo 7">
            <a:extLst>
              <a:ext uri="{FF2B5EF4-FFF2-40B4-BE49-F238E27FC236}">
                <a16:creationId xmlns:a16="http://schemas.microsoft.com/office/drawing/2014/main" id="{87D53788-D976-41CE-802E-EB4B8F1547D9}"/>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F18B633A-5599-49C4-9110-6CDC02E04815}"/>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0" name="Retângulo 9">
            <a:extLst>
              <a:ext uri="{FF2B5EF4-FFF2-40B4-BE49-F238E27FC236}">
                <a16:creationId xmlns:a16="http://schemas.microsoft.com/office/drawing/2014/main" id="{AD9D429E-CB15-4015-B86F-76F9FB74F8BF}"/>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1" name="Retângulo 10">
            <a:extLst>
              <a:ext uri="{FF2B5EF4-FFF2-40B4-BE49-F238E27FC236}">
                <a16:creationId xmlns:a16="http://schemas.microsoft.com/office/drawing/2014/main" id="{BB4757FE-40FD-4D22-A6FB-5F1A6A3ACE55}"/>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2" name="Retângulo 11">
            <a:extLst>
              <a:ext uri="{FF2B5EF4-FFF2-40B4-BE49-F238E27FC236}">
                <a16:creationId xmlns:a16="http://schemas.microsoft.com/office/drawing/2014/main" id="{20A24CF0-7EA8-4C2F-B85C-F557DC02C7D1}"/>
              </a:ext>
            </a:extLst>
          </p:cNvPr>
          <p:cNvSpPr/>
          <p:nvPr userDrawn="1"/>
        </p:nvSpPr>
        <p:spPr>
          <a:xfrm>
            <a:off x="6519863" y="0"/>
            <a:ext cx="1308100"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13" name="Imagem 9">
            <a:extLst>
              <a:ext uri="{FF2B5EF4-FFF2-40B4-BE49-F238E27FC236}">
                <a16:creationId xmlns:a16="http://schemas.microsoft.com/office/drawing/2014/main" id="{A6B12C85-1D00-4489-8EF9-E600501C5A7E}"/>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0" descr="Uma imagem contendo foto, edifício, parede&#10;&#10;Descrição gerada com alta confiança">
            <a:extLst>
              <a:ext uri="{FF2B5EF4-FFF2-40B4-BE49-F238E27FC236}">
                <a16:creationId xmlns:a16="http://schemas.microsoft.com/office/drawing/2014/main" id="{042B04BC-7E8B-4698-A759-CE34BD7E8E7B}"/>
              </a:ext>
            </a:extLst>
          </p:cNvPr>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1" descr="Uma imagem contendo objeto, foto&#10;&#10;Descrição gerada com alta confiança">
            <a:extLst>
              <a:ext uri="{FF2B5EF4-FFF2-40B4-BE49-F238E27FC236}">
                <a16:creationId xmlns:a16="http://schemas.microsoft.com/office/drawing/2014/main" id="{5BB715D9-9498-49F7-971C-96EE72AE648A}"/>
              </a:ext>
            </a:extLst>
          </p:cNvPr>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12" descr="Uma imagem contendo foto, parede, interior, objeto&#10;&#10;Descrição gerada com alta confiança">
            <a:extLst>
              <a:ext uri="{FF2B5EF4-FFF2-40B4-BE49-F238E27FC236}">
                <a16:creationId xmlns:a16="http://schemas.microsoft.com/office/drawing/2014/main" id="{B932BA80-A5D1-4DF3-B45F-BDFB88D5505B}"/>
              </a:ext>
            </a:extLst>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632075" y="839788"/>
            <a:ext cx="12700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eta para a direita 14">
            <a:extLst>
              <a:ext uri="{FF2B5EF4-FFF2-40B4-BE49-F238E27FC236}">
                <a16:creationId xmlns:a16="http://schemas.microsoft.com/office/drawing/2014/main" id="{3D09FAD2-3874-4980-9B63-0809E084B2C2}"/>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8" name="Seta para a direita 15">
            <a:extLst>
              <a:ext uri="{FF2B5EF4-FFF2-40B4-BE49-F238E27FC236}">
                <a16:creationId xmlns:a16="http://schemas.microsoft.com/office/drawing/2014/main" id="{39A55A55-E9F4-4396-824E-78B36933FBFB}"/>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9" name="Seta para a direita 16">
            <a:extLst>
              <a:ext uri="{FF2B5EF4-FFF2-40B4-BE49-F238E27FC236}">
                <a16:creationId xmlns:a16="http://schemas.microsoft.com/office/drawing/2014/main" id="{F0AC6B4D-9C49-4064-A87B-765A51EA94A9}"/>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0" name="Seta para a direita 17">
            <a:extLst>
              <a:ext uri="{FF2B5EF4-FFF2-40B4-BE49-F238E27FC236}">
                <a16:creationId xmlns:a16="http://schemas.microsoft.com/office/drawing/2014/main" id="{3439E98F-DE90-4B51-AF68-122A0097F936}"/>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1" name="CaixaDeTexto 18">
            <a:extLst>
              <a:ext uri="{FF2B5EF4-FFF2-40B4-BE49-F238E27FC236}">
                <a16:creationId xmlns:a16="http://schemas.microsoft.com/office/drawing/2014/main" id="{1E811989-F229-4558-A06D-EC63EFF9D44C}"/>
              </a:ext>
            </a:extLst>
          </p:cNvPr>
          <p:cNvSpPr txBox="1">
            <a:spLocks noChangeArrowheads="1"/>
          </p:cNvSpPr>
          <p:nvPr userDrawn="1"/>
        </p:nvSpPr>
        <p:spPr bwMode="auto">
          <a:xfrm>
            <a:off x="26988" y="1243013"/>
            <a:ext cx="12731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23" name="Retângulo 22">
            <a:extLst>
              <a:ext uri="{FF2B5EF4-FFF2-40B4-BE49-F238E27FC236}">
                <a16:creationId xmlns:a16="http://schemas.microsoft.com/office/drawing/2014/main" id="{3B87E281-8C6B-4F06-86F2-32D2DD4F0B4B}"/>
              </a:ext>
            </a:extLst>
          </p:cNvPr>
          <p:cNvSpPr>
            <a:spLocks noChangeArrowheads="1"/>
          </p:cNvSpPr>
          <p:nvPr userDrawn="1"/>
        </p:nvSpPr>
        <p:spPr bwMode="auto">
          <a:xfrm>
            <a:off x="1749425" y="620713"/>
            <a:ext cx="42386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sz="2400" b="1" dirty="0">
                <a:solidFill>
                  <a:schemeClr val="bg1"/>
                </a:solidFill>
                <a:cs typeface="+mn-cs"/>
              </a:rPr>
              <a:t>MI</a:t>
            </a:r>
          </a:p>
          <a:p>
            <a:pPr algn="ctr">
              <a:defRPr/>
            </a:pPr>
            <a:r>
              <a:rPr lang="pt-BR" altLang="pt-BR" sz="2400" b="1" dirty="0">
                <a:solidFill>
                  <a:schemeClr val="bg1"/>
                </a:solidFill>
                <a:cs typeface="+mn-cs"/>
              </a:rPr>
              <a:t>S</a:t>
            </a:r>
          </a:p>
          <a:p>
            <a:pPr algn="ctr">
              <a:defRPr/>
            </a:pPr>
            <a:r>
              <a:rPr lang="pt-BR" altLang="pt-BR" sz="2400" b="1" dirty="0">
                <a:solidFill>
                  <a:schemeClr val="bg1"/>
                </a:solidFill>
                <a:cs typeface="+mn-cs"/>
              </a:rPr>
              <a:t>S</a:t>
            </a:r>
          </a:p>
          <a:p>
            <a:pPr algn="ctr">
              <a:defRPr/>
            </a:pPr>
            <a:r>
              <a:rPr lang="pt-BR" altLang="pt-BR" sz="2400" b="1" dirty="0">
                <a:solidFill>
                  <a:schemeClr val="bg1"/>
                </a:solidFill>
                <a:cs typeface="+mn-cs"/>
              </a:rPr>
              <a:t>I</a:t>
            </a:r>
          </a:p>
          <a:p>
            <a:pPr algn="ctr">
              <a:defRPr/>
            </a:pPr>
            <a:r>
              <a:rPr lang="pt-BR" altLang="pt-BR" sz="2400" b="1" dirty="0">
                <a:solidFill>
                  <a:schemeClr val="bg1"/>
                </a:solidFill>
                <a:cs typeface="+mn-cs"/>
              </a:rPr>
              <a:t>ONÁR</a:t>
            </a:r>
          </a:p>
          <a:p>
            <a:pPr algn="ctr">
              <a:defRPr/>
            </a:pPr>
            <a:r>
              <a:rPr lang="pt-BR" altLang="pt-BR" sz="2400" b="1" dirty="0">
                <a:solidFill>
                  <a:schemeClr val="bg1"/>
                </a:solidFill>
                <a:cs typeface="+mn-cs"/>
              </a:rPr>
              <a:t>I</a:t>
            </a:r>
          </a:p>
          <a:p>
            <a:pPr algn="ctr">
              <a:defRPr/>
            </a:pPr>
            <a:r>
              <a:rPr lang="pt-BR" altLang="pt-BR" sz="2400" b="1" dirty="0">
                <a:solidFill>
                  <a:schemeClr val="bg1"/>
                </a:solidFill>
                <a:cs typeface="+mn-cs"/>
              </a:rPr>
              <a:t>OS</a:t>
            </a:r>
            <a:endParaRPr lang="pt-BR" altLang="pt-BR" sz="2400" b="1" dirty="0">
              <a:cs typeface="+mn-cs"/>
            </a:endParaRPr>
          </a:p>
        </p:txBody>
      </p:sp>
      <p:sp>
        <p:nvSpPr>
          <p:cNvPr id="25" name="CaixaDeTexto 24">
            <a:extLst>
              <a:ext uri="{FF2B5EF4-FFF2-40B4-BE49-F238E27FC236}">
                <a16:creationId xmlns:a16="http://schemas.microsoft.com/office/drawing/2014/main" id="{C53F16FD-8A4E-4357-BC73-A688F80EEFE2}"/>
              </a:ext>
            </a:extLst>
          </p:cNvPr>
          <p:cNvSpPr txBox="1">
            <a:spLocks noChangeArrowheads="1"/>
          </p:cNvSpPr>
          <p:nvPr userDrawn="1"/>
        </p:nvSpPr>
        <p:spPr bwMode="auto">
          <a:xfrm>
            <a:off x="2620963" y="4221163"/>
            <a:ext cx="12684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pt-BR" altLang="pt-BR" dirty="0">
              <a:cs typeface="+mn-cs"/>
            </a:endParaRPr>
          </a:p>
          <a:p>
            <a:pPr algn="ctr">
              <a:defRPr/>
            </a:pPr>
            <a:r>
              <a:rPr lang="pt-BR" altLang="pt-BR" dirty="0">
                <a:cs typeface="+mn-cs"/>
              </a:rPr>
              <a:t>TRIMESTRE</a:t>
            </a:r>
          </a:p>
          <a:p>
            <a:pPr algn="ctr">
              <a:defRPr/>
            </a:pPr>
            <a:r>
              <a:rPr lang="pt-BR" altLang="pt-BR" b="1" dirty="0">
                <a:cs typeface="+mn-cs"/>
              </a:rPr>
              <a:t>2022</a:t>
            </a:r>
          </a:p>
        </p:txBody>
      </p:sp>
      <p:sp>
        <p:nvSpPr>
          <p:cNvPr id="26" name="CaixaDeTexto 25">
            <a:extLst>
              <a:ext uri="{FF2B5EF4-FFF2-40B4-BE49-F238E27FC236}">
                <a16:creationId xmlns:a16="http://schemas.microsoft.com/office/drawing/2014/main" id="{70E871F9-C59B-4534-AF03-EB9B6618371B}"/>
              </a:ext>
            </a:extLst>
          </p:cNvPr>
          <p:cNvSpPr txBox="1">
            <a:spLocks noChangeArrowheads="1"/>
          </p:cNvSpPr>
          <p:nvPr userDrawn="1"/>
        </p:nvSpPr>
        <p:spPr bwMode="auto">
          <a:xfrm>
            <a:off x="3930650" y="5222875"/>
            <a:ext cx="1268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a:cs typeface="+mn-cs"/>
              </a:rPr>
              <a:t>Sábado</a:t>
            </a:r>
          </a:p>
        </p:txBody>
      </p:sp>
      <p:sp>
        <p:nvSpPr>
          <p:cNvPr id="30" name="Espaço Reservado para Texto 29"/>
          <p:cNvSpPr>
            <a:spLocks noGrp="1"/>
          </p:cNvSpPr>
          <p:nvPr>
            <p:ph type="body" sz="quarter" idx="10" hasCustomPrompt="1"/>
          </p:nvPr>
        </p:nvSpPr>
        <p:spPr>
          <a:xfrm>
            <a:off x="2632076" y="3933825"/>
            <a:ext cx="1257299" cy="647700"/>
          </a:xfrm>
          <a:prstGeom prst="rect">
            <a:avLst/>
          </a:prstGeom>
        </p:spPr>
        <p:txBody>
          <a:bodyPr/>
          <a:lstStyle>
            <a:lvl1pPr marL="0" indent="0" algn="ctr">
              <a:buNone/>
              <a:defRPr/>
            </a:lvl1pPr>
          </a:lstStyle>
          <a:p>
            <a:pPr lvl="0"/>
            <a:r>
              <a:rPr lang="pt-BR" dirty="0"/>
              <a:t>Editar</a:t>
            </a:r>
          </a:p>
        </p:txBody>
      </p:sp>
      <p:sp>
        <p:nvSpPr>
          <p:cNvPr id="22" name="Espaço Reservado para Texto 21"/>
          <p:cNvSpPr>
            <a:spLocks noGrp="1"/>
          </p:cNvSpPr>
          <p:nvPr>
            <p:ph type="body" sz="quarter" idx="11" hasCustomPrompt="1"/>
          </p:nvPr>
        </p:nvSpPr>
        <p:spPr>
          <a:xfrm>
            <a:off x="3930650" y="5592763"/>
            <a:ext cx="1306513" cy="284162"/>
          </a:xfrm>
          <a:prstGeom prst="rect">
            <a:avLst/>
          </a:prstGeom>
        </p:spPr>
        <p:txBody>
          <a:bodyPr anchor="ctr" anchorCtr="1"/>
          <a:lstStyle>
            <a:lvl1pPr marL="0" indent="0" algn="ctr">
              <a:buNone/>
              <a:defRPr sz="2400" b="1"/>
            </a:lvl1pPr>
            <a:lvl2pPr marL="457200" indent="0" algn="ctr">
              <a:buNone/>
              <a:defRPr sz="2000" b="1"/>
            </a:lvl2pPr>
            <a:lvl3pPr marL="914400" indent="0" algn="ctr">
              <a:buNone/>
              <a:defRPr sz="2000" b="1"/>
            </a:lvl3pPr>
            <a:lvl4pPr marL="1371600" indent="0" algn="ctr">
              <a:buNone/>
              <a:defRPr sz="2000" b="1"/>
            </a:lvl4pPr>
            <a:lvl5pPr marL="1828800" indent="0" algn="ctr">
              <a:buNone/>
              <a:defRPr sz="2000" b="1"/>
            </a:lvl5pPr>
          </a:lstStyle>
          <a:p>
            <a:pPr lvl="0"/>
            <a:r>
              <a:rPr lang="pt-BR" dirty="0"/>
              <a:t>Editar</a:t>
            </a:r>
          </a:p>
        </p:txBody>
      </p:sp>
      <p:sp>
        <p:nvSpPr>
          <p:cNvPr id="24" name="Espaço Reservado para Texto 23"/>
          <p:cNvSpPr>
            <a:spLocks noGrp="1"/>
          </p:cNvSpPr>
          <p:nvPr>
            <p:ph type="body" sz="quarter" idx="12" hasCustomPrompt="1"/>
          </p:nvPr>
        </p:nvSpPr>
        <p:spPr>
          <a:xfrm>
            <a:off x="5076056" y="5876925"/>
            <a:ext cx="1584176" cy="360363"/>
          </a:xfrm>
          <a:prstGeom prst="rect">
            <a:avLst/>
          </a:prstGeom>
        </p:spPr>
        <p:txBody>
          <a:bodyPr anchor="ctr" anchorCtr="1"/>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pt-BR" dirty="0"/>
              <a:t>Editar DATA</a:t>
            </a:r>
          </a:p>
        </p:txBody>
      </p:sp>
      <p:pic>
        <p:nvPicPr>
          <p:cNvPr id="27" name="Imagem 2">
            <a:extLst>
              <a:ext uri="{FF2B5EF4-FFF2-40B4-BE49-F238E27FC236}">
                <a16:creationId xmlns:a16="http://schemas.microsoft.com/office/drawing/2014/main" id="{EC744A77-C2D0-4BCF-93F7-481B5803878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949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stino das Ofertas">
    <p:spTree>
      <p:nvGrpSpPr>
        <p:cNvPr id="1" name=""/>
        <p:cNvGrpSpPr/>
        <p:nvPr/>
      </p:nvGrpSpPr>
      <p:grpSpPr>
        <a:xfrm>
          <a:off x="0" y="0"/>
          <a:ext cx="0" cy="0"/>
          <a:chOff x="0" y="0"/>
          <a:chExt cx="0" cy="0"/>
        </a:xfrm>
      </p:grpSpPr>
      <p:sp>
        <p:nvSpPr>
          <p:cNvPr id="8" name="Fluxograma: Processo 7">
            <a:extLst>
              <a:ext uri="{FF2B5EF4-FFF2-40B4-BE49-F238E27FC236}">
                <a16:creationId xmlns:a16="http://schemas.microsoft.com/office/drawing/2014/main" id="{C2AB56C2-5DA5-7C08-3D04-27B24DDE4194}"/>
              </a:ext>
            </a:extLst>
          </p:cNvPr>
          <p:cNvSpPr/>
          <p:nvPr userDrawn="1"/>
        </p:nvSpPr>
        <p:spPr>
          <a:xfrm>
            <a:off x="2059" y="641476"/>
            <a:ext cx="3312368" cy="3312368"/>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l" fontAlgn="auto">
              <a:spcBef>
                <a:spcPts val="0"/>
              </a:spcBef>
              <a:spcAft>
                <a:spcPts val="0"/>
              </a:spcAft>
              <a:buAutoNum type="arabicPeriod"/>
            </a:pPr>
            <a:endParaRPr lang="pt-BR" sz="1400" dirty="0">
              <a:solidFill>
                <a:schemeClr val="tx1"/>
              </a:solidFill>
            </a:endParaRPr>
          </a:p>
        </p:txBody>
      </p:sp>
      <p:sp>
        <p:nvSpPr>
          <p:cNvPr id="25" name="Retângulo 24">
            <a:extLst>
              <a:ext uri="{FF2B5EF4-FFF2-40B4-BE49-F238E27FC236}">
                <a16:creationId xmlns:a16="http://schemas.microsoft.com/office/drawing/2014/main" id="{BF548D46-1421-4A47-9FA0-ED5EA4F96B86}"/>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solidFill>
                <a:schemeClr val="tx1"/>
              </a:solidFill>
            </a:endParaRPr>
          </a:p>
        </p:txBody>
      </p:sp>
      <p:sp>
        <p:nvSpPr>
          <p:cNvPr id="27" name="CaixaDeTexto 26">
            <a:extLst>
              <a:ext uri="{FF2B5EF4-FFF2-40B4-BE49-F238E27FC236}">
                <a16:creationId xmlns:a16="http://schemas.microsoft.com/office/drawing/2014/main" id="{E8B630B2-FF9D-4777-94CB-92BC3F8F2942}"/>
              </a:ext>
            </a:extLst>
          </p:cNvPr>
          <p:cNvSpPr txBox="1"/>
          <p:nvPr userDrawn="1"/>
        </p:nvSpPr>
        <p:spPr>
          <a:xfrm>
            <a:off x="5180" y="25192"/>
            <a:ext cx="9074150" cy="523220"/>
          </a:xfrm>
          <a:prstGeom prst="rect">
            <a:avLst/>
          </a:prstGeom>
          <a:noFill/>
        </p:spPr>
        <p:txBody>
          <a:bodyPr wrap="square" rtlCol="0">
            <a:spAutoFit/>
          </a:bodyPr>
          <a:lstStyle/>
          <a:p>
            <a:pPr algn="ctr"/>
            <a:r>
              <a:rPr lang="pt-BR" sz="2000" b="1" dirty="0">
                <a:ln>
                  <a:solidFill>
                    <a:schemeClr val="tx1"/>
                  </a:solidFill>
                </a:ln>
                <a:solidFill>
                  <a:srgbClr val="FFFF00"/>
                </a:solidFill>
              </a:rPr>
              <a:t>DESTINO DAS OFERTAS </a:t>
            </a:r>
            <a:r>
              <a:rPr lang="pt-BR" sz="2800" b="1" dirty="0">
                <a:ln>
                  <a:solidFill>
                    <a:schemeClr val="tx1"/>
                  </a:solidFill>
                </a:ln>
                <a:solidFill>
                  <a:srgbClr val="FFFF00"/>
                </a:solidFill>
              </a:rPr>
              <a:t>– Divisão</a:t>
            </a:r>
            <a:r>
              <a:rPr lang="pt-BR" sz="2800" b="1" dirty="0">
                <a:ln>
                  <a:solidFill>
                    <a:schemeClr val="tx1"/>
                  </a:solidFill>
                </a:ln>
                <a:solidFill>
                  <a:srgbClr val="FF0000"/>
                </a:solidFill>
              </a:rPr>
              <a:t> Centro-Leste Africana</a:t>
            </a:r>
          </a:p>
        </p:txBody>
      </p:sp>
      <p:cxnSp>
        <p:nvCxnSpPr>
          <p:cNvPr id="5" name="Conector de Seta Reta 4">
            <a:extLst>
              <a:ext uri="{FF2B5EF4-FFF2-40B4-BE49-F238E27FC236}">
                <a16:creationId xmlns:a16="http://schemas.microsoft.com/office/drawing/2014/main" id="{0C75F8D1-370C-E3D9-56A8-EF2CF45D3EC4}"/>
              </a:ext>
            </a:extLst>
          </p:cNvPr>
          <p:cNvCxnSpPr>
            <a:cxnSpLocks/>
          </p:cNvCxnSpPr>
          <p:nvPr userDrawn="1"/>
        </p:nvCxnSpPr>
        <p:spPr>
          <a:xfrm flipV="1">
            <a:off x="3203848" y="4293096"/>
            <a:ext cx="1728192" cy="23042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ector de Seta Reta 3">
            <a:extLst>
              <a:ext uri="{FF2B5EF4-FFF2-40B4-BE49-F238E27FC236}">
                <a16:creationId xmlns:a16="http://schemas.microsoft.com/office/drawing/2014/main" id="{5025BA68-1051-0C69-6924-A4DE2479DAA1}"/>
              </a:ext>
            </a:extLst>
          </p:cNvPr>
          <p:cNvCxnSpPr>
            <a:cxnSpLocks/>
          </p:cNvCxnSpPr>
          <p:nvPr userDrawn="1"/>
        </p:nvCxnSpPr>
        <p:spPr>
          <a:xfrm flipV="1">
            <a:off x="3059832" y="1700808"/>
            <a:ext cx="1872208" cy="41044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Imagem 2">
            <a:extLst>
              <a:ext uri="{FF2B5EF4-FFF2-40B4-BE49-F238E27FC236}">
                <a16:creationId xmlns:a16="http://schemas.microsoft.com/office/drawing/2014/main" id="{44295FAD-2E29-9730-AC84-CE17FE3159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5537"/>
          <a:stretch/>
        </p:blipFill>
        <p:spPr>
          <a:xfrm>
            <a:off x="2332852" y="664336"/>
            <a:ext cx="6769113" cy="6168472"/>
          </a:xfrm>
          <a:prstGeom prst="rect">
            <a:avLst/>
          </a:prstGeom>
        </p:spPr>
      </p:pic>
      <p:sp>
        <p:nvSpPr>
          <p:cNvPr id="9" name="Fluxograma: Processo 8">
            <a:extLst>
              <a:ext uri="{FF2B5EF4-FFF2-40B4-BE49-F238E27FC236}">
                <a16:creationId xmlns:a16="http://schemas.microsoft.com/office/drawing/2014/main" id="{1E572774-0A7A-162C-2E22-5D8FDC30264D}"/>
              </a:ext>
            </a:extLst>
          </p:cNvPr>
          <p:cNvSpPr/>
          <p:nvPr userDrawn="1"/>
        </p:nvSpPr>
        <p:spPr>
          <a:xfrm>
            <a:off x="15875" y="3538876"/>
            <a:ext cx="3312368" cy="3312368"/>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l" fontAlgn="auto">
              <a:spcBef>
                <a:spcPts val="0"/>
              </a:spcBef>
              <a:spcAft>
                <a:spcPts val="0"/>
              </a:spcAft>
              <a:buAutoNum type="arabicPeriod"/>
            </a:pPr>
            <a:r>
              <a:rPr lang="pt-BR" sz="1400" dirty="0">
                <a:solidFill>
                  <a:schemeClr val="tx1"/>
                </a:solidFill>
              </a:rPr>
              <a:t>Dormitório na Escola de Enfermagem de </a:t>
            </a:r>
            <a:r>
              <a:rPr lang="pt-BR" sz="1400" dirty="0" err="1">
                <a:solidFill>
                  <a:schemeClr val="tx1"/>
                </a:solidFill>
              </a:rPr>
              <a:t>Mugonero</a:t>
            </a:r>
            <a:r>
              <a:rPr lang="pt-BR" sz="1400" dirty="0">
                <a:solidFill>
                  <a:schemeClr val="tx1"/>
                </a:solidFill>
              </a:rPr>
              <a:t>, em </a:t>
            </a:r>
            <a:r>
              <a:rPr lang="pt-BR" sz="1400" dirty="0" err="1">
                <a:solidFill>
                  <a:schemeClr val="tx1"/>
                </a:solidFill>
              </a:rPr>
              <a:t>Mugonero</a:t>
            </a:r>
            <a:r>
              <a:rPr lang="pt-BR" sz="1400" dirty="0">
                <a:solidFill>
                  <a:schemeClr val="tx1"/>
                </a:solidFill>
              </a:rPr>
              <a:t>,  Ruanda</a:t>
            </a:r>
          </a:p>
          <a:p>
            <a:pPr marL="228600" indent="-228600" algn="l" fontAlgn="auto">
              <a:spcBef>
                <a:spcPts val="0"/>
              </a:spcBef>
              <a:spcAft>
                <a:spcPts val="0"/>
              </a:spcAft>
              <a:buAutoNum type="arabicPeriod"/>
            </a:pPr>
            <a:r>
              <a:rPr lang="pt-BR" sz="1400" dirty="0">
                <a:solidFill>
                  <a:schemeClr val="tx1"/>
                </a:solidFill>
              </a:rPr>
              <a:t>Alojamento da faculdade de Medicina na Universidade Adventista da África Central em </a:t>
            </a:r>
            <a:r>
              <a:rPr lang="pt-BR" sz="1400" dirty="0" err="1">
                <a:solidFill>
                  <a:schemeClr val="tx1"/>
                </a:solidFill>
              </a:rPr>
              <a:t>Masoro</a:t>
            </a:r>
            <a:r>
              <a:rPr lang="pt-BR" sz="1400" dirty="0">
                <a:solidFill>
                  <a:schemeClr val="tx1"/>
                </a:solidFill>
              </a:rPr>
              <a:t>, Ruanda</a:t>
            </a:r>
          </a:p>
          <a:p>
            <a:pPr marL="228600" indent="-228600" algn="l" fontAlgn="auto">
              <a:spcBef>
                <a:spcPts val="0"/>
              </a:spcBef>
              <a:spcAft>
                <a:spcPts val="0"/>
              </a:spcAft>
              <a:buAutoNum type="arabicPeriod"/>
            </a:pPr>
            <a:r>
              <a:rPr lang="pt-BR" sz="1400" dirty="0">
                <a:solidFill>
                  <a:schemeClr val="tx1"/>
                </a:solidFill>
              </a:rPr>
              <a:t>Centro de formação agrícola para jovens, em </a:t>
            </a:r>
            <a:r>
              <a:rPr lang="pt-BR" sz="1400" dirty="0" err="1">
                <a:solidFill>
                  <a:schemeClr val="tx1"/>
                </a:solidFill>
              </a:rPr>
              <a:t>Nchwanga</a:t>
            </a:r>
            <a:r>
              <a:rPr lang="pt-BR" sz="1400" dirty="0">
                <a:solidFill>
                  <a:schemeClr val="tx1"/>
                </a:solidFill>
              </a:rPr>
              <a:t>, Uganda</a:t>
            </a:r>
          </a:p>
          <a:p>
            <a:pPr marL="228600" indent="-228600" algn="l" fontAlgn="auto">
              <a:spcBef>
                <a:spcPts val="0"/>
              </a:spcBef>
              <a:spcAft>
                <a:spcPts val="0"/>
              </a:spcAft>
              <a:buAutoNum type="arabicPeriod"/>
            </a:pPr>
            <a:r>
              <a:rPr lang="pt-BR" sz="1400" dirty="0">
                <a:solidFill>
                  <a:schemeClr val="tx1"/>
                </a:solidFill>
              </a:rPr>
              <a:t>Salão multiuso, no campus de extensão da Faculdade Adventista da Etiópia, em </a:t>
            </a:r>
            <a:r>
              <a:rPr lang="pt-BR" sz="1400" dirty="0" err="1">
                <a:solidFill>
                  <a:schemeClr val="tx1"/>
                </a:solidFill>
              </a:rPr>
              <a:t>Nekemte</a:t>
            </a:r>
            <a:r>
              <a:rPr lang="pt-BR" sz="1400" dirty="0">
                <a:solidFill>
                  <a:schemeClr val="tx1"/>
                </a:solidFill>
              </a:rPr>
              <a:t>, Etiópia</a:t>
            </a:r>
          </a:p>
          <a:p>
            <a:pPr marL="228600" indent="-228600" algn="l" fontAlgn="auto">
              <a:spcBef>
                <a:spcPts val="0"/>
              </a:spcBef>
              <a:spcAft>
                <a:spcPts val="0"/>
              </a:spcAft>
              <a:buAutoNum type="arabicPeriod"/>
            </a:pPr>
            <a:r>
              <a:rPr lang="pt-BR" sz="1400" dirty="0">
                <a:solidFill>
                  <a:schemeClr val="tx1"/>
                </a:solidFill>
              </a:rPr>
              <a:t>Dormitório e salão multiuso no Colégio Adventista para Crianças Surdas, em </a:t>
            </a:r>
            <a:r>
              <a:rPr lang="pt-BR" sz="1400" dirty="0" err="1">
                <a:solidFill>
                  <a:schemeClr val="tx1"/>
                </a:solidFill>
              </a:rPr>
              <a:t>Mwata</a:t>
            </a:r>
            <a:r>
              <a:rPr lang="pt-BR" sz="1400" dirty="0">
                <a:solidFill>
                  <a:schemeClr val="tx1"/>
                </a:solidFill>
              </a:rPr>
              <a:t>, no Quênia</a:t>
            </a:r>
          </a:p>
          <a:p>
            <a:pPr marL="228600" indent="-228600" algn="l" fontAlgn="auto">
              <a:spcBef>
                <a:spcPts val="0"/>
              </a:spcBef>
              <a:spcAft>
                <a:spcPts val="0"/>
              </a:spcAft>
              <a:buAutoNum type="arabicPeriod"/>
            </a:pPr>
            <a:r>
              <a:rPr lang="pt-BR" sz="1400" dirty="0">
                <a:solidFill>
                  <a:schemeClr val="tx1"/>
                </a:solidFill>
              </a:rPr>
              <a:t>Salão multiuso na universidade de </a:t>
            </a:r>
            <a:r>
              <a:rPr lang="pt-BR" sz="1400" dirty="0" err="1">
                <a:solidFill>
                  <a:schemeClr val="tx1"/>
                </a:solidFill>
              </a:rPr>
              <a:t>Arusha</a:t>
            </a:r>
            <a:r>
              <a:rPr lang="pt-BR" sz="1400" dirty="0">
                <a:solidFill>
                  <a:schemeClr val="tx1"/>
                </a:solidFill>
              </a:rPr>
              <a:t>, na Tanzânia</a:t>
            </a:r>
          </a:p>
        </p:txBody>
      </p:sp>
      <p:sp>
        <p:nvSpPr>
          <p:cNvPr id="11" name="CaixaDeTexto 10">
            <a:extLst>
              <a:ext uri="{FF2B5EF4-FFF2-40B4-BE49-F238E27FC236}">
                <a16:creationId xmlns:a16="http://schemas.microsoft.com/office/drawing/2014/main" id="{27C5E27C-FA38-38A2-74A3-A1C5A3CCAD14}"/>
              </a:ext>
            </a:extLst>
          </p:cNvPr>
          <p:cNvSpPr txBox="1"/>
          <p:nvPr userDrawn="1"/>
        </p:nvSpPr>
        <p:spPr>
          <a:xfrm>
            <a:off x="-10987" y="2725201"/>
            <a:ext cx="3339230" cy="830997"/>
          </a:xfrm>
          <a:prstGeom prst="rect">
            <a:avLst/>
          </a:prstGeom>
          <a:solidFill>
            <a:schemeClr val="bg1"/>
          </a:solidFill>
        </p:spPr>
        <p:txBody>
          <a:bodyPr wrap="square">
            <a:spAutoFit/>
          </a:bodyPr>
          <a:lstStyle/>
          <a:p>
            <a:r>
              <a:rPr lang="pt-BR" sz="2400" b="1" dirty="0">
                <a:ln>
                  <a:solidFill>
                    <a:schemeClr val="tx1"/>
                  </a:solidFill>
                </a:ln>
                <a:solidFill>
                  <a:srgbClr val="FFFF00"/>
                </a:solidFill>
              </a:rPr>
              <a:t>Projetos </a:t>
            </a:r>
          </a:p>
          <a:p>
            <a:r>
              <a:rPr lang="pt-BR" sz="2400" b="1" dirty="0">
                <a:ln>
                  <a:solidFill>
                    <a:schemeClr val="tx1"/>
                  </a:solidFill>
                </a:ln>
                <a:solidFill>
                  <a:srgbClr val="FF0000"/>
                </a:solidFill>
              </a:rPr>
              <a:t>1° Trimestre 2023</a:t>
            </a:r>
            <a:endParaRPr lang="pt-BR" sz="2400" dirty="0">
              <a:solidFill>
                <a:srgbClr val="FF0000"/>
              </a:solidFill>
            </a:endParaRPr>
          </a:p>
        </p:txBody>
      </p:sp>
      <p:cxnSp>
        <p:nvCxnSpPr>
          <p:cNvPr id="12" name="Conector de Seta Reta 11">
            <a:extLst>
              <a:ext uri="{FF2B5EF4-FFF2-40B4-BE49-F238E27FC236}">
                <a16:creationId xmlns:a16="http://schemas.microsoft.com/office/drawing/2014/main" id="{078B3E8E-0CE8-3FB4-629B-DBF2C8CD3A27}"/>
              </a:ext>
            </a:extLst>
          </p:cNvPr>
          <p:cNvCxnSpPr>
            <a:cxnSpLocks/>
          </p:cNvCxnSpPr>
          <p:nvPr userDrawn="1"/>
        </p:nvCxnSpPr>
        <p:spPr>
          <a:xfrm>
            <a:off x="3048343" y="3943450"/>
            <a:ext cx="2891809" cy="10630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de Seta Reta 12">
            <a:extLst>
              <a:ext uri="{FF2B5EF4-FFF2-40B4-BE49-F238E27FC236}">
                <a16:creationId xmlns:a16="http://schemas.microsoft.com/office/drawing/2014/main" id="{65C39AA3-A5B2-4015-1775-FC228A469B68}"/>
              </a:ext>
            </a:extLst>
          </p:cNvPr>
          <p:cNvCxnSpPr>
            <a:cxnSpLocks/>
          </p:cNvCxnSpPr>
          <p:nvPr userDrawn="1"/>
        </p:nvCxnSpPr>
        <p:spPr>
          <a:xfrm>
            <a:off x="3001922" y="4581128"/>
            <a:ext cx="2938230" cy="5040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de Seta Reta 16">
            <a:extLst>
              <a:ext uri="{FF2B5EF4-FFF2-40B4-BE49-F238E27FC236}">
                <a16:creationId xmlns:a16="http://schemas.microsoft.com/office/drawing/2014/main" id="{BD3B696A-314D-8911-DD54-603E8A3F3464}"/>
              </a:ext>
            </a:extLst>
          </p:cNvPr>
          <p:cNvCxnSpPr>
            <a:cxnSpLocks/>
          </p:cNvCxnSpPr>
          <p:nvPr userDrawn="1"/>
        </p:nvCxnSpPr>
        <p:spPr>
          <a:xfrm flipV="1">
            <a:off x="2965918" y="4437112"/>
            <a:ext cx="3212164" cy="5040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de Seta Reta 19">
            <a:extLst>
              <a:ext uri="{FF2B5EF4-FFF2-40B4-BE49-F238E27FC236}">
                <a16:creationId xmlns:a16="http://schemas.microsoft.com/office/drawing/2014/main" id="{97B52FDD-752E-59C7-6D88-3161159B20E6}"/>
              </a:ext>
            </a:extLst>
          </p:cNvPr>
          <p:cNvCxnSpPr>
            <a:cxnSpLocks/>
          </p:cNvCxnSpPr>
          <p:nvPr userDrawn="1"/>
        </p:nvCxnSpPr>
        <p:spPr>
          <a:xfrm flipV="1">
            <a:off x="3001922" y="3748572"/>
            <a:ext cx="4450398" cy="1906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de Seta Reta 22">
            <a:extLst>
              <a:ext uri="{FF2B5EF4-FFF2-40B4-BE49-F238E27FC236}">
                <a16:creationId xmlns:a16="http://schemas.microsoft.com/office/drawing/2014/main" id="{CE8D4703-296D-02AB-B359-FFE336BD1147}"/>
              </a:ext>
            </a:extLst>
          </p:cNvPr>
          <p:cNvCxnSpPr>
            <a:cxnSpLocks/>
          </p:cNvCxnSpPr>
          <p:nvPr userDrawn="1"/>
        </p:nvCxnSpPr>
        <p:spPr>
          <a:xfrm flipV="1">
            <a:off x="2965918" y="4767519"/>
            <a:ext cx="3982346" cy="15513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de Seta Reta 27">
            <a:extLst>
              <a:ext uri="{FF2B5EF4-FFF2-40B4-BE49-F238E27FC236}">
                <a16:creationId xmlns:a16="http://schemas.microsoft.com/office/drawing/2014/main" id="{589A7BEE-D97E-513B-32D5-A9BFB2CE198D}"/>
              </a:ext>
            </a:extLst>
          </p:cNvPr>
          <p:cNvCxnSpPr>
            <a:cxnSpLocks/>
          </p:cNvCxnSpPr>
          <p:nvPr userDrawn="1"/>
        </p:nvCxnSpPr>
        <p:spPr>
          <a:xfrm flipV="1">
            <a:off x="2971650" y="5654572"/>
            <a:ext cx="3314320" cy="10452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198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stória">
    <p:spTree>
      <p:nvGrpSpPr>
        <p:cNvPr id="1" name=""/>
        <p:cNvGrpSpPr/>
        <p:nvPr/>
      </p:nvGrpSpPr>
      <p:grpSpPr>
        <a:xfrm>
          <a:off x="0" y="0"/>
          <a:ext cx="0" cy="0"/>
          <a:chOff x="0" y="0"/>
          <a:chExt cx="0" cy="0"/>
        </a:xfrm>
      </p:grpSpPr>
      <p:sp>
        <p:nvSpPr>
          <p:cNvPr id="16" name="Retângulo 15">
            <a:extLst>
              <a:ext uri="{FF2B5EF4-FFF2-40B4-BE49-F238E27FC236}">
                <a16:creationId xmlns:a16="http://schemas.microsoft.com/office/drawing/2014/main" id="{49C02A9C-EC97-48F4-96BC-621B79453E1E}"/>
              </a:ext>
            </a:extLst>
          </p:cNvPr>
          <p:cNvSpPr/>
          <p:nvPr userDrawn="1"/>
        </p:nvSpPr>
        <p:spPr>
          <a:xfrm>
            <a:off x="23812" y="640624"/>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3" name="Retângulo 12">
            <a:extLst>
              <a:ext uri="{FF2B5EF4-FFF2-40B4-BE49-F238E27FC236}">
                <a16:creationId xmlns:a16="http://schemas.microsoft.com/office/drawing/2014/main" id="{C80D2776-4C41-401B-A7ED-1A0BC0EF6948}"/>
              </a:ext>
            </a:extLst>
          </p:cNvPr>
          <p:cNvSpPr/>
          <p:nvPr userDrawn="1"/>
        </p:nvSpPr>
        <p:spPr>
          <a:xfrm>
            <a:off x="32779" y="666750"/>
            <a:ext cx="9109075" cy="6165124"/>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pt-BR" dirty="0"/>
          </a:p>
        </p:txBody>
      </p:sp>
      <p:sp>
        <p:nvSpPr>
          <p:cNvPr id="12" name="Retângulo 11">
            <a:extLst>
              <a:ext uri="{FF2B5EF4-FFF2-40B4-BE49-F238E27FC236}">
                <a16:creationId xmlns:a16="http://schemas.microsoft.com/office/drawing/2014/main" id="{19B7D715-C879-4B8E-84D0-F847AD87DBFA}"/>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14" name="Espaço Reservado para Texto 8">
            <a:extLst>
              <a:ext uri="{FF2B5EF4-FFF2-40B4-BE49-F238E27FC236}">
                <a16:creationId xmlns:a16="http://schemas.microsoft.com/office/drawing/2014/main" id="{A2F1A39E-2A2D-4DFD-B384-4C8496CF939A}"/>
              </a:ext>
            </a:extLst>
          </p:cNvPr>
          <p:cNvSpPr>
            <a:spLocks noGrp="1"/>
          </p:cNvSpPr>
          <p:nvPr>
            <p:ph type="body" sz="quarter" idx="11" hasCustomPrompt="1"/>
          </p:nvPr>
        </p:nvSpPr>
        <p:spPr>
          <a:xfrm>
            <a:off x="15875" y="0"/>
            <a:ext cx="9109075" cy="666750"/>
          </a:xfrm>
          <a:prstGeom prst="rect">
            <a:avLst/>
          </a:prstGeom>
        </p:spPr>
        <p:txBody>
          <a:bodyPr/>
          <a:lstStyle>
            <a:lvl1pPr marL="0" indent="0" algn="ctr">
              <a:buNone/>
              <a:defRPr sz="40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S99 – Missões – 5 de </a:t>
            </a:r>
            <a:r>
              <a:rPr lang="pt-BR" dirty="0" err="1"/>
              <a:t>xxx</a:t>
            </a:r>
            <a:endParaRPr lang="pt-BR" dirty="0"/>
          </a:p>
        </p:txBody>
      </p:sp>
      <p:sp>
        <p:nvSpPr>
          <p:cNvPr id="18" name="Espaço Reservado para Texto 2">
            <a:extLst>
              <a:ext uri="{FF2B5EF4-FFF2-40B4-BE49-F238E27FC236}">
                <a16:creationId xmlns:a16="http://schemas.microsoft.com/office/drawing/2014/main" id="{C1F9B76E-4B1A-4EB0-A3FF-955595CF6B2C}"/>
              </a:ext>
            </a:extLst>
          </p:cNvPr>
          <p:cNvSpPr>
            <a:spLocks noGrp="1"/>
          </p:cNvSpPr>
          <p:nvPr>
            <p:ph type="body" sz="quarter" idx="12" hasCustomPrompt="1"/>
          </p:nvPr>
        </p:nvSpPr>
        <p:spPr>
          <a:xfrm>
            <a:off x="34925" y="774700"/>
            <a:ext cx="9019681" cy="806769"/>
          </a:xfrm>
          <a:prstGeom prst="rect">
            <a:avLst/>
          </a:prstGeom>
        </p:spPr>
        <p:txBody>
          <a:bodyPr/>
          <a:lstStyle>
            <a:lvl1pPr marL="0" indent="0" algn="ctr" defTabSz="914400" rtl="0" eaLnBrk="1" latinLnBrk="0" hangingPunct="1">
              <a:buNone/>
              <a:defRPr lang="pt-BR" sz="4000" b="1" i="1" kern="1200"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ea typeface="+mn-ea"/>
                <a:cs typeface="Arial" charset="0"/>
              </a:defRPr>
            </a:lvl1pPr>
          </a:lstStyle>
          <a:p>
            <a:pPr lvl="0"/>
            <a:r>
              <a:rPr lang="pt-BR" dirty="0"/>
              <a:t>Editar Título</a:t>
            </a:r>
          </a:p>
        </p:txBody>
      </p:sp>
      <p:sp>
        <p:nvSpPr>
          <p:cNvPr id="20" name="Espaço Reservado para Imagem 17">
            <a:extLst>
              <a:ext uri="{FF2B5EF4-FFF2-40B4-BE49-F238E27FC236}">
                <a16:creationId xmlns:a16="http://schemas.microsoft.com/office/drawing/2014/main" id="{7D0CB816-BE66-401C-8064-957A5D52EA3E}"/>
              </a:ext>
            </a:extLst>
          </p:cNvPr>
          <p:cNvSpPr>
            <a:spLocks noGrp="1"/>
          </p:cNvSpPr>
          <p:nvPr>
            <p:ph type="pic" sz="quarter" idx="13" hasCustomPrompt="1"/>
          </p:nvPr>
        </p:nvSpPr>
        <p:spPr>
          <a:xfrm>
            <a:off x="6772730" y="5465265"/>
            <a:ext cx="2201226" cy="1281775"/>
          </a:xfrm>
          <a:prstGeom prst="rect">
            <a:avLst/>
          </a:prstGeom>
        </p:spPr>
        <p:txBody>
          <a:bodyPr/>
          <a:lstStyle>
            <a:lvl1pPr marL="0" indent="0">
              <a:buNone/>
              <a:defRPr sz="2000"/>
            </a:lvl1pPr>
          </a:lstStyle>
          <a:p>
            <a:r>
              <a:rPr lang="pt-BR" dirty="0"/>
              <a:t>Imagem Bandeira</a:t>
            </a:r>
          </a:p>
        </p:txBody>
      </p:sp>
      <p:sp>
        <p:nvSpPr>
          <p:cNvPr id="22" name="Espaço Reservado para Imagem 19">
            <a:extLst>
              <a:ext uri="{FF2B5EF4-FFF2-40B4-BE49-F238E27FC236}">
                <a16:creationId xmlns:a16="http://schemas.microsoft.com/office/drawing/2014/main" id="{077DD9D9-5667-415D-9AE1-F800DE7A380D}"/>
              </a:ext>
            </a:extLst>
          </p:cNvPr>
          <p:cNvSpPr>
            <a:spLocks noGrp="1"/>
          </p:cNvSpPr>
          <p:nvPr>
            <p:ph type="pic" sz="quarter" idx="14" hasCustomPrompt="1"/>
          </p:nvPr>
        </p:nvSpPr>
        <p:spPr>
          <a:xfrm>
            <a:off x="138093" y="1698261"/>
            <a:ext cx="4433907" cy="4566036"/>
          </a:xfrm>
          <a:prstGeom prst="rect">
            <a:avLst/>
          </a:prstGeom>
        </p:spPr>
        <p:txBody>
          <a:bodyPr/>
          <a:lstStyle>
            <a:lvl1pPr marL="0" indent="0">
              <a:buNone/>
              <a:defRPr sz="2000"/>
            </a:lvl1pPr>
          </a:lstStyle>
          <a:p>
            <a:r>
              <a:rPr lang="pt-BR" dirty="0"/>
              <a:t>Imagem Pessoa</a:t>
            </a:r>
          </a:p>
        </p:txBody>
      </p:sp>
      <p:sp>
        <p:nvSpPr>
          <p:cNvPr id="23" name="Espaço Reservado para Texto 21">
            <a:extLst>
              <a:ext uri="{FF2B5EF4-FFF2-40B4-BE49-F238E27FC236}">
                <a16:creationId xmlns:a16="http://schemas.microsoft.com/office/drawing/2014/main" id="{E8EC2046-C85A-4C97-89CB-A052965A85F1}"/>
              </a:ext>
            </a:extLst>
          </p:cNvPr>
          <p:cNvSpPr>
            <a:spLocks noGrp="1"/>
          </p:cNvSpPr>
          <p:nvPr>
            <p:ph type="body" sz="quarter" idx="15" hasCustomPrompt="1"/>
          </p:nvPr>
        </p:nvSpPr>
        <p:spPr>
          <a:xfrm>
            <a:off x="179284" y="6381328"/>
            <a:ext cx="6446941" cy="333515"/>
          </a:xfrm>
          <a:prstGeom prst="rect">
            <a:avLst/>
          </a:prstGeom>
        </p:spPr>
        <p:txBody>
          <a:bodyPr/>
          <a:lstStyle>
            <a:lvl1pPr marL="0" indent="0" algn="l">
              <a:buNone/>
              <a:defRPr sz="2400" b="1"/>
            </a:lvl1pPr>
            <a:lvl2pPr>
              <a:defRPr sz="1800" b="1"/>
            </a:lvl2pPr>
            <a:lvl3pPr>
              <a:defRPr sz="1800" b="1"/>
            </a:lvl3pPr>
            <a:lvl4pPr>
              <a:defRPr sz="1800" b="1"/>
            </a:lvl4pPr>
            <a:lvl5pPr>
              <a:defRPr sz="1800" b="1"/>
            </a:lvl5pPr>
          </a:lstStyle>
          <a:p>
            <a:pPr lvl="0"/>
            <a:r>
              <a:rPr lang="pt-BR" dirty="0"/>
              <a:t>Editar nome</a:t>
            </a:r>
          </a:p>
        </p:txBody>
      </p:sp>
      <p:sp>
        <p:nvSpPr>
          <p:cNvPr id="24" name="Espaço Reservado para Texto 23">
            <a:extLst>
              <a:ext uri="{FF2B5EF4-FFF2-40B4-BE49-F238E27FC236}">
                <a16:creationId xmlns:a16="http://schemas.microsoft.com/office/drawing/2014/main" id="{89016258-7870-4C04-A223-9D685443508C}"/>
              </a:ext>
            </a:extLst>
          </p:cNvPr>
          <p:cNvSpPr>
            <a:spLocks noGrp="1"/>
          </p:cNvSpPr>
          <p:nvPr>
            <p:ph type="body" sz="quarter" idx="16" hasCustomPrompt="1"/>
          </p:nvPr>
        </p:nvSpPr>
        <p:spPr>
          <a:xfrm>
            <a:off x="4719267" y="5474927"/>
            <a:ext cx="2053463" cy="604837"/>
          </a:xfrm>
          <a:prstGeom prst="rect">
            <a:avLst/>
          </a:prstGeom>
        </p:spPr>
        <p:txBody>
          <a:bodyPr wrap="none" lIns="90000" anchor="ctr" anchorCtr="0">
            <a:normAutofit/>
          </a:bodyPr>
          <a:lstStyle>
            <a:lvl1pPr marL="0" indent="0" algn="r">
              <a:buNone/>
              <a:defRPr b="1"/>
            </a:lvl1pPr>
          </a:lstStyle>
          <a:p>
            <a:pPr lvl="0"/>
            <a:r>
              <a:rPr lang="pt-BR" dirty="0"/>
              <a:t>Editar País</a:t>
            </a:r>
          </a:p>
        </p:txBody>
      </p:sp>
      <p:pic>
        <p:nvPicPr>
          <p:cNvPr id="3" name="Imagem 2">
            <a:extLst>
              <a:ext uri="{FF2B5EF4-FFF2-40B4-BE49-F238E27FC236}">
                <a16:creationId xmlns:a16="http://schemas.microsoft.com/office/drawing/2014/main" id="{840EB4D5-E3B0-60C3-5312-DC924EAECE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19267" y="1698261"/>
            <a:ext cx="4254689" cy="3740879"/>
          </a:xfrm>
          <a:prstGeom prst="rect">
            <a:avLst/>
          </a:prstGeom>
        </p:spPr>
      </p:pic>
    </p:spTree>
    <p:extLst>
      <p:ext uri="{BB962C8B-B14F-4D97-AF65-F5344CB8AC3E}">
        <p14:creationId xmlns:p14="http://schemas.microsoft.com/office/powerpoint/2010/main" val="4042573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riosidad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eaLnBrk="1" fontAlgn="auto" hangingPunct="1">
              <a:spcBef>
                <a:spcPts val="0"/>
              </a:spcBef>
              <a:spcAft>
                <a:spcPts val="0"/>
              </a:spcAft>
              <a:buFont typeface="Arial" panose="020B0604020202020204" pitchFamily="34" charset="0"/>
              <a:buChar char="•"/>
              <a:defRPr/>
            </a:pPr>
            <a:endParaRPr lang="pt-BR" dirty="0"/>
          </a:p>
        </p:txBody>
      </p:sp>
      <p:sp>
        <p:nvSpPr>
          <p:cNvPr id="5" name="Retângulo 4">
            <a:extLst>
              <a:ext uri="{FF2B5EF4-FFF2-40B4-BE49-F238E27FC236}">
                <a16:creationId xmlns:a16="http://schemas.microsoft.com/office/drawing/2014/main" id="{C3690757-2233-41B7-B19F-57929FBC3A8B}"/>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3600" b="1" dirty="0">
                <a:ln>
                  <a:solidFill>
                    <a:schemeClr val="tx1"/>
                  </a:solidFill>
                </a:ln>
                <a:solidFill>
                  <a:srgbClr val="FFFF00"/>
                </a:solidFill>
              </a:rPr>
              <a:t>Divisão</a:t>
            </a:r>
            <a:r>
              <a:rPr lang="pt-BR" sz="3600" b="1" dirty="0">
                <a:ln>
                  <a:solidFill>
                    <a:schemeClr val="tx1"/>
                  </a:solidFill>
                </a:ln>
                <a:solidFill>
                  <a:srgbClr val="FF0000"/>
                </a:solidFill>
              </a:rPr>
              <a:t> Centro-Leste Africana</a:t>
            </a:r>
          </a:p>
        </p:txBody>
      </p:sp>
      <p:sp>
        <p:nvSpPr>
          <p:cNvPr id="3" name="Espaço Reservado para Texto 2">
            <a:extLst>
              <a:ext uri="{FF2B5EF4-FFF2-40B4-BE49-F238E27FC236}">
                <a16:creationId xmlns:a16="http://schemas.microsoft.com/office/drawing/2014/main" id="{41BD80D8-3761-4900-B3A7-1F0AC121B4FB}"/>
              </a:ext>
            </a:extLst>
          </p:cNvPr>
          <p:cNvSpPr>
            <a:spLocks noGrp="1"/>
          </p:cNvSpPr>
          <p:nvPr>
            <p:ph type="body" sz="quarter" idx="10" hasCustomPrompt="1"/>
          </p:nvPr>
        </p:nvSpPr>
        <p:spPr>
          <a:xfrm>
            <a:off x="71996" y="679578"/>
            <a:ext cx="2959200" cy="6120000"/>
          </a:xfrm>
          <a:prstGeom prst="rect">
            <a:avLst/>
          </a:prstGeom>
          <a:solidFill>
            <a:srgbClr val="FFFF00"/>
          </a:solidFill>
        </p:spPr>
        <p:txBody>
          <a:bodyPr/>
          <a:lstStyle>
            <a:lvl1pPr marL="0" indent="0">
              <a:lnSpc>
                <a:spcPct val="90000"/>
              </a:lnSpc>
              <a:spcBef>
                <a:spcPts val="0"/>
              </a:spcBef>
              <a:buFont typeface="Arial" panose="020B0604020202020204" pitchFamily="34" charset="0"/>
              <a:buNone/>
              <a:defRPr sz="1800" b="1"/>
            </a:lvl1pPr>
            <a:lvl2pPr>
              <a:defRPr sz="1800"/>
            </a:lvl2pPr>
            <a:lvl3pPr>
              <a:defRPr sz="1800"/>
            </a:lvl3pPr>
            <a:lvl4pPr>
              <a:defRPr sz="1800"/>
            </a:lvl4pPr>
            <a:lvl5pPr>
              <a:defRPr sz="1800"/>
            </a:lvl5pPr>
          </a:lstStyle>
          <a:p>
            <a:pPr lvl="0"/>
            <a:r>
              <a:rPr lang="pt-BR" dirty="0"/>
              <a:t>Texto sobre Curiosidade</a:t>
            </a:r>
          </a:p>
        </p:txBody>
      </p:sp>
    </p:spTree>
    <p:extLst>
      <p:ext uri="{BB962C8B-B14F-4D97-AF65-F5344CB8AC3E}">
        <p14:creationId xmlns:p14="http://schemas.microsoft.com/office/powerpoint/2010/main" val="1327805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riosidades_2">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eaLnBrk="1" fontAlgn="auto" hangingPunct="1">
              <a:spcBef>
                <a:spcPts val="0"/>
              </a:spcBef>
              <a:spcAft>
                <a:spcPts val="0"/>
              </a:spcAft>
              <a:buFont typeface="Arial" panose="020B0604020202020204" pitchFamily="34" charset="0"/>
              <a:buChar char="•"/>
              <a:defRPr/>
            </a:pPr>
            <a:endParaRPr lang="pt-BR" dirty="0"/>
          </a:p>
        </p:txBody>
      </p:sp>
      <p:sp>
        <p:nvSpPr>
          <p:cNvPr id="5" name="Retângulo 4">
            <a:extLst>
              <a:ext uri="{FF2B5EF4-FFF2-40B4-BE49-F238E27FC236}">
                <a16:creationId xmlns:a16="http://schemas.microsoft.com/office/drawing/2014/main" id="{C3690757-2233-41B7-B19F-57929FBC3A8B}"/>
              </a:ext>
            </a:extLst>
          </p:cNvPr>
          <p:cNvSpPr/>
          <p:nvPr userDrawn="1"/>
        </p:nvSpPr>
        <p:spPr>
          <a:xfrm>
            <a:off x="34061" y="12828"/>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3600" b="1" dirty="0">
                <a:ln>
                  <a:solidFill>
                    <a:schemeClr val="tx1"/>
                  </a:solidFill>
                </a:ln>
                <a:solidFill>
                  <a:srgbClr val="FFFF00"/>
                </a:solidFill>
              </a:rPr>
              <a:t>Divisão</a:t>
            </a:r>
            <a:r>
              <a:rPr lang="pt-BR" sz="3600" b="1" dirty="0">
                <a:ln>
                  <a:solidFill>
                    <a:schemeClr val="tx1"/>
                  </a:solidFill>
                </a:ln>
                <a:solidFill>
                  <a:srgbClr val="FF0000"/>
                </a:solidFill>
              </a:rPr>
              <a:t> Centro-Leste Africana</a:t>
            </a:r>
          </a:p>
        </p:txBody>
      </p:sp>
      <p:sp>
        <p:nvSpPr>
          <p:cNvPr id="7" name="Espaço Reservado para Texto 2">
            <a:extLst>
              <a:ext uri="{FF2B5EF4-FFF2-40B4-BE49-F238E27FC236}">
                <a16:creationId xmlns:a16="http://schemas.microsoft.com/office/drawing/2014/main" id="{5BEB51A7-FA12-4092-880C-D92F60CC101A}"/>
              </a:ext>
            </a:extLst>
          </p:cNvPr>
          <p:cNvSpPr>
            <a:spLocks noGrp="1"/>
          </p:cNvSpPr>
          <p:nvPr>
            <p:ph type="body" sz="quarter" idx="10" hasCustomPrompt="1"/>
          </p:nvPr>
        </p:nvSpPr>
        <p:spPr>
          <a:xfrm>
            <a:off x="71996" y="679578"/>
            <a:ext cx="2959200" cy="6120000"/>
          </a:xfrm>
          <a:prstGeom prst="rect">
            <a:avLst/>
          </a:prstGeom>
          <a:solidFill>
            <a:srgbClr val="FFFF00"/>
          </a:solidFill>
        </p:spPr>
        <p:txBody>
          <a:bodyPr/>
          <a:lstStyle>
            <a:lvl1pPr marL="0" indent="0">
              <a:lnSpc>
                <a:spcPct val="90000"/>
              </a:lnSpc>
              <a:spcBef>
                <a:spcPts val="0"/>
              </a:spcBef>
              <a:buFont typeface="Arial" panose="020B0604020202020204" pitchFamily="34" charset="0"/>
              <a:buNone/>
              <a:defRPr sz="1300" b="1">
                <a:latin typeface="Comic Sans MS" panose="030F0702030302020204" pitchFamily="66" charset="0"/>
              </a:defRPr>
            </a:lvl1pPr>
            <a:lvl2pPr>
              <a:defRPr sz="1800"/>
            </a:lvl2pPr>
            <a:lvl3pPr>
              <a:defRPr sz="1800"/>
            </a:lvl3pPr>
            <a:lvl4pPr>
              <a:defRPr sz="1800"/>
            </a:lvl4pPr>
            <a:lvl5pPr>
              <a:defRPr sz="1800"/>
            </a:lvl5pPr>
          </a:lstStyle>
          <a:p>
            <a:pPr lvl="0"/>
            <a:r>
              <a:rPr lang="pt-BR" dirty="0"/>
              <a:t>Texto sobre Curiosidade</a:t>
            </a:r>
          </a:p>
        </p:txBody>
      </p:sp>
    </p:spTree>
    <p:extLst>
      <p:ext uri="{BB962C8B-B14F-4D97-AF65-F5344CB8AC3E}">
        <p14:creationId xmlns:p14="http://schemas.microsoft.com/office/powerpoint/2010/main" val="2258422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riosidades_3">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7737" y="685695"/>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6" name="Retângulo 5">
            <a:extLst>
              <a:ext uri="{FF2B5EF4-FFF2-40B4-BE49-F238E27FC236}">
                <a16:creationId xmlns:a16="http://schemas.microsoft.com/office/drawing/2014/main" id="{83031C4F-6308-48D1-AE9D-A3E3CDBF91F7}"/>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3600" b="1" dirty="0">
                <a:ln>
                  <a:solidFill>
                    <a:schemeClr val="tx1"/>
                  </a:solidFill>
                </a:ln>
                <a:solidFill>
                  <a:srgbClr val="FFFF00"/>
                </a:solidFill>
              </a:rPr>
              <a:t>Divisão</a:t>
            </a:r>
            <a:r>
              <a:rPr lang="pt-BR" sz="3600" b="1" dirty="0">
                <a:ln>
                  <a:solidFill>
                    <a:schemeClr val="tx1"/>
                  </a:solidFill>
                </a:ln>
                <a:solidFill>
                  <a:srgbClr val="FF0000"/>
                </a:solidFill>
              </a:rPr>
              <a:t> Centro-Leste Africana</a:t>
            </a:r>
          </a:p>
        </p:txBody>
      </p:sp>
    </p:spTree>
    <p:extLst>
      <p:ext uri="{BB962C8B-B14F-4D97-AF65-F5344CB8AC3E}">
        <p14:creationId xmlns:p14="http://schemas.microsoft.com/office/powerpoint/2010/main" val="3300128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ientaçõ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6" name="Retângulo 5">
            <a:extLst>
              <a:ext uri="{FF2B5EF4-FFF2-40B4-BE49-F238E27FC236}">
                <a16:creationId xmlns:a16="http://schemas.microsoft.com/office/drawing/2014/main" id="{BFCC3EF9-EFE1-42F6-AF89-C307108FF02A}"/>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dirty="0">
                <a:ln>
                  <a:solidFill>
                    <a:schemeClr val="tx1"/>
                  </a:solidFill>
                </a:ln>
                <a:solidFill>
                  <a:srgbClr val="FFFF00"/>
                </a:solidFill>
              </a:rPr>
              <a:t>Orientação aos Professores</a:t>
            </a:r>
          </a:p>
        </p:txBody>
      </p:sp>
      <p:sp>
        <p:nvSpPr>
          <p:cNvPr id="7" name="CaixaDeTexto 6">
            <a:extLst>
              <a:ext uri="{FF2B5EF4-FFF2-40B4-BE49-F238E27FC236}">
                <a16:creationId xmlns:a16="http://schemas.microsoft.com/office/drawing/2014/main" id="{A44857A5-1D10-4BFC-8C69-E0241B0C4CC3}"/>
              </a:ext>
            </a:extLst>
          </p:cNvPr>
          <p:cNvSpPr txBox="1"/>
          <p:nvPr userDrawn="1"/>
        </p:nvSpPr>
        <p:spPr>
          <a:xfrm>
            <a:off x="55055" y="666750"/>
            <a:ext cx="9054020" cy="532903"/>
          </a:xfrm>
          <a:prstGeom prst="rect">
            <a:avLst/>
          </a:prstGeom>
          <a:noFill/>
        </p:spPr>
        <p:txBody>
          <a:bodyPr wrap="square">
            <a:spAutoFit/>
          </a:bodyPr>
          <a:lstStyle/>
          <a:p>
            <a:pPr marR="101600" algn="ctr">
              <a:lnSpc>
                <a:spcPct val="107000"/>
              </a:lnSpc>
              <a:spcAft>
                <a:spcPts val="0"/>
              </a:spcAft>
            </a:pPr>
            <a:r>
              <a:rPr lang="pt-BR" sz="2800" b="1" i="1" dirty="0">
                <a:solidFill>
                  <a:srgbClr val="FF0000"/>
                </a:solidFill>
              </a:rPr>
              <a:t>Dicas da história </a:t>
            </a:r>
          </a:p>
        </p:txBody>
      </p:sp>
    </p:spTree>
    <p:extLst>
      <p:ext uri="{BB962C8B-B14F-4D97-AF65-F5344CB8AC3E}">
        <p14:creationId xmlns:p14="http://schemas.microsoft.com/office/powerpoint/2010/main" val="2805412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B5E5280-0888-478A-92DC-756B8F7A7FA8}"/>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3" name="Retângulo 2">
            <a:extLst>
              <a:ext uri="{FF2B5EF4-FFF2-40B4-BE49-F238E27FC236}">
                <a16:creationId xmlns:a16="http://schemas.microsoft.com/office/drawing/2014/main" id="{B3171E86-687F-4AD5-833A-26E8D95A1805}"/>
              </a:ext>
            </a:extLst>
          </p:cNvPr>
          <p:cNvSpPr/>
          <p:nvPr userDrawn="1"/>
        </p:nvSpPr>
        <p:spPr>
          <a:xfrm>
            <a:off x="0" y="0"/>
            <a:ext cx="1306513" cy="6858000"/>
          </a:xfrm>
          <a:prstGeom prst="rect">
            <a:avLst/>
          </a:prstGeom>
          <a:gradFill>
            <a:gsLst>
              <a:gs pos="0">
                <a:schemeClr val="tx1"/>
              </a:gs>
              <a:gs pos="35000">
                <a:schemeClr val="bg2">
                  <a:lumMod val="25000"/>
                </a:schemeClr>
              </a:gs>
              <a:gs pos="69000">
                <a:schemeClr val="accent3">
                  <a:lumMod val="50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100"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4" name="Retângulo 3">
            <a:extLst>
              <a:ext uri="{FF2B5EF4-FFF2-40B4-BE49-F238E27FC236}">
                <a16:creationId xmlns:a16="http://schemas.microsoft.com/office/drawing/2014/main" id="{FAB6CA49-FA97-4265-B31C-24F45B207809}"/>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5" name="Retângulo 4">
            <a:extLst>
              <a:ext uri="{FF2B5EF4-FFF2-40B4-BE49-F238E27FC236}">
                <a16:creationId xmlns:a16="http://schemas.microsoft.com/office/drawing/2014/main" id="{E018BB23-1503-40FD-9E09-8C9CB18EF745}"/>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6" name="Retângulo 5">
            <a:extLst>
              <a:ext uri="{FF2B5EF4-FFF2-40B4-BE49-F238E27FC236}">
                <a16:creationId xmlns:a16="http://schemas.microsoft.com/office/drawing/2014/main" id="{09322C02-A10F-411C-B88A-8CABA1BE2F1E}"/>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7" name="Retângulo 6">
            <a:extLst>
              <a:ext uri="{FF2B5EF4-FFF2-40B4-BE49-F238E27FC236}">
                <a16:creationId xmlns:a16="http://schemas.microsoft.com/office/drawing/2014/main" id="{12230A02-5254-4E1B-8161-4C7CA500D0C6}"/>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8" name="Retângulo 7">
            <a:extLst>
              <a:ext uri="{FF2B5EF4-FFF2-40B4-BE49-F238E27FC236}">
                <a16:creationId xmlns:a16="http://schemas.microsoft.com/office/drawing/2014/main" id="{1DF5EDFA-337F-4C37-B148-72322770314E}"/>
              </a:ext>
            </a:extLst>
          </p:cNvPr>
          <p:cNvSpPr/>
          <p:nvPr userDrawn="1"/>
        </p:nvSpPr>
        <p:spPr>
          <a:xfrm>
            <a:off x="6519863" y="0"/>
            <a:ext cx="1308100" cy="6858000"/>
          </a:xfrm>
          <a:prstGeom prst="rect">
            <a:avLst/>
          </a:prstGeom>
          <a:gradFill>
            <a:gsLst>
              <a:gs pos="0">
                <a:srgbClr val="C8DDAB"/>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9" name="Seta para a direita 14">
            <a:extLst>
              <a:ext uri="{FF2B5EF4-FFF2-40B4-BE49-F238E27FC236}">
                <a16:creationId xmlns:a16="http://schemas.microsoft.com/office/drawing/2014/main" id="{13E3794A-39B9-4F11-9A65-AC2566BBFC9F}"/>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0" name="Seta para a direita 15">
            <a:extLst>
              <a:ext uri="{FF2B5EF4-FFF2-40B4-BE49-F238E27FC236}">
                <a16:creationId xmlns:a16="http://schemas.microsoft.com/office/drawing/2014/main" id="{DFB7F4FA-087C-404C-B195-50699B26695F}"/>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1" name="Seta para a direita 16">
            <a:extLst>
              <a:ext uri="{FF2B5EF4-FFF2-40B4-BE49-F238E27FC236}">
                <a16:creationId xmlns:a16="http://schemas.microsoft.com/office/drawing/2014/main" id="{5E88BB1A-AC3F-4CD1-A010-5AA2B37E13C5}"/>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2" name="Seta para a direita 17">
            <a:extLst>
              <a:ext uri="{FF2B5EF4-FFF2-40B4-BE49-F238E27FC236}">
                <a16:creationId xmlns:a16="http://schemas.microsoft.com/office/drawing/2014/main" id="{36A8CDFF-E5D3-445F-A807-E5E0A8994676}"/>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4" name="Retângulo 13">
            <a:extLst>
              <a:ext uri="{FF2B5EF4-FFF2-40B4-BE49-F238E27FC236}">
                <a16:creationId xmlns:a16="http://schemas.microsoft.com/office/drawing/2014/main" id="{4BF2629F-D774-4FB0-872E-9E4F21426014}"/>
              </a:ext>
            </a:extLst>
          </p:cNvPr>
          <p:cNvSpPr/>
          <p:nvPr userDrawn="1"/>
        </p:nvSpPr>
        <p:spPr>
          <a:xfrm>
            <a:off x="1331913" y="550118"/>
            <a:ext cx="7812087" cy="630000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pic>
        <p:nvPicPr>
          <p:cNvPr id="15" name="Picture 3">
            <a:extLst>
              <a:ext uri="{FF2B5EF4-FFF2-40B4-BE49-F238E27FC236}">
                <a16:creationId xmlns:a16="http://schemas.microsoft.com/office/drawing/2014/main" id="{D9099EE3-ED9B-4A5A-98AE-233EE12133F1}"/>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57494" y="5247095"/>
            <a:ext cx="1206000" cy="1278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5807209"/>
      </p:ext>
    </p:extLst>
  </p:cSld>
  <p:clrMap bg1="lt1" tx1="dk1" bg2="lt2" tx2="dk2" accent1="accent1" accent2="accent2" accent3="accent3" accent4="accent4" accent5="accent5" accent6="accent6" hlink="hlink" folHlink="folHlink"/>
  <p:sldLayoutIdLst>
    <p:sldLayoutId id="2147483666" r:id="rId1"/>
    <p:sldLayoutId id="2147483669" r:id="rId2"/>
    <p:sldLayoutId id="2147483679" r:id="rId3"/>
    <p:sldLayoutId id="2147483695" r:id="rId4"/>
    <p:sldLayoutId id="2147483697" r:id="rId5"/>
    <p:sldLayoutId id="2147483705" r:id="rId6"/>
    <p:sldLayoutId id="2147483707" r:id="rId7"/>
    <p:sldLayoutId id="2147483687" r:id="rId8"/>
    <p:sldLayoutId id="2147483685" r:id="rId9"/>
    <p:sldLayoutId id="2147483703" r:id="rId10"/>
    <p:sldLayoutId id="2147483689" r:id="rId11"/>
    <p:sldLayoutId id="2147483691" r:id="rId12"/>
    <p:sldLayoutId id="2147483674"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C49D792-FF50-46C3-B99E-1FFD7A62B0D2}"/>
              </a:ext>
            </a:extLst>
          </p:cNvPr>
          <p:cNvSpPr/>
          <p:nvPr/>
        </p:nvSpPr>
        <p:spPr>
          <a:xfrm>
            <a:off x="7824788" y="0"/>
            <a:ext cx="1306512" cy="6858000"/>
          </a:xfrm>
          <a:prstGeom prst="rect">
            <a:avLst/>
          </a:prstGeom>
          <a:gradFill>
            <a:gsLst>
              <a:gs pos="0">
                <a:srgbClr val="FFFF99"/>
              </a:gs>
              <a:gs pos="35000">
                <a:srgbClr val="FFFFCC"/>
              </a:gs>
              <a:gs pos="69000">
                <a:srgbClr val="FFFFFF"/>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3" name="Retângulo 2">
            <a:extLst>
              <a:ext uri="{FF2B5EF4-FFF2-40B4-BE49-F238E27FC236}">
                <a16:creationId xmlns:a16="http://schemas.microsoft.com/office/drawing/2014/main" id="{A4091148-46CF-4C2F-9893-4FD90646583D}"/>
              </a:ext>
            </a:extLst>
          </p:cNvPr>
          <p:cNvSpPr/>
          <p:nvPr/>
        </p:nvSpPr>
        <p:spPr>
          <a:xfrm>
            <a:off x="0" y="0"/>
            <a:ext cx="1306513" cy="6858000"/>
          </a:xfrm>
          <a:prstGeom prst="rect">
            <a:avLst/>
          </a:prstGeom>
          <a:gradFill>
            <a:gsLst>
              <a:gs pos="0">
                <a:schemeClr val="bg2">
                  <a:lumMod val="25000"/>
                </a:schemeClr>
              </a:gs>
              <a:gs pos="35000">
                <a:schemeClr val="bg2">
                  <a:lumMod val="25000"/>
                </a:schemeClr>
              </a:gs>
              <a:gs pos="69000">
                <a:srgbClr val="D6A3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p:txBody>
      </p:sp>
      <p:sp>
        <p:nvSpPr>
          <p:cNvPr id="4" name="Retângulo 3">
            <a:extLst>
              <a:ext uri="{FF2B5EF4-FFF2-40B4-BE49-F238E27FC236}">
                <a16:creationId xmlns:a16="http://schemas.microsoft.com/office/drawing/2014/main" id="{04F878A8-CB32-416C-99F4-CB44CED0AFA5}"/>
              </a:ext>
            </a:extLst>
          </p:cNvPr>
          <p:cNvSpPr/>
          <p:nvPr/>
        </p:nvSpPr>
        <p:spPr>
          <a:xfrm>
            <a:off x="1303338" y="0"/>
            <a:ext cx="1308100" cy="6858000"/>
          </a:xfrm>
          <a:prstGeom prst="rect">
            <a:avLst/>
          </a:prstGeom>
          <a:gradFill>
            <a:gsLst>
              <a:gs pos="0">
                <a:schemeClr val="bg2">
                  <a:lumMod val="25000"/>
                </a:schemeClr>
              </a:gs>
              <a:gs pos="35000">
                <a:srgbClr val="FFC000"/>
              </a:gs>
              <a:gs pos="69000">
                <a:srgbClr val="FFCC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5" name="Retângulo 4">
            <a:extLst>
              <a:ext uri="{FF2B5EF4-FFF2-40B4-BE49-F238E27FC236}">
                <a16:creationId xmlns:a16="http://schemas.microsoft.com/office/drawing/2014/main" id="{07E0E060-FE17-4AF4-8BD3-CCC7D0CE15CA}"/>
              </a:ext>
            </a:extLst>
          </p:cNvPr>
          <p:cNvSpPr/>
          <p:nvPr/>
        </p:nvSpPr>
        <p:spPr>
          <a:xfrm>
            <a:off x="2606675" y="0"/>
            <a:ext cx="1306513" cy="6858000"/>
          </a:xfrm>
          <a:prstGeom prst="rect">
            <a:avLst/>
          </a:prstGeom>
          <a:gradFill>
            <a:gsLst>
              <a:gs pos="0">
                <a:srgbClr val="FFC000"/>
              </a:gs>
              <a:gs pos="35000">
                <a:srgbClr val="FFCC00"/>
              </a:gs>
              <a:gs pos="69000">
                <a:srgbClr val="FFFF00"/>
              </a:gs>
              <a:gs pos="100000">
                <a:srgbClr val="FFFF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6" name="Retângulo 5">
            <a:extLst>
              <a:ext uri="{FF2B5EF4-FFF2-40B4-BE49-F238E27FC236}">
                <a16:creationId xmlns:a16="http://schemas.microsoft.com/office/drawing/2014/main" id="{810BFC46-6C8D-420C-B296-B612BE901CBE}"/>
              </a:ext>
            </a:extLst>
          </p:cNvPr>
          <p:cNvSpPr/>
          <p:nvPr/>
        </p:nvSpPr>
        <p:spPr>
          <a:xfrm>
            <a:off x="3911600" y="0"/>
            <a:ext cx="1308100" cy="6858000"/>
          </a:xfrm>
          <a:prstGeom prst="rect">
            <a:avLst/>
          </a:prstGeom>
          <a:gradFill>
            <a:gsLst>
              <a:gs pos="0">
                <a:srgbClr val="FFCC00"/>
              </a:gs>
              <a:gs pos="35000">
                <a:srgbClr val="FFFF00"/>
              </a:gs>
              <a:gs pos="69000">
                <a:srgbClr val="FFFF99"/>
              </a:gs>
              <a:gs pos="100000">
                <a:srgbClr val="FFFF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7" name="Retângulo 6">
            <a:extLst>
              <a:ext uri="{FF2B5EF4-FFF2-40B4-BE49-F238E27FC236}">
                <a16:creationId xmlns:a16="http://schemas.microsoft.com/office/drawing/2014/main" id="{8A734109-F311-400B-AEA9-3DFCB54B5F1C}"/>
              </a:ext>
            </a:extLst>
          </p:cNvPr>
          <p:cNvSpPr/>
          <p:nvPr/>
        </p:nvSpPr>
        <p:spPr>
          <a:xfrm>
            <a:off x="5216525" y="0"/>
            <a:ext cx="1306513" cy="6858000"/>
          </a:xfrm>
          <a:prstGeom prst="rect">
            <a:avLst/>
          </a:prstGeom>
          <a:gradFill>
            <a:gsLst>
              <a:gs pos="0">
                <a:srgbClr val="FFFF00"/>
              </a:gs>
              <a:gs pos="35000">
                <a:srgbClr val="FFFF66"/>
              </a:gs>
              <a:gs pos="69000">
                <a:srgbClr val="FFFF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8" name="Retângulo 7">
            <a:extLst>
              <a:ext uri="{FF2B5EF4-FFF2-40B4-BE49-F238E27FC236}">
                <a16:creationId xmlns:a16="http://schemas.microsoft.com/office/drawing/2014/main" id="{F1AF1CCD-5DFF-474E-A2EF-A008A3A3E47C}"/>
              </a:ext>
            </a:extLst>
          </p:cNvPr>
          <p:cNvSpPr/>
          <p:nvPr/>
        </p:nvSpPr>
        <p:spPr>
          <a:xfrm>
            <a:off x="6519863" y="0"/>
            <a:ext cx="1308100" cy="6858000"/>
          </a:xfrm>
          <a:prstGeom prst="rect">
            <a:avLst/>
          </a:prstGeom>
          <a:gradFill>
            <a:gsLst>
              <a:gs pos="0">
                <a:srgbClr val="FFFF66"/>
              </a:gs>
              <a:gs pos="35000">
                <a:srgbClr val="FFFF99"/>
              </a:gs>
              <a:gs pos="69000">
                <a:srgbClr val="FFFFCC"/>
              </a:gs>
              <a:gs pos="100000">
                <a:srgbClr val="FFFFFF"/>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9" name="Seta para a direita 14">
            <a:extLst>
              <a:ext uri="{FF2B5EF4-FFF2-40B4-BE49-F238E27FC236}">
                <a16:creationId xmlns:a16="http://schemas.microsoft.com/office/drawing/2014/main" id="{00CF1C06-5A7C-4A21-B7A3-F45EA25BF693}"/>
              </a:ext>
            </a:extLst>
          </p:cNvPr>
          <p:cNvSpPr/>
          <p:nvPr/>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solidFill>
                <a:srgbClr val="FF0000"/>
              </a:solidFill>
            </a:endParaRPr>
          </a:p>
        </p:txBody>
      </p:sp>
      <p:sp>
        <p:nvSpPr>
          <p:cNvPr id="10" name="Seta para a direita 15">
            <a:extLst>
              <a:ext uri="{FF2B5EF4-FFF2-40B4-BE49-F238E27FC236}">
                <a16:creationId xmlns:a16="http://schemas.microsoft.com/office/drawing/2014/main" id="{A05431B9-98A0-40A3-98CF-76DDDDD18BD2}"/>
              </a:ext>
            </a:extLst>
          </p:cNvPr>
          <p:cNvSpPr/>
          <p:nvPr/>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Seta para a direita 16">
            <a:extLst>
              <a:ext uri="{FF2B5EF4-FFF2-40B4-BE49-F238E27FC236}">
                <a16:creationId xmlns:a16="http://schemas.microsoft.com/office/drawing/2014/main" id="{F414EB73-585D-4D82-82B0-34FA1109C31A}"/>
              </a:ext>
            </a:extLst>
          </p:cNvPr>
          <p:cNvSpPr/>
          <p:nvPr/>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2" name="Seta para a direita 17">
            <a:extLst>
              <a:ext uri="{FF2B5EF4-FFF2-40B4-BE49-F238E27FC236}">
                <a16:creationId xmlns:a16="http://schemas.microsoft.com/office/drawing/2014/main" id="{9ED04254-46D8-4CAE-B02C-3B916F8DB788}"/>
              </a:ext>
            </a:extLst>
          </p:cNvPr>
          <p:cNvSpPr/>
          <p:nvPr/>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4109" name="Imagem 13" descr="Uma imagem contendo texto&#10;&#10;Descrição gerada com alta confiança">
            <a:extLst>
              <a:ext uri="{FF2B5EF4-FFF2-40B4-BE49-F238E27FC236}">
                <a16:creationId xmlns:a16="http://schemas.microsoft.com/office/drawing/2014/main" id="{E5FDA8F4-3AAB-402B-8FE6-77D6464D0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74" b="20526"/>
          <a:stretch>
            <a:fillRect/>
          </a:stretch>
        </p:blipFill>
        <p:spPr bwMode="auto">
          <a:xfrm>
            <a:off x="52388" y="5473700"/>
            <a:ext cx="120491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ângulo 13">
            <a:extLst>
              <a:ext uri="{FF2B5EF4-FFF2-40B4-BE49-F238E27FC236}">
                <a16:creationId xmlns:a16="http://schemas.microsoft.com/office/drawing/2014/main" id="{720536C1-1B3F-4960-A032-63CAD1C8BA98}"/>
              </a:ext>
            </a:extLst>
          </p:cNvPr>
          <p:cNvSpPr>
            <a:spLocks noChangeAspect="1"/>
          </p:cNvSpPr>
          <p:nvPr/>
        </p:nvSpPr>
        <p:spPr>
          <a:xfrm>
            <a:off x="1320800" y="666750"/>
            <a:ext cx="7797800" cy="6173788"/>
          </a:xfrm>
          <a:prstGeom prst="rect">
            <a:avLst/>
          </a:prstGeom>
          <a:gradFill>
            <a:gsLst>
              <a:gs pos="0">
                <a:srgbClr val="FFFFCC"/>
              </a:gs>
              <a:gs pos="0">
                <a:srgbClr val="FFFF99"/>
              </a:gs>
              <a:gs pos="100000">
                <a:schemeClr val="bg1"/>
              </a:gs>
              <a:gs pos="100000">
                <a:schemeClr val="bg1"/>
              </a:gs>
            </a:gsLst>
            <a:lin ang="5400000" scaled="1"/>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Tree>
    <p:extLst>
      <p:ext uri="{BB962C8B-B14F-4D97-AF65-F5344CB8AC3E}">
        <p14:creationId xmlns:p14="http://schemas.microsoft.com/office/powerpoint/2010/main" val="463339255"/>
      </p:ext>
    </p:extLst>
  </p:cSld>
  <p:clrMap bg1="lt1" tx1="dk1" bg2="lt2" tx2="dk2" accent1="accent1" accent2="accent2" accent3="accent3" accent4="accent4" accent5="accent5" accent6="accent6" hlink="hlink" folHlink="folHlink"/>
  <p:sldLayoutIdLst>
    <p:sldLayoutId id="214748371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47.jpg"/><Relationship Id="rId4" Type="http://schemas.openxmlformats.org/officeDocument/2006/relationships/image" Target="../media/image46.jpg"/></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6.xml"/><Relationship Id="rId5" Type="http://schemas.openxmlformats.org/officeDocument/2006/relationships/image" Target="../media/image52.jpg"/><Relationship Id="rId4" Type="http://schemas.openxmlformats.org/officeDocument/2006/relationships/image" Target="../media/image51.jp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g"/><Relationship Id="rId2" Type="http://schemas.openxmlformats.org/officeDocument/2006/relationships/image" Target="../media/image58.jpg"/><Relationship Id="rId1" Type="http://schemas.openxmlformats.org/officeDocument/2006/relationships/slideLayout" Target="../slideLayouts/slideLayout6.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66.jpeg"/><Relationship Id="rId4" Type="http://schemas.openxmlformats.org/officeDocument/2006/relationships/image" Target="../media/image65.jpeg"/></Relationships>
</file>

<file path=ppt/slides/_rels/slide2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6.xml"/><Relationship Id="rId5" Type="http://schemas.openxmlformats.org/officeDocument/2006/relationships/image" Target="../media/image71.jpeg"/><Relationship Id="rId4" Type="http://schemas.openxmlformats.org/officeDocument/2006/relationships/image" Target="../media/image70.jp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74.jpeg"/><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81.jpeg"/><Relationship Id="rId5" Type="http://schemas.openxmlformats.org/officeDocument/2006/relationships/image" Target="../media/image80.gif"/><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75.jpg"/></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87.png"/><Relationship Id="rId4" Type="http://schemas.openxmlformats.org/officeDocument/2006/relationships/image" Target="../media/image86.jpeg"/></Relationships>
</file>

<file path=ppt/slides/_rels/slide3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g"/><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96.jpeg"/><Relationship Id="rId4" Type="http://schemas.openxmlformats.org/officeDocument/2006/relationships/image" Target="../media/image95.jpg"/></Relationships>
</file>

<file path=ppt/slides/_rels/slide3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0.jpg"/><Relationship Id="rId1" Type="http://schemas.openxmlformats.org/officeDocument/2006/relationships/slideLayout" Target="../slideLayouts/slideLayout6.xml"/><Relationship Id="rId5" Type="http://schemas.openxmlformats.org/officeDocument/2006/relationships/image" Target="../media/image98.jpg"/><Relationship Id="rId4" Type="http://schemas.openxmlformats.org/officeDocument/2006/relationships/image" Target="../media/image97.jpeg"/></Relationships>
</file>

<file path=ppt/slides/_rels/slide3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3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08.jpeg"/><Relationship Id="rId4" Type="http://schemas.openxmlformats.org/officeDocument/2006/relationships/image" Target="../media/image107.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8.xml"/><Relationship Id="rId5" Type="http://schemas.openxmlformats.org/officeDocument/2006/relationships/image" Target="../media/image20.emf"/><Relationship Id="rId4" Type="http://schemas.openxmlformats.org/officeDocument/2006/relationships/image" Target="../media/image19.emf"/></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09.jpg"/></Relationships>
</file>

<file path=ppt/slides/_rels/slide4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6.xml"/><Relationship Id="rId5" Type="http://schemas.openxmlformats.org/officeDocument/2006/relationships/image" Target="../media/image113.jpg"/><Relationship Id="rId4" Type="http://schemas.openxmlformats.org/officeDocument/2006/relationships/image" Target="../media/image112.jpeg"/></Relationships>
</file>

<file path=ppt/slides/_rels/slide4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8.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slide" Target="slide40.xml"/><Relationship Id="rId3" Type="http://schemas.openxmlformats.org/officeDocument/2006/relationships/slide" Target="slide10.xml"/><Relationship Id="rId7" Type="http://schemas.openxmlformats.org/officeDocument/2006/relationships/slide" Target="slide22.xml"/><Relationship Id="rId12" Type="http://schemas.openxmlformats.org/officeDocument/2006/relationships/slide" Target="slide37.xml"/><Relationship Id="rId2" Type="http://schemas.openxmlformats.org/officeDocument/2006/relationships/slide" Target="slide7.xml"/><Relationship Id="rId1" Type="http://schemas.openxmlformats.org/officeDocument/2006/relationships/slideLayout" Target="../slideLayouts/slideLayout13.xml"/><Relationship Id="rId6" Type="http://schemas.openxmlformats.org/officeDocument/2006/relationships/slide" Target="slide19.xml"/><Relationship Id="rId11" Type="http://schemas.openxmlformats.org/officeDocument/2006/relationships/slide" Target="slide34.xml"/><Relationship Id="rId5" Type="http://schemas.openxmlformats.org/officeDocument/2006/relationships/slide" Target="slide16.xml"/><Relationship Id="rId10" Type="http://schemas.openxmlformats.org/officeDocument/2006/relationships/slide" Target="slide31.xml"/><Relationship Id="rId4" Type="http://schemas.openxmlformats.org/officeDocument/2006/relationships/slide" Target="slide13.xml"/><Relationship Id="rId9" Type="http://schemas.openxmlformats.org/officeDocument/2006/relationships/slide" Target="slide28.xml"/></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6.xml"/><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3D7891B-1221-4365-A4EF-5B47686381FE}"/>
              </a:ext>
            </a:extLst>
          </p:cNvPr>
          <p:cNvSpPr>
            <a:spLocks noGrp="1"/>
          </p:cNvSpPr>
          <p:nvPr>
            <p:ph type="body" sz="quarter" idx="10"/>
          </p:nvPr>
        </p:nvSpPr>
        <p:spPr/>
        <p:txBody>
          <a:bodyPr/>
          <a:lstStyle/>
          <a:p>
            <a:pPr algn="ctr"/>
            <a:r>
              <a:rPr lang="pt-BR" sz="6000" b="1" dirty="0"/>
              <a:t>1º</a:t>
            </a:r>
          </a:p>
        </p:txBody>
      </p:sp>
    </p:spTree>
    <p:extLst>
      <p:ext uri="{BB962C8B-B14F-4D97-AF65-F5344CB8AC3E}">
        <p14:creationId xmlns:p14="http://schemas.microsoft.com/office/powerpoint/2010/main" val="2498257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id="{0E0FBD75-EA4F-E094-4984-840E1D13759A}"/>
              </a:ext>
            </a:extLst>
          </p:cNvPr>
          <p:cNvSpPr>
            <a:spLocks noGrp="1"/>
          </p:cNvSpPr>
          <p:nvPr>
            <p:ph type="body" sz="quarter" idx="11"/>
          </p:nvPr>
        </p:nvSpPr>
        <p:spPr/>
        <p:txBody>
          <a:bodyPr/>
          <a:lstStyle/>
          <a:p>
            <a:r>
              <a:rPr lang="pt-BR" altLang="pt-BR" dirty="0">
                <a:latin typeface="Calibri" panose="020F0502020204030204" pitchFamily="34" charset="0"/>
              </a:rPr>
              <a:t>S02 - Missões – 14 de Janeiro</a:t>
            </a:r>
            <a:endParaRPr lang="pt-BR" dirty="0"/>
          </a:p>
          <a:p>
            <a:endParaRPr lang="pt-BR" dirty="0"/>
          </a:p>
        </p:txBody>
      </p:sp>
      <p:sp>
        <p:nvSpPr>
          <p:cNvPr id="10" name="Espaço Reservado para Texto 9">
            <a:extLst>
              <a:ext uri="{FF2B5EF4-FFF2-40B4-BE49-F238E27FC236}">
                <a16:creationId xmlns:a16="http://schemas.microsoft.com/office/drawing/2014/main" id="{AC3C698E-FD4B-4D80-EB52-FFC98F249395}"/>
              </a:ext>
            </a:extLst>
          </p:cNvPr>
          <p:cNvSpPr>
            <a:spLocks noGrp="1"/>
          </p:cNvSpPr>
          <p:nvPr>
            <p:ph type="body" sz="quarter" idx="12"/>
          </p:nvPr>
        </p:nvSpPr>
        <p:spPr/>
        <p:txBody>
          <a:bodyPr/>
          <a:lstStyle/>
          <a:p>
            <a:r>
              <a:rPr lang="pt-BR" dirty="0"/>
              <a:t>Em pé diante de Jesus</a:t>
            </a:r>
          </a:p>
        </p:txBody>
      </p:sp>
      <p:sp>
        <p:nvSpPr>
          <p:cNvPr id="12" name="Espaço Reservado para Texto 11">
            <a:extLst>
              <a:ext uri="{FF2B5EF4-FFF2-40B4-BE49-F238E27FC236}">
                <a16:creationId xmlns:a16="http://schemas.microsoft.com/office/drawing/2014/main" id="{31F77FE2-A613-DA07-2C4B-1D652E04606E}"/>
              </a:ext>
            </a:extLst>
          </p:cNvPr>
          <p:cNvSpPr>
            <a:spLocks noGrp="1"/>
          </p:cNvSpPr>
          <p:nvPr>
            <p:ph type="body" sz="quarter" idx="15"/>
          </p:nvPr>
        </p:nvSpPr>
        <p:spPr/>
        <p:txBody>
          <a:bodyPr/>
          <a:lstStyle/>
          <a:p>
            <a:r>
              <a:rPr lang="pt-BR" dirty="0"/>
              <a:t>Claude</a:t>
            </a:r>
          </a:p>
        </p:txBody>
      </p:sp>
      <p:pic>
        <p:nvPicPr>
          <p:cNvPr id="5" name="Espaço Reservado para Imagem 4" descr="Homem com camisa azul&#10;&#10;Descrição gerada automaticamente">
            <a:extLst>
              <a:ext uri="{FF2B5EF4-FFF2-40B4-BE49-F238E27FC236}">
                <a16:creationId xmlns:a16="http://schemas.microsoft.com/office/drawing/2014/main" id="{832B2196-B96F-CB1F-7079-CE17864C224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4754" r="4754"/>
          <a:stretch>
            <a:fillRect/>
          </a:stretch>
        </p:blipFill>
        <p:spPr/>
      </p:pic>
      <p:sp>
        <p:nvSpPr>
          <p:cNvPr id="17" name="Espaço Reservado para Texto 16">
            <a:extLst>
              <a:ext uri="{FF2B5EF4-FFF2-40B4-BE49-F238E27FC236}">
                <a16:creationId xmlns:a16="http://schemas.microsoft.com/office/drawing/2014/main" id="{908E87E1-60C6-3C8F-53E2-2201875FBAA9}"/>
              </a:ext>
            </a:extLst>
          </p:cNvPr>
          <p:cNvSpPr>
            <a:spLocks noGrp="1"/>
          </p:cNvSpPr>
          <p:nvPr>
            <p:ph type="body" sz="quarter" idx="16"/>
          </p:nvPr>
        </p:nvSpPr>
        <p:spPr/>
        <p:txBody>
          <a:bodyPr/>
          <a:lstStyle/>
          <a:p>
            <a:r>
              <a:rPr lang="pt-BR" dirty="0"/>
              <a:t>Ruanda</a:t>
            </a:r>
          </a:p>
        </p:txBody>
      </p:sp>
      <p:pic>
        <p:nvPicPr>
          <p:cNvPr id="7" name="Espaço Reservado para Imagem 6" descr="Padrão do plano de fundo&#10;&#10;Descrição gerada automaticamente">
            <a:extLst>
              <a:ext uri="{FF2B5EF4-FFF2-40B4-BE49-F238E27FC236}">
                <a16:creationId xmlns:a16="http://schemas.microsoft.com/office/drawing/2014/main" id="{B0C847EB-2B14-2DD4-7BBA-EBC83F6B76E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8833" b="8833"/>
          <a:stretch>
            <a:fillRect/>
          </a:stretch>
        </p:blipFill>
        <p:spPr/>
      </p:pic>
    </p:spTree>
    <p:extLst>
      <p:ext uri="{BB962C8B-B14F-4D97-AF65-F5344CB8AC3E}">
        <p14:creationId xmlns:p14="http://schemas.microsoft.com/office/powerpoint/2010/main" val="1194186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5C67224D-EFEC-8F45-5D08-65864F87665D}"/>
              </a:ext>
            </a:extLst>
          </p:cNvPr>
          <p:cNvSpPr txBox="1">
            <a:spLocks noChangeArrowheads="1"/>
          </p:cNvSpPr>
          <p:nvPr/>
        </p:nvSpPr>
        <p:spPr bwMode="auto">
          <a:xfrm>
            <a:off x="73313" y="3193579"/>
            <a:ext cx="4104456" cy="36625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b="1" dirty="0"/>
              <a:t>• Ruanda é um dos menores países do mundo com 26.338 km</a:t>
            </a:r>
            <a:r>
              <a:rPr lang="pt-BR" b="1" baseline="30000" dirty="0"/>
              <a:t>2</a:t>
            </a:r>
            <a:r>
              <a:rPr lang="pt-BR" b="1" dirty="0"/>
              <a:t>. (O Brasil tem 8.516.000 km</a:t>
            </a:r>
            <a:r>
              <a:rPr lang="pt-BR" b="1" baseline="30000" dirty="0"/>
              <a:t>2</a:t>
            </a:r>
            <a:r>
              <a:rPr lang="pt-BR" b="1" dirty="0"/>
              <a:t>). Com uma população de pouco mais de 11 milhões de habitantes (O Brasil tem cerca de 206 milhões). Ruanda é também um dos países com maior densidade demográfica no mundo.</a:t>
            </a:r>
          </a:p>
          <a:p>
            <a:r>
              <a:rPr lang="pt-BR" sz="1600" b="1" dirty="0"/>
              <a:t>• </a:t>
            </a:r>
            <a:r>
              <a:rPr lang="pt-BR" b="1" dirty="0"/>
              <a:t>É um dos três países onde se pode ver o Gorila da Montanha.</a:t>
            </a:r>
          </a:p>
          <a:p>
            <a:r>
              <a:rPr lang="pt-BR" b="1" dirty="0"/>
              <a:t>• O país também é conhecido como “Terra das Mil Colinas”</a:t>
            </a:r>
          </a:p>
        </p:txBody>
      </p:sp>
      <p:sp>
        <p:nvSpPr>
          <p:cNvPr id="6" name="CaixaDeTexto 5">
            <a:extLst>
              <a:ext uri="{FF2B5EF4-FFF2-40B4-BE49-F238E27FC236}">
                <a16:creationId xmlns:a16="http://schemas.microsoft.com/office/drawing/2014/main" id="{02CE6B91-3EDD-81E7-F9F4-ABA229AD91E6}"/>
              </a:ext>
            </a:extLst>
          </p:cNvPr>
          <p:cNvSpPr txBox="1"/>
          <p:nvPr/>
        </p:nvSpPr>
        <p:spPr>
          <a:xfrm>
            <a:off x="5868144" y="3068960"/>
            <a:ext cx="3202543" cy="369332"/>
          </a:xfrm>
          <a:prstGeom prst="rect">
            <a:avLst/>
          </a:prstGeom>
          <a:noFill/>
        </p:spPr>
        <p:txBody>
          <a:bodyPr wrap="none" rtlCol="0">
            <a:spAutoFit/>
          </a:bodyPr>
          <a:lstStyle/>
          <a:p>
            <a:r>
              <a:rPr lang="pt-BR" dirty="0"/>
              <a:t>Parque Nacional dos Vulcões</a:t>
            </a:r>
          </a:p>
        </p:txBody>
      </p:sp>
      <p:sp>
        <p:nvSpPr>
          <p:cNvPr id="7" name="CaixaDeTexto 6">
            <a:extLst>
              <a:ext uri="{FF2B5EF4-FFF2-40B4-BE49-F238E27FC236}">
                <a16:creationId xmlns:a16="http://schemas.microsoft.com/office/drawing/2014/main" id="{9CDDE174-B033-6A58-7B2E-A66F16118874}"/>
              </a:ext>
            </a:extLst>
          </p:cNvPr>
          <p:cNvSpPr txBox="1"/>
          <p:nvPr/>
        </p:nvSpPr>
        <p:spPr>
          <a:xfrm>
            <a:off x="4354833" y="980728"/>
            <a:ext cx="1106564" cy="1200329"/>
          </a:xfrm>
          <a:prstGeom prst="rect">
            <a:avLst/>
          </a:prstGeom>
          <a:noFill/>
        </p:spPr>
        <p:txBody>
          <a:bodyPr wrap="square" rtlCol="0">
            <a:spAutoFit/>
          </a:bodyPr>
          <a:lstStyle/>
          <a:p>
            <a:pPr algn="ctr"/>
            <a:r>
              <a:rPr lang="pt-BR" dirty="0"/>
              <a:t>Kigali</a:t>
            </a:r>
          </a:p>
          <a:p>
            <a:pPr algn="ctr"/>
            <a:r>
              <a:rPr lang="pt-BR" dirty="0"/>
              <a:t>Capital de Ruanda</a:t>
            </a:r>
          </a:p>
        </p:txBody>
      </p:sp>
      <p:pic>
        <p:nvPicPr>
          <p:cNvPr id="9" name="Imagem 8">
            <a:extLst>
              <a:ext uri="{FF2B5EF4-FFF2-40B4-BE49-F238E27FC236}">
                <a16:creationId xmlns:a16="http://schemas.microsoft.com/office/drawing/2014/main" id="{87CFF082-8B70-E512-039A-BD22718B58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792" y="823045"/>
            <a:ext cx="3579041" cy="2370534"/>
          </a:xfrm>
          <a:prstGeom prst="rect">
            <a:avLst/>
          </a:prstGeom>
        </p:spPr>
      </p:pic>
      <p:pic>
        <p:nvPicPr>
          <p:cNvPr id="10" name="Imagem 9">
            <a:extLst>
              <a:ext uri="{FF2B5EF4-FFF2-40B4-BE49-F238E27FC236}">
                <a16:creationId xmlns:a16="http://schemas.microsoft.com/office/drawing/2014/main" id="{655AA37B-767A-0030-2C5D-0C7202D9F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317" y="3429000"/>
            <a:ext cx="3415080" cy="3429000"/>
          </a:xfrm>
          <a:prstGeom prst="rect">
            <a:avLst/>
          </a:prstGeom>
        </p:spPr>
      </p:pic>
      <p:pic>
        <p:nvPicPr>
          <p:cNvPr id="11" name="Imagem 10">
            <a:extLst>
              <a:ext uri="{FF2B5EF4-FFF2-40B4-BE49-F238E27FC236}">
                <a16:creationId xmlns:a16="http://schemas.microsoft.com/office/drawing/2014/main" id="{A8C0A754-F785-5F1C-113C-F25BDA6E2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397" y="740135"/>
            <a:ext cx="3503091" cy="2325328"/>
          </a:xfrm>
          <a:prstGeom prst="rect">
            <a:avLst/>
          </a:prstGeom>
        </p:spPr>
      </p:pic>
    </p:spTree>
    <p:extLst>
      <p:ext uri="{BB962C8B-B14F-4D97-AF65-F5344CB8AC3E}">
        <p14:creationId xmlns:p14="http://schemas.microsoft.com/office/powerpoint/2010/main" val="4131346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BD156C51-0AC3-863D-3C69-316A8D46CA5F}"/>
              </a:ext>
            </a:extLst>
          </p:cNvPr>
          <p:cNvSpPr txBox="1">
            <a:spLocks noChangeArrowheads="1"/>
          </p:cNvSpPr>
          <p:nvPr/>
        </p:nvSpPr>
        <p:spPr bwMode="auto">
          <a:xfrm>
            <a:off x="84772" y="737348"/>
            <a:ext cx="2903052" cy="59862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Leopardo africano</a:t>
            </a:r>
          </a:p>
          <a:p>
            <a:endParaRPr lang="pt-BR" altLang="pt-BR" sz="1600" b="1" dirty="0">
              <a:solidFill>
                <a:srgbClr val="FF0000"/>
              </a:solidFill>
            </a:endParaRPr>
          </a:p>
          <a:p>
            <a:pPr marL="285750" indent="-285750" algn="just">
              <a:buFont typeface="Arial" panose="020B0604020202020204" pitchFamily="34" charset="0"/>
              <a:buChar char="•"/>
            </a:pPr>
            <a:r>
              <a:rPr lang="pt-BR" sz="1350" b="1" dirty="0">
                <a:latin typeface="Comic Sans MS" panose="030F0702030302020204" pitchFamily="66" charset="0"/>
              </a:rPr>
              <a:t>É um grande felino, que salta, corre, nada e sobe em árvores com muita facilidade;</a:t>
            </a:r>
          </a:p>
          <a:p>
            <a:pPr marL="285750" indent="-285750" algn="just">
              <a:buFont typeface="Arial" panose="020B0604020202020204" pitchFamily="34" charset="0"/>
              <a:buChar char="•"/>
            </a:pPr>
            <a:endParaRPr lang="pt-BR" sz="1350" b="1" dirty="0">
              <a:latin typeface="Comic Sans MS" panose="030F0702030302020204" pitchFamily="66" charset="0"/>
            </a:endParaRPr>
          </a:p>
          <a:p>
            <a:pPr marL="285750" indent="-285750" algn="just">
              <a:buFont typeface="Arial" panose="020B0604020202020204" pitchFamily="34" charset="0"/>
              <a:buChar char="•"/>
            </a:pPr>
            <a:r>
              <a:rPr lang="pt-BR" sz="1350" b="1" dirty="0">
                <a:latin typeface="Comic Sans MS" panose="030F0702030302020204" pitchFamily="66" charset="0"/>
              </a:rPr>
              <a:t>Leopardos vivem com suas mães até os 2 anos, quando aprendem a caçar. Depois disso vivem solitários. Caçam normalmente à noite, e de dia dormem bastante;</a:t>
            </a:r>
          </a:p>
          <a:p>
            <a:pPr marL="285750" indent="-285750" algn="just">
              <a:buFont typeface="Arial" panose="020B0604020202020204" pitchFamily="34" charset="0"/>
              <a:buChar char="•"/>
            </a:pPr>
            <a:endParaRPr lang="pt-BR" sz="1350" b="1" dirty="0">
              <a:latin typeface="Comic Sans MS" panose="030F0702030302020204" pitchFamily="66" charset="0"/>
            </a:endParaRPr>
          </a:p>
          <a:p>
            <a:pPr marL="285750" indent="-285750" algn="just">
              <a:buFont typeface="Arial" panose="020B0604020202020204" pitchFamily="34" charset="0"/>
              <a:buChar char="•"/>
            </a:pPr>
            <a:r>
              <a:rPr lang="pt-BR" sz="1350" b="1" dirty="0">
                <a:latin typeface="Comic Sans MS" panose="030F0702030302020204" pitchFamily="66" charset="0"/>
              </a:rPr>
              <a:t>Ele carrega a sua presa para cima de uma árvore para a proteger de outros predadores como os leões e as hienas; </a:t>
            </a:r>
          </a:p>
          <a:p>
            <a:pPr marL="285750" indent="-285750" algn="just">
              <a:buFont typeface="Arial" panose="020B0604020202020204" pitchFamily="34" charset="0"/>
              <a:buChar char="•"/>
            </a:pPr>
            <a:endParaRPr lang="pt-BR" sz="1350" b="1" dirty="0">
              <a:latin typeface="Comic Sans MS" panose="030F0702030302020204" pitchFamily="66" charset="0"/>
            </a:endParaRPr>
          </a:p>
          <a:p>
            <a:pPr marL="285750" indent="-285750" algn="just">
              <a:buFont typeface="Arial" panose="020B0604020202020204" pitchFamily="34" charset="0"/>
              <a:buChar char="•"/>
            </a:pPr>
            <a:r>
              <a:rPr lang="pt-BR" sz="1350" b="1" dirty="0">
                <a:latin typeface="Comic Sans MS" panose="030F0702030302020204" pitchFamily="66" charset="0"/>
              </a:rPr>
              <a:t>O leopardo é considerado um dos cincos animais mais difíceis de serem caçados na África;</a:t>
            </a:r>
          </a:p>
          <a:p>
            <a:pPr marL="285750" indent="-285750" algn="just">
              <a:buFont typeface="Arial" panose="020B0604020202020204" pitchFamily="34" charset="0"/>
              <a:buChar char="•"/>
            </a:pPr>
            <a:endParaRPr lang="pt-BR" sz="1350" b="1" dirty="0">
              <a:latin typeface="Comic Sans MS" panose="030F0702030302020204" pitchFamily="66" charset="0"/>
            </a:endParaRPr>
          </a:p>
          <a:p>
            <a:pPr marL="285750" indent="-285750" algn="just">
              <a:buFont typeface="Arial" panose="020B0604020202020204" pitchFamily="34" charset="0"/>
              <a:buChar char="•"/>
            </a:pPr>
            <a:r>
              <a:rPr lang="pt-BR" sz="1350" b="1" dirty="0">
                <a:latin typeface="Comic Sans MS" panose="030F0702030302020204" pitchFamily="66" charset="0"/>
              </a:rPr>
              <a:t>São encontrados em vários países da África, inclusive em Ruanda.</a:t>
            </a:r>
            <a:endParaRPr lang="pt-BR" sz="1350" b="1" i="1" dirty="0"/>
          </a:p>
        </p:txBody>
      </p:sp>
      <p:pic>
        <p:nvPicPr>
          <p:cNvPr id="3" name="Picture 2" descr="http://img.ibxk.com.br/2014/12/01/01113217105142.jpg?w=1040">
            <a:extLst>
              <a:ext uri="{FF2B5EF4-FFF2-40B4-BE49-F238E27FC236}">
                <a16:creationId xmlns:a16="http://schemas.microsoft.com/office/drawing/2014/main" id="{2BE9D980-D260-ED9B-9A9F-AAD246B1A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4423621"/>
            <a:ext cx="3551124" cy="22999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descr="Leopardo">
            <a:extLst>
              <a:ext uri="{FF2B5EF4-FFF2-40B4-BE49-F238E27FC236}">
                <a16:creationId xmlns:a16="http://schemas.microsoft.com/office/drawing/2014/main" id="{C3258F2E-C0AF-6A49-848D-DB22244F31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814259"/>
            <a:ext cx="2592288" cy="34912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6" descr="http://i0.statig.com.br/fw/cb/jd/0k/cbjd0kguvjhlz6ad6zl34jwwj.jpg">
            <a:extLst>
              <a:ext uri="{FF2B5EF4-FFF2-40B4-BE49-F238E27FC236}">
                <a16:creationId xmlns:a16="http://schemas.microsoft.com/office/drawing/2014/main" id="{C4C28E62-DFF9-492E-C189-C3DEF076EF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4487" y="2188718"/>
            <a:ext cx="3204741" cy="2058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http://planotatico.com/wp-content/uploads/2011/10/ruanda-bandeira1.jpg">
            <a:extLst>
              <a:ext uri="{FF2B5EF4-FFF2-40B4-BE49-F238E27FC236}">
                <a16:creationId xmlns:a16="http://schemas.microsoft.com/office/drawing/2014/main" id="{4F908C8C-4152-DF8C-C3EA-89FC37087DA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8546" y="4797152"/>
            <a:ext cx="1080120" cy="720080"/>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EE74EE12-9AD8-BCD6-0B7A-EA3BEF8ADD98}"/>
              </a:ext>
            </a:extLst>
          </p:cNvPr>
          <p:cNvSpPr txBox="1"/>
          <p:nvPr/>
        </p:nvSpPr>
        <p:spPr>
          <a:xfrm>
            <a:off x="4038546" y="4427820"/>
            <a:ext cx="1080120" cy="369332"/>
          </a:xfrm>
          <a:prstGeom prst="rect">
            <a:avLst/>
          </a:prstGeom>
          <a:noFill/>
        </p:spPr>
        <p:txBody>
          <a:bodyPr wrap="square">
            <a:spAutoFit/>
          </a:bodyPr>
          <a:lstStyle/>
          <a:p>
            <a:r>
              <a:rPr lang="pt-BR" dirty="0"/>
              <a:t>Ruanda</a:t>
            </a:r>
          </a:p>
        </p:txBody>
      </p:sp>
    </p:spTree>
    <p:extLst>
      <p:ext uri="{BB962C8B-B14F-4D97-AF65-F5344CB8AC3E}">
        <p14:creationId xmlns:p14="http://schemas.microsoft.com/office/powerpoint/2010/main" val="2775071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id="{16D924C7-4971-225E-A9AA-23417AC770D0}"/>
              </a:ext>
            </a:extLst>
          </p:cNvPr>
          <p:cNvSpPr>
            <a:spLocks noGrp="1"/>
          </p:cNvSpPr>
          <p:nvPr>
            <p:ph type="body" sz="quarter" idx="11"/>
          </p:nvPr>
        </p:nvSpPr>
        <p:spPr/>
        <p:txBody>
          <a:bodyPr/>
          <a:lstStyle/>
          <a:p>
            <a:r>
              <a:rPr lang="pt-BR" altLang="pt-BR" dirty="0">
                <a:latin typeface="Calibri" panose="020F0502020204030204" pitchFamily="34" charset="0"/>
              </a:rPr>
              <a:t>S03 - Missões – 21 de Janeiro</a:t>
            </a:r>
            <a:endParaRPr lang="pt-BR" dirty="0"/>
          </a:p>
          <a:p>
            <a:endParaRPr lang="pt-BR" dirty="0"/>
          </a:p>
        </p:txBody>
      </p:sp>
      <p:sp>
        <p:nvSpPr>
          <p:cNvPr id="10" name="Espaço Reservado para Texto 9">
            <a:extLst>
              <a:ext uri="{FF2B5EF4-FFF2-40B4-BE49-F238E27FC236}">
                <a16:creationId xmlns:a16="http://schemas.microsoft.com/office/drawing/2014/main" id="{B9BDF10E-66A2-DB93-4181-5F3368924568}"/>
              </a:ext>
            </a:extLst>
          </p:cNvPr>
          <p:cNvSpPr>
            <a:spLocks noGrp="1"/>
          </p:cNvSpPr>
          <p:nvPr>
            <p:ph type="body" sz="quarter" idx="12"/>
          </p:nvPr>
        </p:nvSpPr>
        <p:spPr/>
        <p:txBody>
          <a:bodyPr/>
          <a:lstStyle/>
          <a:p>
            <a:r>
              <a:rPr lang="pt-BR" dirty="0"/>
              <a:t>O Pequeno Evangelista</a:t>
            </a:r>
          </a:p>
        </p:txBody>
      </p:sp>
      <p:sp>
        <p:nvSpPr>
          <p:cNvPr id="12" name="Espaço Reservado para Texto 11">
            <a:extLst>
              <a:ext uri="{FF2B5EF4-FFF2-40B4-BE49-F238E27FC236}">
                <a16:creationId xmlns:a16="http://schemas.microsoft.com/office/drawing/2014/main" id="{C5D90158-7AA6-A0AA-B5EA-9E70FE716F1A}"/>
              </a:ext>
            </a:extLst>
          </p:cNvPr>
          <p:cNvSpPr>
            <a:spLocks noGrp="1"/>
          </p:cNvSpPr>
          <p:nvPr>
            <p:ph type="body" sz="quarter" idx="15"/>
          </p:nvPr>
        </p:nvSpPr>
        <p:spPr/>
        <p:txBody>
          <a:bodyPr/>
          <a:lstStyle/>
          <a:p>
            <a:r>
              <a:rPr lang="pt-BR" dirty="0" err="1"/>
              <a:t>Juge</a:t>
            </a:r>
            <a:endParaRPr lang="pt-BR" dirty="0"/>
          </a:p>
        </p:txBody>
      </p:sp>
      <p:pic>
        <p:nvPicPr>
          <p:cNvPr id="5" name="Espaço Reservado para Imagem 4" descr="Homem de terno e gravata com a mão no rosto&#10;&#10;Descrição gerada automaticamente">
            <a:extLst>
              <a:ext uri="{FF2B5EF4-FFF2-40B4-BE49-F238E27FC236}">
                <a16:creationId xmlns:a16="http://schemas.microsoft.com/office/drawing/2014/main" id="{995D6927-0CD0-AC60-69A4-01B09D423F4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295" b="5295"/>
          <a:stretch>
            <a:fillRect/>
          </a:stretch>
        </p:blipFill>
        <p:spPr/>
      </p:pic>
      <p:sp>
        <p:nvSpPr>
          <p:cNvPr id="17" name="Espaço Reservado para Texto 16">
            <a:extLst>
              <a:ext uri="{FF2B5EF4-FFF2-40B4-BE49-F238E27FC236}">
                <a16:creationId xmlns:a16="http://schemas.microsoft.com/office/drawing/2014/main" id="{D278346C-A12C-7F5D-6C2E-EA1BBB0B84FA}"/>
              </a:ext>
            </a:extLst>
          </p:cNvPr>
          <p:cNvSpPr>
            <a:spLocks noGrp="1"/>
          </p:cNvSpPr>
          <p:nvPr>
            <p:ph type="body" sz="quarter" idx="16"/>
          </p:nvPr>
        </p:nvSpPr>
        <p:spPr/>
        <p:txBody>
          <a:bodyPr/>
          <a:lstStyle/>
          <a:p>
            <a:r>
              <a:rPr lang="pt-BR" dirty="0"/>
              <a:t>Ruanda</a:t>
            </a:r>
          </a:p>
        </p:txBody>
      </p:sp>
      <p:pic>
        <p:nvPicPr>
          <p:cNvPr id="7" name="Espaço Reservado para Imagem 6" descr="Padrão do plano de fundo&#10;&#10;Descrição gerada automaticamente">
            <a:extLst>
              <a:ext uri="{FF2B5EF4-FFF2-40B4-BE49-F238E27FC236}">
                <a16:creationId xmlns:a16="http://schemas.microsoft.com/office/drawing/2014/main" id="{23912935-3963-2475-C070-35CDF24A9DC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8833" b="8833"/>
          <a:stretch>
            <a:fillRect/>
          </a:stretch>
        </p:blipFill>
        <p:spPr/>
      </p:pic>
    </p:spTree>
    <p:extLst>
      <p:ext uri="{BB962C8B-B14F-4D97-AF65-F5344CB8AC3E}">
        <p14:creationId xmlns:p14="http://schemas.microsoft.com/office/powerpoint/2010/main" val="500021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18">
            <a:extLst>
              <a:ext uri="{FF2B5EF4-FFF2-40B4-BE49-F238E27FC236}">
                <a16:creationId xmlns:a16="http://schemas.microsoft.com/office/drawing/2014/main" id="{B6622511-169C-9F71-336D-FABFD813617B}"/>
              </a:ext>
            </a:extLst>
          </p:cNvPr>
          <p:cNvSpPr txBox="1">
            <a:spLocks noChangeArrowheads="1"/>
          </p:cNvSpPr>
          <p:nvPr/>
        </p:nvSpPr>
        <p:spPr bwMode="auto">
          <a:xfrm>
            <a:off x="101901" y="771698"/>
            <a:ext cx="4104456" cy="427809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pPr indent="-285750">
              <a:buFont typeface="Arial" panose="020B0604020202020204" pitchFamily="34" charset="0"/>
              <a:buChar char="•"/>
            </a:pPr>
            <a:r>
              <a:rPr lang="pt-BR" sz="1600" b="1" dirty="0"/>
              <a:t>Ruanda está situado ao norte do Burundi e entre Uganda, Tanzânia, e República Democrática do Congo.</a:t>
            </a:r>
          </a:p>
          <a:p>
            <a:pPr indent="-285750">
              <a:buFont typeface="Arial" panose="020B0604020202020204" pitchFamily="34" charset="0"/>
              <a:buChar char="•"/>
            </a:pPr>
            <a:r>
              <a:rPr lang="pt-BR" sz="1600" b="1" dirty="0" err="1"/>
              <a:t>È</a:t>
            </a:r>
            <a:r>
              <a:rPr lang="pt-BR" sz="1600" b="1" dirty="0"/>
              <a:t> um país montanhoso, com plantações, porem a maior parte é acidentada. Durante a estação do cultivo, Ruanda parece uma colcha de retalhos verde lançada em toda paisagem.</a:t>
            </a:r>
          </a:p>
          <a:p>
            <a:pPr indent="-285750">
              <a:buFont typeface="Arial" panose="020B0604020202020204" pitchFamily="34" charset="0"/>
              <a:buChar char="•"/>
            </a:pPr>
            <a:r>
              <a:rPr lang="pt-BR" sz="1600" b="1" dirty="0"/>
              <a:t>A linha do Equador se localiza ao norte de Ruanda. Porém por causa das planícies e altitude, o clima permanece temperado durante todo o ano.</a:t>
            </a:r>
          </a:p>
          <a:p>
            <a:pPr indent="-285750">
              <a:buFont typeface="Arial" panose="020B0604020202020204" pitchFamily="34" charset="0"/>
              <a:buChar char="•"/>
            </a:pPr>
            <a:r>
              <a:rPr lang="pt-BR" sz="1600" b="1" dirty="0"/>
              <a:t>A capital e a maior cidade de Ruanda é Kigali, com uma população de mais de 1 milhão de habitantes.</a:t>
            </a:r>
          </a:p>
        </p:txBody>
      </p:sp>
      <p:sp>
        <p:nvSpPr>
          <p:cNvPr id="14" name="CaixaDeTexto 13">
            <a:extLst>
              <a:ext uri="{FF2B5EF4-FFF2-40B4-BE49-F238E27FC236}">
                <a16:creationId xmlns:a16="http://schemas.microsoft.com/office/drawing/2014/main" id="{26D127BB-8FB0-0F76-9A2A-F531A01094DA}"/>
              </a:ext>
            </a:extLst>
          </p:cNvPr>
          <p:cNvSpPr txBox="1"/>
          <p:nvPr/>
        </p:nvSpPr>
        <p:spPr>
          <a:xfrm>
            <a:off x="4937644" y="3429000"/>
            <a:ext cx="4200752" cy="400110"/>
          </a:xfrm>
          <a:prstGeom prst="rect">
            <a:avLst/>
          </a:prstGeom>
          <a:noFill/>
        </p:spPr>
        <p:txBody>
          <a:bodyPr wrap="square" rtlCol="0">
            <a:spAutoFit/>
          </a:bodyPr>
          <a:lstStyle/>
          <a:p>
            <a:pPr algn="ctr"/>
            <a:r>
              <a:rPr lang="pt-BR" sz="2000" b="1" dirty="0"/>
              <a:t>Cidade de Kigali e o seu aeroporto </a:t>
            </a:r>
          </a:p>
        </p:txBody>
      </p:sp>
      <p:sp>
        <p:nvSpPr>
          <p:cNvPr id="15" name="CaixaDeTexto 14">
            <a:extLst>
              <a:ext uri="{FF2B5EF4-FFF2-40B4-BE49-F238E27FC236}">
                <a16:creationId xmlns:a16="http://schemas.microsoft.com/office/drawing/2014/main" id="{F6D3B6BB-5D02-5B33-F200-DDDB907482B9}"/>
              </a:ext>
            </a:extLst>
          </p:cNvPr>
          <p:cNvSpPr txBox="1"/>
          <p:nvPr/>
        </p:nvSpPr>
        <p:spPr>
          <a:xfrm>
            <a:off x="3923928" y="6485274"/>
            <a:ext cx="4200752" cy="400110"/>
          </a:xfrm>
          <a:prstGeom prst="rect">
            <a:avLst/>
          </a:prstGeom>
          <a:noFill/>
        </p:spPr>
        <p:txBody>
          <a:bodyPr wrap="square" rtlCol="0">
            <a:spAutoFit/>
          </a:bodyPr>
          <a:lstStyle/>
          <a:p>
            <a:r>
              <a:rPr lang="pt-BR" sz="2000" b="1" dirty="0"/>
              <a:t>Montanhas em Ruanda</a:t>
            </a:r>
          </a:p>
        </p:txBody>
      </p:sp>
      <p:pic>
        <p:nvPicPr>
          <p:cNvPr id="16" name="Imagem 15">
            <a:extLst>
              <a:ext uri="{FF2B5EF4-FFF2-40B4-BE49-F238E27FC236}">
                <a16:creationId xmlns:a16="http://schemas.microsoft.com/office/drawing/2014/main" id="{D3099C31-B2C6-C160-9390-AE6FEDC6F5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7548" y="694132"/>
            <a:ext cx="4211960" cy="2806876"/>
          </a:xfrm>
          <a:prstGeom prst="rect">
            <a:avLst/>
          </a:prstGeom>
        </p:spPr>
      </p:pic>
      <p:pic>
        <p:nvPicPr>
          <p:cNvPr id="17" name="Imagem 16">
            <a:extLst>
              <a:ext uri="{FF2B5EF4-FFF2-40B4-BE49-F238E27FC236}">
                <a16:creationId xmlns:a16="http://schemas.microsoft.com/office/drawing/2014/main" id="{73C562F7-9CCE-25EE-683B-DD0116D83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7644" y="3861048"/>
            <a:ext cx="4200752" cy="2494197"/>
          </a:xfrm>
          <a:prstGeom prst="rect">
            <a:avLst/>
          </a:prstGeom>
        </p:spPr>
      </p:pic>
      <p:pic>
        <p:nvPicPr>
          <p:cNvPr id="18" name="Imagem 17">
            <a:extLst>
              <a:ext uri="{FF2B5EF4-FFF2-40B4-BE49-F238E27FC236}">
                <a16:creationId xmlns:a16="http://schemas.microsoft.com/office/drawing/2014/main" id="{311503B3-8281-B522-3166-9C3E294CD5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5114806"/>
            <a:ext cx="3097046" cy="1743194"/>
          </a:xfrm>
          <a:prstGeom prst="rect">
            <a:avLst/>
          </a:prstGeom>
        </p:spPr>
      </p:pic>
    </p:spTree>
    <p:extLst>
      <p:ext uri="{BB962C8B-B14F-4D97-AF65-F5344CB8AC3E}">
        <p14:creationId xmlns:p14="http://schemas.microsoft.com/office/powerpoint/2010/main" val="410981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793582F2-401D-7507-A582-787D8593F05D}"/>
              </a:ext>
            </a:extLst>
          </p:cNvPr>
          <p:cNvSpPr txBox="1">
            <a:spLocks noChangeArrowheads="1"/>
          </p:cNvSpPr>
          <p:nvPr/>
        </p:nvSpPr>
        <p:spPr bwMode="auto">
          <a:xfrm>
            <a:off x="107504" y="752794"/>
            <a:ext cx="4464496" cy="329320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Gorila de Ruanda</a:t>
            </a:r>
            <a:endParaRPr lang="pt-BR" altLang="pt-BR" sz="1600" b="1" dirty="0"/>
          </a:p>
          <a:p>
            <a:pPr algn="just"/>
            <a:r>
              <a:rPr lang="pt-BR" sz="1600" b="1" dirty="0"/>
              <a:t>• Nas florestas tropicais de Ruanda vivem os raros gorilas de montanha. A caminhada pelo Parque Nacional dos Vulcões pode levar entre 1 a 8 horas, mas quando os gorilas são localizados todo o cansaço é esquecido, já que esta experiência é frequentemente descrita como a mais profunda experiência de história natural do mundo. Os gorilas são o maior dos primatas (macacos) atualmente existentes. Podem pesar até 180 kg e ter 1,70 m de altura.</a:t>
            </a:r>
          </a:p>
        </p:txBody>
      </p:sp>
      <p:pic>
        <p:nvPicPr>
          <p:cNvPr id="3" name="Imagem 2">
            <a:extLst>
              <a:ext uri="{FF2B5EF4-FFF2-40B4-BE49-F238E27FC236}">
                <a16:creationId xmlns:a16="http://schemas.microsoft.com/office/drawing/2014/main" id="{9E8E9AF3-00E2-6474-18C5-A8B7347E3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211" y="4137170"/>
            <a:ext cx="4364783" cy="263691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m 3">
            <a:extLst>
              <a:ext uri="{FF2B5EF4-FFF2-40B4-BE49-F238E27FC236}">
                <a16:creationId xmlns:a16="http://schemas.microsoft.com/office/drawing/2014/main" id="{6B292B80-0908-728A-804D-49C859557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520" y="3374795"/>
            <a:ext cx="3893848" cy="292267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m 4">
            <a:extLst>
              <a:ext uri="{FF2B5EF4-FFF2-40B4-BE49-F238E27FC236}">
                <a16:creationId xmlns:a16="http://schemas.microsoft.com/office/drawing/2014/main" id="{F991DD53-8E24-2DE8-FD47-69B6EB37A6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4574" y="775048"/>
            <a:ext cx="3459349" cy="229181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aixaDeTexto 5">
            <a:extLst>
              <a:ext uri="{FF2B5EF4-FFF2-40B4-BE49-F238E27FC236}">
                <a16:creationId xmlns:a16="http://schemas.microsoft.com/office/drawing/2014/main" id="{9B6C7AF5-A041-52CD-91C6-D72898A5CBC8}"/>
              </a:ext>
            </a:extLst>
          </p:cNvPr>
          <p:cNvSpPr txBox="1"/>
          <p:nvPr/>
        </p:nvSpPr>
        <p:spPr>
          <a:xfrm>
            <a:off x="5118375" y="3031886"/>
            <a:ext cx="3459349" cy="369332"/>
          </a:xfrm>
          <a:prstGeom prst="rect">
            <a:avLst/>
          </a:prstGeom>
          <a:noFill/>
        </p:spPr>
        <p:txBody>
          <a:bodyPr wrap="square" rtlCol="0">
            <a:spAutoFit/>
          </a:bodyPr>
          <a:lstStyle/>
          <a:p>
            <a:pPr algn="ctr"/>
            <a:r>
              <a:rPr lang="pt-BR" b="1" dirty="0"/>
              <a:t>Gorila com filhote</a:t>
            </a:r>
          </a:p>
        </p:txBody>
      </p:sp>
      <p:sp>
        <p:nvSpPr>
          <p:cNvPr id="7" name="CaixaDeTexto 6">
            <a:extLst>
              <a:ext uri="{FF2B5EF4-FFF2-40B4-BE49-F238E27FC236}">
                <a16:creationId xmlns:a16="http://schemas.microsoft.com/office/drawing/2014/main" id="{BB5F330D-33B4-E6FA-E4FC-150F684876C6}"/>
              </a:ext>
            </a:extLst>
          </p:cNvPr>
          <p:cNvSpPr txBox="1"/>
          <p:nvPr/>
        </p:nvSpPr>
        <p:spPr>
          <a:xfrm>
            <a:off x="7238335" y="6274999"/>
            <a:ext cx="1624454" cy="369332"/>
          </a:xfrm>
          <a:prstGeom prst="rect">
            <a:avLst/>
          </a:prstGeom>
          <a:noFill/>
        </p:spPr>
        <p:txBody>
          <a:bodyPr wrap="square" rtlCol="0">
            <a:spAutoFit/>
          </a:bodyPr>
          <a:lstStyle/>
          <a:p>
            <a:pPr algn="ctr"/>
            <a:r>
              <a:rPr lang="pt-BR" b="1" dirty="0"/>
              <a:t>Gorila filhote</a:t>
            </a:r>
          </a:p>
        </p:txBody>
      </p:sp>
      <p:sp>
        <p:nvSpPr>
          <p:cNvPr id="8" name="CaixaDeTexto 7">
            <a:extLst>
              <a:ext uri="{FF2B5EF4-FFF2-40B4-BE49-F238E27FC236}">
                <a16:creationId xmlns:a16="http://schemas.microsoft.com/office/drawing/2014/main" id="{EE53AB3D-6D7A-D6E1-B4EE-3D3B575F6D10}"/>
              </a:ext>
            </a:extLst>
          </p:cNvPr>
          <p:cNvSpPr txBox="1"/>
          <p:nvPr/>
        </p:nvSpPr>
        <p:spPr>
          <a:xfrm>
            <a:off x="4645995" y="6476758"/>
            <a:ext cx="2158254" cy="369332"/>
          </a:xfrm>
          <a:prstGeom prst="rect">
            <a:avLst/>
          </a:prstGeom>
          <a:noFill/>
        </p:spPr>
        <p:txBody>
          <a:bodyPr wrap="square" rtlCol="0">
            <a:spAutoFit/>
          </a:bodyPr>
          <a:lstStyle/>
          <a:p>
            <a:pPr algn="ctr"/>
            <a:r>
              <a:rPr lang="pt-BR" b="1" dirty="0"/>
              <a:t>Gorila macho adulto</a:t>
            </a:r>
          </a:p>
        </p:txBody>
      </p:sp>
    </p:spTree>
    <p:extLst>
      <p:ext uri="{BB962C8B-B14F-4D97-AF65-F5344CB8AC3E}">
        <p14:creationId xmlns:p14="http://schemas.microsoft.com/office/powerpoint/2010/main" val="772839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id="{C80EBE18-DBB6-8BCB-D7CC-65CBBA70B99F}"/>
              </a:ext>
            </a:extLst>
          </p:cNvPr>
          <p:cNvSpPr>
            <a:spLocks noGrp="1"/>
          </p:cNvSpPr>
          <p:nvPr>
            <p:ph type="body" sz="quarter" idx="11"/>
          </p:nvPr>
        </p:nvSpPr>
        <p:spPr/>
        <p:txBody>
          <a:bodyPr/>
          <a:lstStyle/>
          <a:p>
            <a:r>
              <a:rPr lang="pt-BR" altLang="pt-BR" dirty="0">
                <a:latin typeface="Calibri" panose="020F0502020204030204" pitchFamily="34" charset="0"/>
              </a:rPr>
              <a:t>S04 - Missões – 28 de Janeiro</a:t>
            </a:r>
            <a:endParaRPr lang="pt-BR" dirty="0"/>
          </a:p>
          <a:p>
            <a:endParaRPr lang="pt-BR" dirty="0"/>
          </a:p>
        </p:txBody>
      </p:sp>
      <p:sp>
        <p:nvSpPr>
          <p:cNvPr id="10" name="Espaço Reservado para Texto 9">
            <a:extLst>
              <a:ext uri="{FF2B5EF4-FFF2-40B4-BE49-F238E27FC236}">
                <a16:creationId xmlns:a16="http://schemas.microsoft.com/office/drawing/2014/main" id="{96F698E8-8A22-A290-6430-9AE630D88FA4}"/>
              </a:ext>
            </a:extLst>
          </p:cNvPr>
          <p:cNvSpPr>
            <a:spLocks noGrp="1"/>
          </p:cNvSpPr>
          <p:nvPr>
            <p:ph type="body" sz="quarter" idx="12"/>
          </p:nvPr>
        </p:nvSpPr>
        <p:spPr/>
        <p:txBody>
          <a:bodyPr/>
          <a:lstStyle/>
          <a:p>
            <a:r>
              <a:rPr lang="pt-BR" dirty="0"/>
              <a:t>Oi, Pastor Deus!</a:t>
            </a:r>
          </a:p>
        </p:txBody>
      </p:sp>
      <p:sp>
        <p:nvSpPr>
          <p:cNvPr id="12" name="Espaço Reservado para Texto 11">
            <a:extLst>
              <a:ext uri="{FF2B5EF4-FFF2-40B4-BE49-F238E27FC236}">
                <a16:creationId xmlns:a16="http://schemas.microsoft.com/office/drawing/2014/main" id="{AD8A5908-AF13-D6A2-A22B-9D9830D6F701}"/>
              </a:ext>
            </a:extLst>
          </p:cNvPr>
          <p:cNvSpPr>
            <a:spLocks noGrp="1"/>
          </p:cNvSpPr>
          <p:nvPr>
            <p:ph type="body" sz="quarter" idx="15"/>
          </p:nvPr>
        </p:nvSpPr>
        <p:spPr/>
        <p:txBody>
          <a:bodyPr/>
          <a:lstStyle/>
          <a:p>
            <a:r>
              <a:rPr lang="pt-BR" dirty="0"/>
              <a:t>Deus</a:t>
            </a:r>
          </a:p>
        </p:txBody>
      </p:sp>
      <p:pic>
        <p:nvPicPr>
          <p:cNvPr id="7" name="Espaço Reservado para Imagem 6" descr="Homem de terno e gravata&#10;&#10;Descrição gerada automaticamente">
            <a:extLst>
              <a:ext uri="{FF2B5EF4-FFF2-40B4-BE49-F238E27FC236}">
                <a16:creationId xmlns:a16="http://schemas.microsoft.com/office/drawing/2014/main" id="{1D6325F6-35D7-62F9-C925-6A99B30B8AF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448" r="2448"/>
          <a:stretch>
            <a:fillRect/>
          </a:stretch>
        </p:blipFill>
        <p:spPr/>
      </p:pic>
      <p:sp>
        <p:nvSpPr>
          <p:cNvPr id="17" name="Espaço Reservado para Texto 16">
            <a:extLst>
              <a:ext uri="{FF2B5EF4-FFF2-40B4-BE49-F238E27FC236}">
                <a16:creationId xmlns:a16="http://schemas.microsoft.com/office/drawing/2014/main" id="{771E0517-A83B-22A4-0270-C434FEBF8BFB}"/>
              </a:ext>
            </a:extLst>
          </p:cNvPr>
          <p:cNvSpPr>
            <a:spLocks noGrp="1"/>
          </p:cNvSpPr>
          <p:nvPr>
            <p:ph type="body" sz="quarter" idx="16"/>
          </p:nvPr>
        </p:nvSpPr>
        <p:spPr/>
        <p:txBody>
          <a:bodyPr/>
          <a:lstStyle/>
          <a:p>
            <a:r>
              <a:rPr lang="pt-BR" dirty="0"/>
              <a:t>Tanzânia</a:t>
            </a:r>
          </a:p>
        </p:txBody>
      </p:sp>
      <p:pic>
        <p:nvPicPr>
          <p:cNvPr id="3" name="Espaço Reservado para Imagem 2" descr="Desenho de bandeira&#10;&#10;Descrição gerada automaticamente com confiança baixa">
            <a:extLst>
              <a:ext uri="{FF2B5EF4-FFF2-40B4-BE49-F238E27FC236}">
                <a16:creationId xmlns:a16="http://schemas.microsoft.com/office/drawing/2014/main" id="{F59D3C45-B9B9-8D8D-8101-FA425AE03D3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363" b="6363"/>
          <a:stretch>
            <a:fillRect/>
          </a:stretch>
        </p:blipFill>
        <p:spPr/>
      </p:pic>
    </p:spTree>
    <p:extLst>
      <p:ext uri="{BB962C8B-B14F-4D97-AF65-F5344CB8AC3E}">
        <p14:creationId xmlns:p14="http://schemas.microsoft.com/office/powerpoint/2010/main" val="3272315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C2BFA115-BBAA-BB23-080F-704D5F2C222E}"/>
              </a:ext>
            </a:extLst>
          </p:cNvPr>
          <p:cNvSpPr txBox="1">
            <a:spLocks noChangeArrowheads="1"/>
          </p:cNvSpPr>
          <p:nvPr/>
        </p:nvSpPr>
        <p:spPr bwMode="auto">
          <a:xfrm>
            <a:off x="56340" y="692696"/>
            <a:ext cx="4104456" cy="403187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pPr indent="-285750">
              <a:buFont typeface="Arial" panose="020B0604020202020204" pitchFamily="34" charset="0"/>
              <a:buChar char="•"/>
            </a:pPr>
            <a:r>
              <a:rPr lang="pt-BR" sz="1600" b="1" dirty="0"/>
              <a:t>Os </a:t>
            </a:r>
            <a:r>
              <a:rPr lang="pt-BR" sz="1600" b="1" dirty="0" err="1"/>
              <a:t>Massai</a:t>
            </a:r>
            <a:r>
              <a:rPr lang="pt-BR" sz="1600" b="1" dirty="0"/>
              <a:t> são um povo nômade, criam gado, vivem no sul do Quênia e norte da Tanzânia. O gado é sua riqueza e eles se mudam de um lugar para outro a fim de encontrar pastos frescos. Muitas vezes, as mulheres e as meninas ficam para trás enquanto homens e meninos  seguem com os animais para novas terras de pastagem.</a:t>
            </a:r>
          </a:p>
          <a:p>
            <a:pPr indent="-285750">
              <a:buFont typeface="Arial" panose="020B0604020202020204" pitchFamily="34" charset="0"/>
              <a:buChar char="•"/>
            </a:pPr>
            <a:r>
              <a:rPr lang="pt-BR" sz="1600" b="1" i="1" dirty="0"/>
              <a:t>A maioria dos </a:t>
            </a:r>
            <a:r>
              <a:rPr lang="pt-BR" sz="1600" b="1" i="1" dirty="0" err="1"/>
              <a:t>Massai</a:t>
            </a:r>
            <a:r>
              <a:rPr lang="pt-BR" sz="1600" b="1" i="1" dirty="0"/>
              <a:t> vive em pequenas casas, chamadas de </a:t>
            </a:r>
            <a:r>
              <a:rPr lang="pt-BR" sz="1600" b="1" i="1" dirty="0" err="1"/>
              <a:t>kraals</a:t>
            </a:r>
            <a:r>
              <a:rPr lang="pt-BR" sz="1600" b="1" i="1" dirty="0"/>
              <a:t> ou </a:t>
            </a:r>
            <a:r>
              <a:rPr lang="pt-BR" sz="1600" b="1" i="1" dirty="0" err="1"/>
              <a:t>bomas</a:t>
            </a:r>
            <a:r>
              <a:rPr lang="pt-BR" sz="1600" b="1" i="1" dirty="0"/>
              <a:t>. Elas são construídas de varas e barro. Essas </a:t>
            </a:r>
            <a:r>
              <a:rPr lang="pt-BR" sz="1600" b="1" i="1" dirty="0" err="1"/>
              <a:t>kraal</a:t>
            </a:r>
            <a:r>
              <a:rPr lang="pt-BR" sz="1600" b="1" i="1" dirty="0"/>
              <a:t> têm o local de entrada, mas sem uma porta para proteger dos animais selvagens.</a:t>
            </a:r>
          </a:p>
        </p:txBody>
      </p:sp>
      <p:sp>
        <p:nvSpPr>
          <p:cNvPr id="8" name="CaixaDeTexto 7">
            <a:extLst>
              <a:ext uri="{FF2B5EF4-FFF2-40B4-BE49-F238E27FC236}">
                <a16:creationId xmlns:a16="http://schemas.microsoft.com/office/drawing/2014/main" id="{21694090-A616-83AD-211F-00B559A94899}"/>
              </a:ext>
            </a:extLst>
          </p:cNvPr>
          <p:cNvSpPr txBox="1"/>
          <p:nvPr/>
        </p:nvSpPr>
        <p:spPr>
          <a:xfrm>
            <a:off x="4932040" y="3707740"/>
            <a:ext cx="4211960" cy="369332"/>
          </a:xfrm>
          <a:prstGeom prst="rect">
            <a:avLst/>
          </a:prstGeom>
          <a:noFill/>
        </p:spPr>
        <p:txBody>
          <a:bodyPr wrap="square" rtlCol="0">
            <a:spAutoFit/>
          </a:bodyPr>
          <a:lstStyle/>
          <a:p>
            <a:pPr algn="ctr"/>
            <a:r>
              <a:rPr lang="pt-BR" b="1" dirty="0"/>
              <a:t>Povo </a:t>
            </a:r>
            <a:r>
              <a:rPr lang="pt-BR" b="1" dirty="0" err="1"/>
              <a:t>Massai</a:t>
            </a:r>
            <a:endParaRPr lang="pt-BR" b="1" dirty="0"/>
          </a:p>
        </p:txBody>
      </p:sp>
      <p:pic>
        <p:nvPicPr>
          <p:cNvPr id="9" name="Imagem 8">
            <a:extLst>
              <a:ext uri="{FF2B5EF4-FFF2-40B4-BE49-F238E27FC236}">
                <a16:creationId xmlns:a16="http://schemas.microsoft.com/office/drawing/2014/main" id="{C84A4E2A-CD38-0D01-FCC7-355AB262D0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706617"/>
            <a:ext cx="2024644" cy="3033439"/>
          </a:xfrm>
          <a:prstGeom prst="rect">
            <a:avLst/>
          </a:prstGeom>
        </p:spPr>
      </p:pic>
      <p:pic>
        <p:nvPicPr>
          <p:cNvPr id="10" name="Imagem 9">
            <a:extLst>
              <a:ext uri="{FF2B5EF4-FFF2-40B4-BE49-F238E27FC236}">
                <a16:creationId xmlns:a16="http://schemas.microsoft.com/office/drawing/2014/main" id="{89A6BE4E-B707-7176-65DA-4C0EB4644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5001952"/>
            <a:ext cx="2519608" cy="1856047"/>
          </a:xfrm>
          <a:prstGeom prst="rect">
            <a:avLst/>
          </a:prstGeom>
        </p:spPr>
      </p:pic>
      <p:pic>
        <p:nvPicPr>
          <p:cNvPr id="11" name="Imagem 10">
            <a:extLst>
              <a:ext uri="{FF2B5EF4-FFF2-40B4-BE49-F238E27FC236}">
                <a16:creationId xmlns:a16="http://schemas.microsoft.com/office/drawing/2014/main" id="{378A55BB-B9A6-8058-45A2-7F9B12581F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4052834"/>
            <a:ext cx="4211960" cy="2805165"/>
          </a:xfrm>
          <a:prstGeom prst="rect">
            <a:avLst/>
          </a:prstGeom>
        </p:spPr>
      </p:pic>
      <p:pic>
        <p:nvPicPr>
          <p:cNvPr id="12" name="Imagem 11">
            <a:extLst>
              <a:ext uri="{FF2B5EF4-FFF2-40B4-BE49-F238E27FC236}">
                <a16:creationId xmlns:a16="http://schemas.microsoft.com/office/drawing/2014/main" id="{3A0A483C-A66C-88B7-6F1F-D22391BF0B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9346" y="708724"/>
            <a:ext cx="2028825" cy="3048000"/>
          </a:xfrm>
          <a:prstGeom prst="rect">
            <a:avLst/>
          </a:prstGeom>
        </p:spPr>
      </p:pic>
    </p:spTree>
    <p:extLst>
      <p:ext uri="{BB962C8B-B14F-4D97-AF65-F5344CB8AC3E}">
        <p14:creationId xmlns:p14="http://schemas.microsoft.com/office/powerpoint/2010/main" val="402438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B500F095-B0DA-45E0-07E8-3AFA20500555}"/>
              </a:ext>
            </a:extLst>
          </p:cNvPr>
          <p:cNvSpPr txBox="1">
            <a:spLocks noChangeArrowheads="1"/>
          </p:cNvSpPr>
          <p:nvPr/>
        </p:nvSpPr>
        <p:spPr bwMode="auto">
          <a:xfrm>
            <a:off x="135503" y="864966"/>
            <a:ext cx="2903052" cy="553997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Crocodilo-do-</a:t>
            </a:r>
            <a:r>
              <a:rPr lang="pt-BR" altLang="pt-BR" sz="1600" b="1" dirty="0" err="1">
                <a:solidFill>
                  <a:srgbClr val="FF0000"/>
                </a:solidFill>
              </a:rPr>
              <a:t>nilo</a:t>
            </a:r>
            <a:endParaRPr lang="pt-BR" altLang="pt-BR" sz="1600" b="1" dirty="0">
              <a:solidFill>
                <a:srgbClr val="FF0000"/>
              </a:solidFill>
            </a:endParaRPr>
          </a:p>
          <a:p>
            <a:endParaRPr lang="pt-BR" altLang="pt-BR" sz="1600" b="1" dirty="0">
              <a:solidFill>
                <a:srgbClr val="FF0000"/>
              </a:solidFill>
            </a:endParaRPr>
          </a:p>
          <a:p>
            <a:pPr marL="285750" indent="-285750" algn="just">
              <a:buFont typeface="Arial" panose="020B0604020202020204" pitchFamily="34" charset="0"/>
              <a:buChar char="•"/>
            </a:pPr>
            <a:r>
              <a:rPr lang="pt-BR" sz="1400" b="1" dirty="0">
                <a:latin typeface="Comic Sans MS" panose="030F0702030302020204" pitchFamily="66" charset="0"/>
              </a:rPr>
              <a:t>É um animal carnívoro, e é o segundo maior crocodilo do mundo;</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Crocodilos-do-Nilo macho chegam a medir 5 metros de comprimento e pesar quase 1 tonelada. As fêmeas são menores, chegando a medir 4 metros;</a:t>
            </a:r>
          </a:p>
          <a:p>
            <a:pPr algn="just"/>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A fêmea crocodilo cuida das seus filhotes até os 3 anos; </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Em Burundi existe um crocodilo-do-Nilo gigante, chamado Gustave. Acredita-se que ele tenha mais do que 6 m de comprimento e mais de 1 tonelada. </a:t>
            </a:r>
            <a:endParaRPr lang="pt-BR" sz="1600" b="1" i="1" dirty="0">
              <a:latin typeface="Comic Sans MS" panose="030F0702030302020204" pitchFamily="66" charset="0"/>
            </a:endParaRPr>
          </a:p>
        </p:txBody>
      </p:sp>
      <p:pic>
        <p:nvPicPr>
          <p:cNvPr id="3" name="Picture 4" descr="http://media.treehugger.com/assets/images/2016/05/nile-crocodile.jpg">
            <a:extLst>
              <a:ext uri="{FF2B5EF4-FFF2-40B4-BE49-F238E27FC236}">
                <a16:creationId xmlns:a16="http://schemas.microsoft.com/office/drawing/2014/main" id="{A1C52AA6-4386-3479-CE7B-1BB0D84E1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3179" y="763220"/>
            <a:ext cx="2903051" cy="17418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6" descr="Mandíbulas poderosas.">
            <a:extLst>
              <a:ext uri="{FF2B5EF4-FFF2-40B4-BE49-F238E27FC236}">
                <a16:creationId xmlns:a16="http://schemas.microsoft.com/office/drawing/2014/main" id="{E8E125D8-B32C-569F-A17E-41B3872E77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3913" y="2395028"/>
            <a:ext cx="3506449" cy="23301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http://4.bp.blogspot.com/-EjoGjaqvEq4/VNAaknkYblI/AAAAAAAAyyQ/OgmWpZ_uuq0/s1600/1359137_666463622.jpg">
            <a:extLst>
              <a:ext uri="{FF2B5EF4-FFF2-40B4-BE49-F238E27FC236}">
                <a16:creationId xmlns:a16="http://schemas.microsoft.com/office/drawing/2014/main" id="{65CB915B-A29D-0DCA-186E-670AB2BC06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9382" y="4436100"/>
            <a:ext cx="3386167" cy="2256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aixaDeTexto 9">
            <a:extLst>
              <a:ext uri="{FF2B5EF4-FFF2-40B4-BE49-F238E27FC236}">
                <a16:creationId xmlns:a16="http://schemas.microsoft.com/office/drawing/2014/main" id="{1A691A37-183B-7248-C3E1-7E33597F4D02}"/>
              </a:ext>
            </a:extLst>
          </p:cNvPr>
          <p:cNvSpPr txBox="1">
            <a:spLocks noChangeArrowheads="1"/>
          </p:cNvSpPr>
          <p:nvPr/>
        </p:nvSpPr>
        <p:spPr bwMode="auto">
          <a:xfrm>
            <a:off x="6615720" y="3311913"/>
            <a:ext cx="14846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altLang="pt-BR" sz="1400" b="1" dirty="0"/>
              <a:t>Possuem de </a:t>
            </a:r>
          </a:p>
          <a:p>
            <a:pPr algn="ctr"/>
            <a:r>
              <a:rPr lang="pt-BR" altLang="pt-BR" sz="1400" b="1" dirty="0"/>
              <a:t>70 a 80 dentes</a:t>
            </a:r>
          </a:p>
        </p:txBody>
      </p:sp>
      <p:pic>
        <p:nvPicPr>
          <p:cNvPr id="7" name="Picture 6" descr="Bandeira de Burundi">
            <a:extLst>
              <a:ext uri="{FF2B5EF4-FFF2-40B4-BE49-F238E27FC236}">
                <a16:creationId xmlns:a16="http://schemas.microsoft.com/office/drawing/2014/main" id="{0EA26C49-CE59-304B-97CC-F31FD6FFB3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3868" y="5784382"/>
            <a:ext cx="1512168" cy="907301"/>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EB235CAA-5C9C-0596-0007-257402704E3B}"/>
              </a:ext>
            </a:extLst>
          </p:cNvPr>
          <p:cNvSpPr txBox="1"/>
          <p:nvPr/>
        </p:nvSpPr>
        <p:spPr>
          <a:xfrm>
            <a:off x="3383868" y="5486036"/>
            <a:ext cx="1512168" cy="369332"/>
          </a:xfrm>
          <a:prstGeom prst="rect">
            <a:avLst/>
          </a:prstGeom>
          <a:noFill/>
        </p:spPr>
        <p:txBody>
          <a:bodyPr wrap="square">
            <a:spAutoFit/>
          </a:bodyPr>
          <a:lstStyle/>
          <a:p>
            <a:pPr algn="ctr"/>
            <a:r>
              <a:rPr lang="pt-BR" altLang="pt-BR" sz="1800" b="1" dirty="0"/>
              <a:t>Burundi</a:t>
            </a:r>
          </a:p>
        </p:txBody>
      </p:sp>
    </p:spTree>
    <p:extLst>
      <p:ext uri="{BB962C8B-B14F-4D97-AF65-F5344CB8AC3E}">
        <p14:creationId xmlns:p14="http://schemas.microsoft.com/office/powerpoint/2010/main" val="1775893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id="{71BF4724-30BF-3001-0C19-E410A03A0639}"/>
              </a:ext>
            </a:extLst>
          </p:cNvPr>
          <p:cNvSpPr>
            <a:spLocks noGrp="1"/>
          </p:cNvSpPr>
          <p:nvPr>
            <p:ph type="body" sz="quarter" idx="11"/>
          </p:nvPr>
        </p:nvSpPr>
        <p:spPr/>
        <p:txBody>
          <a:bodyPr/>
          <a:lstStyle/>
          <a:p>
            <a:r>
              <a:rPr lang="pt-BR" altLang="pt-BR" dirty="0">
                <a:latin typeface="Calibri" panose="020F0502020204030204" pitchFamily="34" charset="0"/>
              </a:rPr>
              <a:t>S05 - Missões – 04 de Fevereiro</a:t>
            </a:r>
            <a:endParaRPr lang="pt-BR" dirty="0"/>
          </a:p>
        </p:txBody>
      </p:sp>
      <p:sp>
        <p:nvSpPr>
          <p:cNvPr id="10" name="Espaço Reservado para Texto 9">
            <a:extLst>
              <a:ext uri="{FF2B5EF4-FFF2-40B4-BE49-F238E27FC236}">
                <a16:creationId xmlns:a16="http://schemas.microsoft.com/office/drawing/2014/main" id="{A9C1FB9E-D87D-8703-BBC8-1A3F6288E4F2}"/>
              </a:ext>
            </a:extLst>
          </p:cNvPr>
          <p:cNvSpPr>
            <a:spLocks noGrp="1"/>
          </p:cNvSpPr>
          <p:nvPr>
            <p:ph type="body" sz="quarter" idx="12"/>
          </p:nvPr>
        </p:nvSpPr>
        <p:spPr/>
        <p:txBody>
          <a:bodyPr/>
          <a:lstStyle/>
          <a:p>
            <a:r>
              <a:rPr lang="pt-BR" dirty="0"/>
              <a:t>Queime a varinha preta!</a:t>
            </a:r>
          </a:p>
        </p:txBody>
      </p:sp>
      <p:sp>
        <p:nvSpPr>
          <p:cNvPr id="12" name="Espaço Reservado para Texto 11">
            <a:extLst>
              <a:ext uri="{FF2B5EF4-FFF2-40B4-BE49-F238E27FC236}">
                <a16:creationId xmlns:a16="http://schemas.microsoft.com/office/drawing/2014/main" id="{1ADCAFEF-3993-39FC-B3FC-0F8EE6E33717}"/>
              </a:ext>
            </a:extLst>
          </p:cNvPr>
          <p:cNvSpPr>
            <a:spLocks noGrp="1"/>
          </p:cNvSpPr>
          <p:nvPr>
            <p:ph type="body" sz="quarter" idx="15"/>
          </p:nvPr>
        </p:nvSpPr>
        <p:spPr/>
        <p:txBody>
          <a:bodyPr/>
          <a:lstStyle/>
          <a:p>
            <a:r>
              <a:rPr lang="pt-BR" dirty="0"/>
              <a:t>Joseph</a:t>
            </a:r>
          </a:p>
        </p:txBody>
      </p:sp>
      <p:pic>
        <p:nvPicPr>
          <p:cNvPr id="5" name="Espaço Reservado para Imagem 4" descr="Grupo de pessoas em um parque&#10;&#10;Descrição gerada automaticamente">
            <a:extLst>
              <a:ext uri="{FF2B5EF4-FFF2-40B4-BE49-F238E27FC236}">
                <a16:creationId xmlns:a16="http://schemas.microsoft.com/office/drawing/2014/main" id="{238D7FF1-EBC1-9602-7001-C2A21F1F96C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448" r="2448"/>
          <a:stretch>
            <a:fillRect/>
          </a:stretch>
        </p:blipFill>
        <p:spPr/>
      </p:pic>
      <p:sp>
        <p:nvSpPr>
          <p:cNvPr id="17" name="Espaço Reservado para Texto 16">
            <a:extLst>
              <a:ext uri="{FF2B5EF4-FFF2-40B4-BE49-F238E27FC236}">
                <a16:creationId xmlns:a16="http://schemas.microsoft.com/office/drawing/2014/main" id="{2948851F-9C41-2893-21FB-D5CC6AFA85F6}"/>
              </a:ext>
            </a:extLst>
          </p:cNvPr>
          <p:cNvSpPr>
            <a:spLocks noGrp="1"/>
          </p:cNvSpPr>
          <p:nvPr>
            <p:ph type="body" sz="quarter" idx="16"/>
          </p:nvPr>
        </p:nvSpPr>
        <p:spPr/>
        <p:txBody>
          <a:bodyPr/>
          <a:lstStyle/>
          <a:p>
            <a:r>
              <a:rPr lang="pt-BR" dirty="0"/>
              <a:t>Tanzânia</a:t>
            </a:r>
          </a:p>
        </p:txBody>
      </p:sp>
      <p:pic>
        <p:nvPicPr>
          <p:cNvPr id="11" name="Espaço Reservado para Imagem 10" descr="Desenho de bandeira&#10;&#10;Descrição gerada automaticamente com confiança baixa">
            <a:extLst>
              <a:ext uri="{FF2B5EF4-FFF2-40B4-BE49-F238E27FC236}">
                <a16:creationId xmlns:a16="http://schemas.microsoft.com/office/drawing/2014/main" id="{148F4A3E-FB8D-BFFD-1836-8DFEC8A90C53}"/>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363" b="6363"/>
          <a:stretch>
            <a:fillRect/>
          </a:stretch>
        </p:blipFill>
        <p:spPr/>
      </p:pic>
    </p:spTree>
    <p:extLst>
      <p:ext uri="{BB962C8B-B14F-4D97-AF65-F5344CB8AC3E}">
        <p14:creationId xmlns:p14="http://schemas.microsoft.com/office/powerpoint/2010/main" val="636770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ço Reservado para Imagem 11" descr="Pessoa posando para foto segurando placa&#10;&#10;Descrição gerada automaticamente">
            <a:extLst>
              <a:ext uri="{FF2B5EF4-FFF2-40B4-BE49-F238E27FC236}">
                <a16:creationId xmlns:a16="http://schemas.microsoft.com/office/drawing/2014/main" id="{E2D6588B-3CCA-6907-A02E-308C18C5ADB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6625" b="16625"/>
          <a:stretch>
            <a:fillRect/>
          </a:stretch>
        </p:blipFill>
        <p:spPr/>
      </p:pic>
      <p:sp>
        <p:nvSpPr>
          <p:cNvPr id="5" name="Espaço Reservado para Conteúdo 4">
            <a:extLst>
              <a:ext uri="{FF2B5EF4-FFF2-40B4-BE49-F238E27FC236}">
                <a16:creationId xmlns:a16="http://schemas.microsoft.com/office/drawing/2014/main" id="{83D8590B-AC1D-4359-A763-15D2AA3A3ACB}"/>
              </a:ext>
            </a:extLst>
          </p:cNvPr>
          <p:cNvSpPr>
            <a:spLocks noGrp="1"/>
          </p:cNvSpPr>
          <p:nvPr>
            <p:ph sz="quarter" idx="13"/>
          </p:nvPr>
        </p:nvSpPr>
        <p:spPr/>
        <p:txBody>
          <a:bodyPr>
            <a:normAutofit/>
          </a:bodyPr>
          <a:lstStyle/>
          <a:p>
            <a:pPr algn="ctr">
              <a:lnSpc>
                <a:spcPct val="90000"/>
              </a:lnSpc>
            </a:pPr>
            <a:r>
              <a:rPr lang="pt-BR" dirty="0"/>
              <a:t>1° </a:t>
            </a:r>
            <a:r>
              <a:rPr lang="pt-BR" dirty="0" err="1"/>
              <a:t>trim</a:t>
            </a:r>
            <a:r>
              <a:rPr lang="pt-BR" dirty="0"/>
              <a:t> 2023</a:t>
            </a:r>
          </a:p>
        </p:txBody>
      </p:sp>
    </p:spTree>
    <p:extLst>
      <p:ext uri="{BB962C8B-B14F-4D97-AF65-F5344CB8AC3E}">
        <p14:creationId xmlns:p14="http://schemas.microsoft.com/office/powerpoint/2010/main" val="2529865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Uma imagem contendo velho, marrom, em pé, mesa&#10;&#10;Descrição gerada automaticamente">
            <a:extLst>
              <a:ext uri="{FF2B5EF4-FFF2-40B4-BE49-F238E27FC236}">
                <a16:creationId xmlns:a16="http://schemas.microsoft.com/office/drawing/2014/main" id="{08C392DA-024E-BB3C-737D-C5224072A3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7506" y="5247003"/>
            <a:ext cx="2247900" cy="1552575"/>
          </a:xfrm>
          <a:prstGeom prst="rect">
            <a:avLst/>
          </a:prstGeom>
        </p:spPr>
      </p:pic>
      <p:pic>
        <p:nvPicPr>
          <p:cNvPr id="13" name="Picture 8" descr="Resultado de imagem para caranguejo de coqueiro">
            <a:extLst>
              <a:ext uri="{FF2B5EF4-FFF2-40B4-BE49-F238E27FC236}">
                <a16:creationId xmlns:a16="http://schemas.microsoft.com/office/drawing/2014/main" id="{0C188321-C1F4-5FDA-8B6C-481C5A1E7C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0253" y="3167731"/>
            <a:ext cx="2055153" cy="19919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Resultado de imagem para kilimanjaro">
            <a:extLst>
              <a:ext uri="{FF2B5EF4-FFF2-40B4-BE49-F238E27FC236}">
                <a16:creationId xmlns:a16="http://schemas.microsoft.com/office/drawing/2014/main" id="{67A0A6CA-BD79-4AAB-4E52-9E01A6F062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3861" y="4461930"/>
            <a:ext cx="3431001" cy="2287885"/>
          </a:xfrm>
          <a:prstGeom prst="rect">
            <a:avLst/>
          </a:prstGeom>
          <a:noFill/>
          <a:extLst>
            <a:ext uri="{909E8E84-426E-40DD-AFC4-6F175D3DCCD1}">
              <a14:hiddenFill xmlns:a14="http://schemas.microsoft.com/office/drawing/2010/main">
                <a:solidFill>
                  <a:srgbClr val="FFFFFF"/>
                </a:solidFill>
              </a14:hiddenFill>
            </a:ext>
          </a:extLst>
        </p:spPr>
      </p:pic>
      <p:sp>
        <p:nvSpPr>
          <p:cNvPr id="16" name="Retângulo 15">
            <a:extLst>
              <a:ext uri="{FF2B5EF4-FFF2-40B4-BE49-F238E27FC236}">
                <a16:creationId xmlns:a16="http://schemas.microsoft.com/office/drawing/2014/main" id="{87806214-7A51-7A03-C8D0-7B3CC28D9540}"/>
              </a:ext>
            </a:extLst>
          </p:cNvPr>
          <p:cNvSpPr/>
          <p:nvPr/>
        </p:nvSpPr>
        <p:spPr>
          <a:xfrm>
            <a:off x="3113861" y="4431102"/>
            <a:ext cx="1279902" cy="369332"/>
          </a:xfrm>
          <a:prstGeom prst="rect">
            <a:avLst/>
          </a:prstGeom>
        </p:spPr>
        <p:txBody>
          <a:bodyPr wrap="none">
            <a:spAutoFit/>
          </a:bodyPr>
          <a:lstStyle/>
          <a:p>
            <a:r>
              <a:rPr lang="es-ES" b="1" dirty="0"/>
              <a:t>Kilimanjaro</a:t>
            </a:r>
            <a:endParaRPr lang="pt-BR" dirty="0"/>
          </a:p>
        </p:txBody>
      </p:sp>
      <p:sp>
        <p:nvSpPr>
          <p:cNvPr id="17" name="Retângulo 16">
            <a:extLst>
              <a:ext uri="{FF2B5EF4-FFF2-40B4-BE49-F238E27FC236}">
                <a16:creationId xmlns:a16="http://schemas.microsoft.com/office/drawing/2014/main" id="{FD80F0E8-5ED9-474A-8AC7-7424F98C1D3A}"/>
              </a:ext>
            </a:extLst>
          </p:cNvPr>
          <p:cNvSpPr/>
          <p:nvPr/>
        </p:nvSpPr>
        <p:spPr>
          <a:xfrm>
            <a:off x="7815538" y="5232800"/>
            <a:ext cx="1203919" cy="369332"/>
          </a:xfrm>
          <a:prstGeom prst="rect">
            <a:avLst/>
          </a:prstGeom>
        </p:spPr>
        <p:txBody>
          <a:bodyPr wrap="none">
            <a:spAutoFit/>
          </a:bodyPr>
          <a:lstStyle/>
          <a:p>
            <a:r>
              <a:rPr lang="pt-BR" b="1" dirty="0" err="1"/>
              <a:t>granadilho</a:t>
            </a:r>
            <a:endParaRPr lang="pt-BR" dirty="0"/>
          </a:p>
        </p:txBody>
      </p:sp>
      <p:sp>
        <p:nvSpPr>
          <p:cNvPr id="18" name="Retângulo 17">
            <a:extLst>
              <a:ext uri="{FF2B5EF4-FFF2-40B4-BE49-F238E27FC236}">
                <a16:creationId xmlns:a16="http://schemas.microsoft.com/office/drawing/2014/main" id="{FB88D3F8-AEA9-8E6A-8190-A45D1327498C}"/>
              </a:ext>
            </a:extLst>
          </p:cNvPr>
          <p:cNvSpPr/>
          <p:nvPr/>
        </p:nvSpPr>
        <p:spPr>
          <a:xfrm>
            <a:off x="3190606" y="2858757"/>
            <a:ext cx="2456594" cy="338554"/>
          </a:xfrm>
          <a:prstGeom prst="rect">
            <a:avLst/>
          </a:prstGeom>
          <a:solidFill>
            <a:schemeClr val="bg1">
              <a:alpha val="42000"/>
            </a:schemeClr>
          </a:solidFill>
        </p:spPr>
        <p:txBody>
          <a:bodyPr wrap="square">
            <a:spAutoFit/>
          </a:bodyPr>
          <a:lstStyle/>
          <a:p>
            <a:r>
              <a:rPr lang="es-ES" sz="1600" b="1" dirty="0" err="1"/>
              <a:t>Caranguejo</a:t>
            </a:r>
            <a:r>
              <a:rPr lang="es-ES" sz="1600" b="1" dirty="0"/>
              <a:t> dos </a:t>
            </a:r>
            <a:r>
              <a:rPr lang="es-ES" sz="1600" b="1" dirty="0" err="1"/>
              <a:t>Coqueiros</a:t>
            </a:r>
            <a:endParaRPr lang="pt-BR" sz="1600" dirty="0"/>
          </a:p>
        </p:txBody>
      </p:sp>
      <p:pic>
        <p:nvPicPr>
          <p:cNvPr id="19" name="Picture 14">
            <a:extLst>
              <a:ext uri="{FF2B5EF4-FFF2-40B4-BE49-F238E27FC236}">
                <a16:creationId xmlns:a16="http://schemas.microsoft.com/office/drawing/2014/main" id="{DAD91671-AF3A-6426-8C3F-6ABBB30553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1355" y="816721"/>
            <a:ext cx="3115097" cy="20767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Resultado de imagem para caranguejo de coqueiro">
            <a:extLst>
              <a:ext uri="{FF2B5EF4-FFF2-40B4-BE49-F238E27FC236}">
                <a16:creationId xmlns:a16="http://schemas.microsoft.com/office/drawing/2014/main" id="{16B6E7FF-0779-94CE-335A-9DB27B70FE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840"/>
          <a:stretch/>
        </p:blipFill>
        <p:spPr bwMode="auto">
          <a:xfrm>
            <a:off x="5976453" y="813071"/>
            <a:ext cx="2998954" cy="2388703"/>
          </a:xfrm>
          <a:prstGeom prst="rect">
            <a:avLst/>
          </a:prstGeom>
          <a:noFill/>
          <a:extLst>
            <a:ext uri="{909E8E84-426E-40DD-AFC4-6F175D3DCCD1}">
              <a14:hiddenFill xmlns:a14="http://schemas.microsoft.com/office/drawing/2010/main">
                <a:solidFill>
                  <a:srgbClr val="FFFFFF"/>
                </a:solidFill>
              </a14:hiddenFill>
            </a:ext>
          </a:extLst>
        </p:spPr>
      </p:pic>
      <p:sp>
        <p:nvSpPr>
          <p:cNvPr id="9" name="Espaço Reservado para Texto 8">
            <a:extLst>
              <a:ext uri="{FF2B5EF4-FFF2-40B4-BE49-F238E27FC236}">
                <a16:creationId xmlns:a16="http://schemas.microsoft.com/office/drawing/2014/main" id="{F40E0381-8EAD-1EC3-2753-B7D3BE92C8C3}"/>
              </a:ext>
            </a:extLst>
          </p:cNvPr>
          <p:cNvSpPr>
            <a:spLocks noGrp="1"/>
          </p:cNvSpPr>
          <p:nvPr>
            <p:ph type="body" sz="quarter" idx="10"/>
          </p:nvPr>
        </p:nvSpPr>
        <p:spPr/>
        <p:txBody>
          <a:bodyPr/>
          <a:lstStyle/>
          <a:p>
            <a:pPr algn="ctr"/>
            <a:r>
              <a:rPr lang="pt-BR" sz="2000" b="1" i="1" dirty="0">
                <a:solidFill>
                  <a:srgbClr val="FF0000"/>
                </a:solidFill>
              </a:rPr>
              <a:t>Tanzânia</a:t>
            </a:r>
          </a:p>
          <a:p>
            <a:r>
              <a:rPr lang="pt-BR" b="1" dirty="0"/>
              <a:t>• Na Tanzânia existem 3.688 igrejas e 2.700 congregações, Com um total de 837.717 membros. </a:t>
            </a:r>
          </a:p>
          <a:p>
            <a:r>
              <a:rPr lang="pt-BR" b="1" dirty="0"/>
              <a:t>• Na Tanzânia existe o Caranguejo dos Coqueiros, é o maior caranguejo do mundo. (pesa cerca de 4 kg)</a:t>
            </a:r>
          </a:p>
          <a:p>
            <a:r>
              <a:rPr lang="pt-BR" b="1" dirty="0"/>
              <a:t>• A Tanzânia tem a árvore com a madeira mais cara do mundo: o </a:t>
            </a:r>
            <a:r>
              <a:rPr lang="pt-BR" b="1" dirty="0" err="1"/>
              <a:t>granadilho</a:t>
            </a:r>
            <a:r>
              <a:rPr lang="pt-BR" b="1" dirty="0"/>
              <a:t> negro.</a:t>
            </a:r>
          </a:p>
          <a:p>
            <a:r>
              <a:rPr lang="pt-BR" b="1" dirty="0"/>
              <a:t>• Com mais de quatro milhões de animais selvagens, a Tanzânia tem a maior concentração de animais por quilômetro quadrado.</a:t>
            </a:r>
          </a:p>
          <a:p>
            <a:r>
              <a:rPr lang="pt-BR" b="1" dirty="0"/>
              <a:t>• A maior montanha da África fica na </a:t>
            </a:r>
            <a:r>
              <a:rPr lang="pt-BR" b="1" dirty="0" err="1"/>
              <a:t>Tânzânia</a:t>
            </a:r>
            <a:r>
              <a:rPr lang="pt-BR" b="1" dirty="0"/>
              <a:t>: o vulcão Kilimanjaro.</a:t>
            </a:r>
          </a:p>
          <a:p>
            <a:endParaRPr lang="pt-BR" dirty="0"/>
          </a:p>
        </p:txBody>
      </p:sp>
      <p:pic>
        <p:nvPicPr>
          <p:cNvPr id="4" name="Imagem 3" descr="Animal com a boca aberta&#10;&#10;Descrição gerada automaticamente com confiança baixa">
            <a:extLst>
              <a:ext uri="{FF2B5EF4-FFF2-40B4-BE49-F238E27FC236}">
                <a16:creationId xmlns:a16="http://schemas.microsoft.com/office/drawing/2014/main" id="{B0CAE2F4-D2DA-CD73-93DE-E2800757710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25531" y="3068798"/>
            <a:ext cx="1984917" cy="1338146"/>
          </a:xfrm>
          <a:prstGeom prst="rect">
            <a:avLst/>
          </a:prstGeom>
        </p:spPr>
      </p:pic>
    </p:spTree>
    <p:extLst>
      <p:ext uri="{BB962C8B-B14F-4D97-AF65-F5344CB8AC3E}">
        <p14:creationId xmlns:p14="http://schemas.microsoft.com/office/powerpoint/2010/main" val="1882262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CA4843F8-094B-4A0D-6B05-3174C2B1B8F8}"/>
              </a:ext>
            </a:extLst>
          </p:cNvPr>
          <p:cNvSpPr txBox="1">
            <a:spLocks noChangeArrowheads="1"/>
          </p:cNvSpPr>
          <p:nvPr/>
        </p:nvSpPr>
        <p:spPr bwMode="auto">
          <a:xfrm>
            <a:off x="109586" y="807963"/>
            <a:ext cx="2903052" cy="553997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Búfalo africano</a:t>
            </a:r>
          </a:p>
          <a:p>
            <a:endParaRPr lang="pt-BR" altLang="pt-BR" sz="1600" b="1" dirty="0">
              <a:solidFill>
                <a:srgbClr val="FF0000"/>
              </a:solidFill>
            </a:endParaRPr>
          </a:p>
          <a:p>
            <a:pPr marL="285750" indent="-285750" algn="just">
              <a:buFont typeface="Arial" panose="020B0604020202020204" pitchFamily="34" charset="0"/>
              <a:buChar char="•"/>
            </a:pPr>
            <a:r>
              <a:rPr lang="pt-BR" sz="1400" b="1" dirty="0"/>
              <a:t>O búfalo africano  é um mamífero bovino nativo da África. </a:t>
            </a:r>
          </a:p>
          <a:p>
            <a:pPr marL="285750" indent="-285750" algn="just">
              <a:buFont typeface="Arial" panose="020B0604020202020204" pitchFamily="34" charset="0"/>
              <a:buChar char="•"/>
            </a:pPr>
            <a:endParaRPr lang="pt-BR" sz="1400" b="1" dirty="0"/>
          </a:p>
          <a:p>
            <a:pPr marL="285750" indent="-285750" algn="just">
              <a:buFont typeface="Arial" panose="020B0604020202020204" pitchFamily="34" charset="0"/>
              <a:buChar char="•"/>
            </a:pPr>
            <a:r>
              <a:rPr lang="pt-BR" sz="1400" b="1" dirty="0"/>
              <a:t>É um animal selvagem, que atinge 1,7 metros de altura e 900 kg de peso;</a:t>
            </a:r>
          </a:p>
          <a:p>
            <a:pPr marL="285750" indent="-285750" algn="just">
              <a:buFont typeface="Arial" panose="020B0604020202020204" pitchFamily="34" charset="0"/>
              <a:buChar char="•"/>
            </a:pPr>
            <a:endParaRPr lang="pt-BR" sz="1400" b="1" dirty="0"/>
          </a:p>
          <a:p>
            <a:pPr marL="285750" indent="-285750" algn="just">
              <a:buFont typeface="Arial" panose="020B0604020202020204" pitchFamily="34" charset="0"/>
              <a:buChar char="•"/>
            </a:pPr>
            <a:r>
              <a:rPr lang="pt-BR" sz="1400" b="1" dirty="0"/>
              <a:t>Vivem em manadas de 50 a 500 indivíduos, algumas até mais;</a:t>
            </a:r>
            <a:endParaRPr lang="pt-BR" sz="1400" b="1" dirty="0">
              <a:latin typeface="Comic Sans MS" panose="030F0702030302020204" pitchFamily="66" charset="0"/>
            </a:endParaRP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t>Os inimigos naturais dos búfalos são os leões, os leopardos e as hienas, que têm de formar grupos para matar um búfalo adulto;</a:t>
            </a:r>
            <a:endParaRPr lang="pt-BR" sz="1400" b="1" dirty="0">
              <a:latin typeface="Comic Sans MS" panose="030F0702030302020204" pitchFamily="66" charset="0"/>
            </a:endParaRP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t>O búfalo é considerado um dos cincos animais mais difíceis de serem caçados na África</a:t>
            </a:r>
            <a:r>
              <a:rPr lang="pt-BR" sz="1400" b="1" dirty="0">
                <a:latin typeface="Comic Sans MS" panose="030F0702030302020204" pitchFamily="66" charset="0"/>
              </a:rPr>
              <a:t>. </a:t>
            </a:r>
            <a:endParaRPr lang="pt-BR" sz="1600" b="1" i="1" dirty="0">
              <a:latin typeface="Comic Sans MS" panose="030F0702030302020204" pitchFamily="66" charset="0"/>
            </a:endParaRPr>
          </a:p>
        </p:txBody>
      </p:sp>
      <p:sp>
        <p:nvSpPr>
          <p:cNvPr id="3" name="CaixaDeTexto 9">
            <a:extLst>
              <a:ext uri="{FF2B5EF4-FFF2-40B4-BE49-F238E27FC236}">
                <a16:creationId xmlns:a16="http://schemas.microsoft.com/office/drawing/2014/main" id="{53340751-1511-E238-792C-943E2C3C8B23}"/>
              </a:ext>
            </a:extLst>
          </p:cNvPr>
          <p:cNvSpPr txBox="1">
            <a:spLocks noChangeArrowheads="1"/>
          </p:cNvSpPr>
          <p:nvPr/>
        </p:nvSpPr>
        <p:spPr bwMode="auto">
          <a:xfrm>
            <a:off x="5565970" y="6581001"/>
            <a:ext cx="34278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altLang="pt-BR" sz="1200" b="1" dirty="0">
                <a:latin typeface="Comic Sans MS" panose="030F0702030302020204" pitchFamily="66" charset="0"/>
              </a:rPr>
              <a:t>Leoa atacando búfalo</a:t>
            </a:r>
            <a:r>
              <a:rPr lang="es-ES" sz="1200" b="1" dirty="0">
                <a:latin typeface="Comic Sans MS" panose="030F0702030302020204" pitchFamily="66" charset="0"/>
              </a:rPr>
              <a:t>.</a:t>
            </a:r>
            <a:endParaRPr lang="pt-BR" altLang="pt-BR" sz="1200" b="1" dirty="0">
              <a:latin typeface="Comic Sans MS" panose="030F0702030302020204" pitchFamily="66" charset="0"/>
            </a:endParaRPr>
          </a:p>
        </p:txBody>
      </p:sp>
      <p:pic>
        <p:nvPicPr>
          <p:cNvPr id="5" name="Picture 18" descr="http://www.achetudoeregiao.com.br/animais/gerais.gif/bufaloAfricano.jpg">
            <a:extLst>
              <a:ext uri="{FF2B5EF4-FFF2-40B4-BE49-F238E27FC236}">
                <a16:creationId xmlns:a16="http://schemas.microsoft.com/office/drawing/2014/main" id="{4686A602-A4AB-4ADC-1986-99079E950F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6145" y="836513"/>
            <a:ext cx="3927116" cy="2619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16" descr="https://www.achetudoeregiao.com.br/animais/gerais.gif/bufalo_africano2.jpg">
            <a:extLst>
              <a:ext uri="{FF2B5EF4-FFF2-40B4-BE49-F238E27FC236}">
                <a16:creationId xmlns:a16="http://schemas.microsoft.com/office/drawing/2014/main" id="{1D086CBB-B1F8-256A-BB04-1753A7569D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1154" y="2970780"/>
            <a:ext cx="2464816" cy="25366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2" descr="Imagens de Animais - Búfalo Africano">
            <a:extLst>
              <a:ext uri="{FF2B5EF4-FFF2-40B4-BE49-F238E27FC236}">
                <a16:creationId xmlns:a16="http://schemas.microsoft.com/office/drawing/2014/main" id="{A431990E-8654-01FD-94FB-46F4A54C2D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5970" y="4090905"/>
            <a:ext cx="3458466" cy="2490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8376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id="{4D193C16-AEBD-38D3-EAEA-E2A919C0007F}"/>
              </a:ext>
            </a:extLst>
          </p:cNvPr>
          <p:cNvSpPr>
            <a:spLocks noGrp="1"/>
          </p:cNvSpPr>
          <p:nvPr>
            <p:ph type="body" sz="quarter" idx="11"/>
          </p:nvPr>
        </p:nvSpPr>
        <p:spPr/>
        <p:txBody>
          <a:bodyPr/>
          <a:lstStyle/>
          <a:p>
            <a:r>
              <a:rPr lang="pt-BR" altLang="pt-BR" dirty="0">
                <a:latin typeface="Calibri" panose="020F0502020204030204" pitchFamily="34" charset="0"/>
              </a:rPr>
              <a:t>S06 - Missões – 11 de Fevereiro</a:t>
            </a:r>
            <a:endParaRPr lang="pt-BR" dirty="0"/>
          </a:p>
          <a:p>
            <a:endParaRPr lang="pt-BR" dirty="0"/>
          </a:p>
        </p:txBody>
      </p:sp>
      <p:sp>
        <p:nvSpPr>
          <p:cNvPr id="10" name="Espaço Reservado para Texto 9">
            <a:extLst>
              <a:ext uri="{FF2B5EF4-FFF2-40B4-BE49-F238E27FC236}">
                <a16:creationId xmlns:a16="http://schemas.microsoft.com/office/drawing/2014/main" id="{20703381-5C42-1ECE-1EBC-4FEB0CB92ABA}"/>
              </a:ext>
            </a:extLst>
          </p:cNvPr>
          <p:cNvSpPr>
            <a:spLocks noGrp="1"/>
          </p:cNvSpPr>
          <p:nvPr>
            <p:ph type="body" sz="quarter" idx="12"/>
          </p:nvPr>
        </p:nvSpPr>
        <p:spPr/>
        <p:txBody>
          <a:bodyPr/>
          <a:lstStyle/>
          <a:p>
            <a:r>
              <a:rPr lang="pt-BR" dirty="0"/>
              <a:t>Mais que um prédio</a:t>
            </a:r>
          </a:p>
        </p:txBody>
      </p:sp>
      <p:sp>
        <p:nvSpPr>
          <p:cNvPr id="12" name="Espaço Reservado para Texto 11">
            <a:extLst>
              <a:ext uri="{FF2B5EF4-FFF2-40B4-BE49-F238E27FC236}">
                <a16:creationId xmlns:a16="http://schemas.microsoft.com/office/drawing/2014/main" id="{0143D2D3-AC54-B2C9-AEBD-20197F430D95}"/>
              </a:ext>
            </a:extLst>
          </p:cNvPr>
          <p:cNvSpPr>
            <a:spLocks noGrp="1"/>
          </p:cNvSpPr>
          <p:nvPr>
            <p:ph type="body" sz="quarter" idx="15"/>
          </p:nvPr>
        </p:nvSpPr>
        <p:spPr/>
        <p:txBody>
          <a:bodyPr/>
          <a:lstStyle/>
          <a:p>
            <a:r>
              <a:rPr lang="pt-BR" dirty="0" err="1"/>
              <a:t>Precious</a:t>
            </a:r>
            <a:endParaRPr lang="pt-BR" dirty="0"/>
          </a:p>
        </p:txBody>
      </p:sp>
      <p:pic>
        <p:nvPicPr>
          <p:cNvPr id="7" name="Espaço Reservado para Imagem 6" descr="Menino segurando placa&#10;&#10;Descrição gerada automaticamente">
            <a:extLst>
              <a:ext uri="{FF2B5EF4-FFF2-40B4-BE49-F238E27FC236}">
                <a16:creationId xmlns:a16="http://schemas.microsoft.com/office/drawing/2014/main" id="{240A68A0-4994-DDAA-4EB5-25117E21205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296" r="2296"/>
          <a:stretch>
            <a:fillRect/>
          </a:stretch>
        </p:blipFill>
        <p:spPr/>
      </p:pic>
      <p:sp>
        <p:nvSpPr>
          <p:cNvPr id="17" name="Espaço Reservado para Texto 16">
            <a:extLst>
              <a:ext uri="{FF2B5EF4-FFF2-40B4-BE49-F238E27FC236}">
                <a16:creationId xmlns:a16="http://schemas.microsoft.com/office/drawing/2014/main" id="{CD6A6AF3-BDB8-0DBB-DD91-F3611B4D4B20}"/>
              </a:ext>
            </a:extLst>
          </p:cNvPr>
          <p:cNvSpPr>
            <a:spLocks noGrp="1"/>
          </p:cNvSpPr>
          <p:nvPr>
            <p:ph type="body" sz="quarter" idx="16"/>
          </p:nvPr>
        </p:nvSpPr>
        <p:spPr/>
        <p:txBody>
          <a:bodyPr/>
          <a:lstStyle/>
          <a:p>
            <a:r>
              <a:rPr lang="pt-BR" dirty="0"/>
              <a:t>Uganda</a:t>
            </a:r>
          </a:p>
        </p:txBody>
      </p:sp>
      <p:pic>
        <p:nvPicPr>
          <p:cNvPr id="3" name="Espaço Reservado para Imagem 2" descr="Interface gráfica do usuário&#10;&#10;Descrição gerada automaticamente com confiança média">
            <a:extLst>
              <a:ext uri="{FF2B5EF4-FFF2-40B4-BE49-F238E27FC236}">
                <a16:creationId xmlns:a16="http://schemas.microsoft.com/office/drawing/2014/main" id="{0D49F5B8-9247-5763-1AAC-B60C1D686B32}"/>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283" b="6283"/>
          <a:stretch>
            <a:fillRect/>
          </a:stretch>
        </p:blipFill>
        <p:spPr/>
      </p:pic>
    </p:spTree>
    <p:extLst>
      <p:ext uri="{BB962C8B-B14F-4D97-AF65-F5344CB8AC3E}">
        <p14:creationId xmlns:p14="http://schemas.microsoft.com/office/powerpoint/2010/main" val="2401898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28CFDDA7-9952-FCC1-A523-CB3639C56E7C}"/>
              </a:ext>
            </a:extLst>
          </p:cNvPr>
          <p:cNvSpPr txBox="1">
            <a:spLocks noChangeArrowheads="1"/>
          </p:cNvSpPr>
          <p:nvPr/>
        </p:nvSpPr>
        <p:spPr bwMode="auto">
          <a:xfrm>
            <a:off x="38294" y="714090"/>
            <a:ext cx="4104456" cy="452431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pPr indent="-285750">
              <a:buFont typeface="Arial" panose="020B0604020202020204" pitchFamily="34" charset="0"/>
              <a:buChar char="•"/>
            </a:pPr>
            <a:r>
              <a:rPr lang="pt-BR" sz="1600" b="1" dirty="0"/>
              <a:t>A divisão Centro-Leste Africana é composta pelos seguintes países: Burundi, República Democrática do Congo, Eritreia, Etiópia, Quênia, República de </a:t>
            </a:r>
            <a:r>
              <a:rPr lang="pt-BR" sz="1600" b="1" dirty="0" err="1"/>
              <a:t>Jibouti</a:t>
            </a:r>
            <a:r>
              <a:rPr lang="pt-BR" sz="1600" b="1" dirty="0"/>
              <a:t>, Ruanda, Somália, Somam do Sul, Uganda </a:t>
            </a:r>
            <a:r>
              <a:rPr lang="pt-BR" sz="1600" b="1" dirty="0" err="1"/>
              <a:t>eTanzânia</a:t>
            </a:r>
            <a:r>
              <a:rPr lang="pt-BR" sz="1600" b="1" dirty="0"/>
              <a:t>. A sede administrativa está localizada perto de Nairóbi no Quênia.</a:t>
            </a:r>
          </a:p>
          <a:p>
            <a:pPr indent="-285750">
              <a:buFont typeface="Arial" panose="020B0604020202020204" pitchFamily="34" charset="0"/>
              <a:buChar char="•"/>
            </a:pPr>
            <a:r>
              <a:rPr lang="pt-BR" sz="1600" b="1" dirty="0"/>
              <a:t>Cerca de 4,5 milhões de adventistas vivem no leste da África, ou seja, a cada 92 habitantes, um é adventista.</a:t>
            </a:r>
          </a:p>
          <a:p>
            <a:pPr indent="-285750">
              <a:buFont typeface="Arial" panose="020B0604020202020204" pitchFamily="34" charset="0"/>
              <a:buChar char="•"/>
            </a:pPr>
            <a:r>
              <a:rPr lang="pt-BR" sz="1600" b="1" dirty="0"/>
              <a:t>A Divisão atende pessoas de centenas de grupos étnicos e falam centenas de dialetos diferentes; entretanto, as três línguas mais faladas </a:t>
            </a:r>
            <a:r>
              <a:rPr lang="pt-BR" sz="1600" b="1" dirty="0" err="1"/>
              <a:t>alí</a:t>
            </a:r>
            <a:r>
              <a:rPr lang="pt-BR" sz="1600" b="1" dirty="0"/>
              <a:t> são o inglês, o francês e o suaíli, o idioma comercial do leste da África.</a:t>
            </a:r>
          </a:p>
        </p:txBody>
      </p:sp>
      <p:sp>
        <p:nvSpPr>
          <p:cNvPr id="7" name="CaixaDeTexto 6">
            <a:extLst>
              <a:ext uri="{FF2B5EF4-FFF2-40B4-BE49-F238E27FC236}">
                <a16:creationId xmlns:a16="http://schemas.microsoft.com/office/drawing/2014/main" id="{F4F4827B-03FB-FE22-8A63-E0B3E7F44282}"/>
              </a:ext>
            </a:extLst>
          </p:cNvPr>
          <p:cNvSpPr txBox="1"/>
          <p:nvPr/>
        </p:nvSpPr>
        <p:spPr>
          <a:xfrm>
            <a:off x="2993420" y="5661248"/>
            <a:ext cx="1578580" cy="646331"/>
          </a:xfrm>
          <a:prstGeom prst="rect">
            <a:avLst/>
          </a:prstGeom>
          <a:noFill/>
        </p:spPr>
        <p:txBody>
          <a:bodyPr wrap="square" rtlCol="0">
            <a:spAutoFit/>
          </a:bodyPr>
          <a:lstStyle/>
          <a:p>
            <a:pPr algn="ctr"/>
            <a:r>
              <a:rPr lang="pt-BR" b="1" dirty="0"/>
              <a:t>Paisagens </a:t>
            </a:r>
          </a:p>
          <a:p>
            <a:pPr algn="ctr"/>
            <a:r>
              <a:rPr lang="pt-BR" b="1" dirty="0"/>
              <a:t>de Uganda</a:t>
            </a:r>
          </a:p>
        </p:txBody>
      </p:sp>
      <p:pic>
        <p:nvPicPr>
          <p:cNvPr id="9" name="Imagem 8">
            <a:extLst>
              <a:ext uri="{FF2B5EF4-FFF2-40B4-BE49-F238E27FC236}">
                <a16:creationId xmlns:a16="http://schemas.microsoft.com/office/drawing/2014/main" id="{A7609A9A-AB22-B1D9-B429-E6E2771940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572" y="5471615"/>
            <a:ext cx="2021821" cy="1344590"/>
          </a:xfrm>
          <a:prstGeom prst="rect">
            <a:avLst/>
          </a:prstGeom>
        </p:spPr>
      </p:pic>
      <p:pic>
        <p:nvPicPr>
          <p:cNvPr id="10" name="Imagem 9">
            <a:extLst>
              <a:ext uri="{FF2B5EF4-FFF2-40B4-BE49-F238E27FC236}">
                <a16:creationId xmlns:a16="http://schemas.microsoft.com/office/drawing/2014/main" id="{BA55AE2F-5B83-5BC8-AB72-CF6A150C6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714090"/>
            <a:ext cx="4292607" cy="2160215"/>
          </a:xfrm>
          <a:prstGeom prst="rect">
            <a:avLst/>
          </a:prstGeom>
        </p:spPr>
      </p:pic>
      <p:pic>
        <p:nvPicPr>
          <p:cNvPr id="11" name="Imagem 10">
            <a:extLst>
              <a:ext uri="{FF2B5EF4-FFF2-40B4-BE49-F238E27FC236}">
                <a16:creationId xmlns:a16="http://schemas.microsoft.com/office/drawing/2014/main" id="{B8D28B2F-B141-6876-E27D-FE84A5F819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3594" y="4807195"/>
            <a:ext cx="4662112" cy="2042438"/>
          </a:xfrm>
          <a:prstGeom prst="rect">
            <a:avLst/>
          </a:prstGeom>
        </p:spPr>
      </p:pic>
      <p:pic>
        <p:nvPicPr>
          <p:cNvPr id="12" name="Imagem 11">
            <a:extLst>
              <a:ext uri="{FF2B5EF4-FFF2-40B4-BE49-F238E27FC236}">
                <a16:creationId xmlns:a16="http://schemas.microsoft.com/office/drawing/2014/main" id="{3F266DB1-D04C-6D2C-0B72-69BF3F45CE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2647" y="2874305"/>
            <a:ext cx="3755976" cy="1880335"/>
          </a:xfrm>
          <a:prstGeom prst="rect">
            <a:avLst/>
          </a:prstGeom>
        </p:spPr>
      </p:pic>
    </p:spTree>
    <p:extLst>
      <p:ext uri="{BB962C8B-B14F-4D97-AF65-F5344CB8AC3E}">
        <p14:creationId xmlns:p14="http://schemas.microsoft.com/office/powerpoint/2010/main" val="2622486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1E6D99D2-93C5-993C-B362-9FF1D487D8E7}"/>
              </a:ext>
            </a:extLst>
          </p:cNvPr>
          <p:cNvSpPr txBox="1">
            <a:spLocks noChangeArrowheads="1"/>
          </p:cNvSpPr>
          <p:nvPr/>
        </p:nvSpPr>
        <p:spPr bwMode="auto">
          <a:xfrm>
            <a:off x="179512" y="784014"/>
            <a:ext cx="2903052" cy="59708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Chimpanzé</a:t>
            </a:r>
          </a:p>
          <a:p>
            <a:endParaRPr lang="pt-BR" altLang="pt-BR" sz="1600" b="1" dirty="0">
              <a:solidFill>
                <a:srgbClr val="FF0000"/>
              </a:solidFill>
            </a:endParaRPr>
          </a:p>
          <a:p>
            <a:pPr marL="285750" indent="-285750" algn="just">
              <a:buFont typeface="Arial" panose="020B0604020202020204" pitchFamily="34" charset="0"/>
              <a:buChar char="•"/>
            </a:pPr>
            <a:r>
              <a:rPr lang="pt-BR" sz="1400" b="1" dirty="0">
                <a:latin typeface="Comic Sans MS" panose="030F0702030302020204" pitchFamily="66" charset="0"/>
              </a:rPr>
              <a:t>O chimpanzé é muito comum na África. Pode chegar a 1 metro e pesar até 100 kg;</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Na natureza, os chimpanzés vivem em grupos que podem variar de 5 até mais de 100 indivíduos;</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Possuem inteligência acima da média dos outros animais. Também são muito sociáveis;</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O principal alimento deles são as frutas, mas gostam também de folhas, flores, sementes e insetos;</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Dormem no período noturno, em ninhos que constroem com galhos e folhas no alto dos troncos das árvores</a:t>
            </a:r>
            <a:r>
              <a:rPr lang="pt-BR" sz="1400" b="1" dirty="0"/>
              <a:t>.</a:t>
            </a:r>
            <a:r>
              <a:rPr lang="pt-BR" sz="1400" b="1" dirty="0">
                <a:latin typeface="Comic Sans MS" panose="030F0702030302020204" pitchFamily="66" charset="0"/>
              </a:rPr>
              <a:t> </a:t>
            </a:r>
            <a:endParaRPr lang="pt-BR" sz="1600" b="1" i="1" dirty="0">
              <a:latin typeface="Comic Sans MS" panose="030F0702030302020204" pitchFamily="66" charset="0"/>
            </a:endParaRPr>
          </a:p>
        </p:txBody>
      </p:sp>
      <p:pic>
        <p:nvPicPr>
          <p:cNvPr id="4" name="Picture 4" descr="http://cdn.globorural.globo.com/planetabicho/files/2011/05/chimpanze.jpg">
            <a:extLst>
              <a:ext uri="{FF2B5EF4-FFF2-40B4-BE49-F238E27FC236}">
                <a16:creationId xmlns:a16="http://schemas.microsoft.com/office/drawing/2014/main" id="{D88BD40E-AEAA-5598-F8FA-91653B908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896" y="1196752"/>
            <a:ext cx="3677592" cy="2455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8" descr="Macacos fazem comilança no Zoológico do Rio (Foto: Divulgação)">
            <a:extLst>
              <a:ext uri="{FF2B5EF4-FFF2-40B4-BE49-F238E27FC236}">
                <a16:creationId xmlns:a16="http://schemas.microsoft.com/office/drawing/2014/main" id="{D8955A68-B50F-4BE4-87B3-B16B9D8AB7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1196" y="3947409"/>
            <a:ext cx="3743292" cy="2807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http://mundoeducacao.bol.uol.com.br/upload/conteudo_legenda/bc65e10dd515006530ab62b81ae39fae.jpg">
            <a:extLst>
              <a:ext uri="{FF2B5EF4-FFF2-40B4-BE49-F238E27FC236}">
                <a16:creationId xmlns:a16="http://schemas.microsoft.com/office/drawing/2014/main" id="{3A0FE889-B12C-FB98-7020-F91560D67E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3597" y="799905"/>
            <a:ext cx="2312531" cy="3047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0697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id="{F6656FD8-24A1-A292-AB97-1C6CDB07AD01}"/>
              </a:ext>
            </a:extLst>
          </p:cNvPr>
          <p:cNvSpPr>
            <a:spLocks noGrp="1"/>
          </p:cNvSpPr>
          <p:nvPr>
            <p:ph type="body" sz="quarter" idx="11"/>
          </p:nvPr>
        </p:nvSpPr>
        <p:spPr/>
        <p:txBody>
          <a:bodyPr/>
          <a:lstStyle/>
          <a:p>
            <a:r>
              <a:rPr lang="pt-BR" altLang="pt-BR" dirty="0">
                <a:latin typeface="Calibri" panose="020F0502020204030204" pitchFamily="34" charset="0"/>
              </a:rPr>
              <a:t>S07 - Missões – 18 de Fevereiro</a:t>
            </a:r>
            <a:endParaRPr lang="pt-BR" dirty="0"/>
          </a:p>
        </p:txBody>
      </p:sp>
      <p:sp>
        <p:nvSpPr>
          <p:cNvPr id="10" name="Espaço Reservado para Texto 9">
            <a:extLst>
              <a:ext uri="{FF2B5EF4-FFF2-40B4-BE49-F238E27FC236}">
                <a16:creationId xmlns:a16="http://schemas.microsoft.com/office/drawing/2014/main" id="{063295DB-FB28-34F1-72CF-B7A546119884}"/>
              </a:ext>
            </a:extLst>
          </p:cNvPr>
          <p:cNvSpPr>
            <a:spLocks noGrp="1"/>
          </p:cNvSpPr>
          <p:nvPr>
            <p:ph type="body" sz="quarter" idx="12"/>
          </p:nvPr>
        </p:nvSpPr>
        <p:spPr/>
        <p:txBody>
          <a:bodyPr/>
          <a:lstStyle/>
          <a:p>
            <a:r>
              <a:rPr lang="pt-BR" dirty="0"/>
              <a:t>Música para a alma</a:t>
            </a:r>
          </a:p>
        </p:txBody>
      </p:sp>
      <p:sp>
        <p:nvSpPr>
          <p:cNvPr id="12" name="Espaço Reservado para Texto 11">
            <a:extLst>
              <a:ext uri="{FF2B5EF4-FFF2-40B4-BE49-F238E27FC236}">
                <a16:creationId xmlns:a16="http://schemas.microsoft.com/office/drawing/2014/main" id="{66D24B5C-FF64-BCBB-F7AE-2FD83991E5DD}"/>
              </a:ext>
            </a:extLst>
          </p:cNvPr>
          <p:cNvSpPr>
            <a:spLocks noGrp="1"/>
          </p:cNvSpPr>
          <p:nvPr>
            <p:ph type="body" sz="quarter" idx="15"/>
          </p:nvPr>
        </p:nvSpPr>
        <p:spPr/>
        <p:txBody>
          <a:bodyPr/>
          <a:lstStyle/>
          <a:p>
            <a:r>
              <a:rPr lang="pt-BR" dirty="0"/>
              <a:t>John</a:t>
            </a:r>
          </a:p>
        </p:txBody>
      </p:sp>
      <p:pic>
        <p:nvPicPr>
          <p:cNvPr id="7" name="Espaço Reservado para Imagem 6" descr="Homem de terno e gravata sorrindo&#10;&#10;Descrição gerada automaticamente">
            <a:extLst>
              <a:ext uri="{FF2B5EF4-FFF2-40B4-BE49-F238E27FC236}">
                <a16:creationId xmlns:a16="http://schemas.microsoft.com/office/drawing/2014/main" id="{0E704401-B757-4169-5866-A2AB37C24E8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295" b="5295"/>
          <a:stretch>
            <a:fillRect/>
          </a:stretch>
        </p:blipFill>
        <p:spPr/>
      </p:pic>
      <p:sp>
        <p:nvSpPr>
          <p:cNvPr id="17" name="Espaço Reservado para Texto 16">
            <a:extLst>
              <a:ext uri="{FF2B5EF4-FFF2-40B4-BE49-F238E27FC236}">
                <a16:creationId xmlns:a16="http://schemas.microsoft.com/office/drawing/2014/main" id="{E0E9F388-7F0C-8054-94AC-3670F51356F0}"/>
              </a:ext>
            </a:extLst>
          </p:cNvPr>
          <p:cNvSpPr>
            <a:spLocks noGrp="1"/>
          </p:cNvSpPr>
          <p:nvPr>
            <p:ph type="body" sz="quarter" idx="16"/>
          </p:nvPr>
        </p:nvSpPr>
        <p:spPr/>
        <p:txBody>
          <a:bodyPr/>
          <a:lstStyle/>
          <a:p>
            <a:r>
              <a:rPr lang="pt-BR" dirty="0"/>
              <a:t>Uganda</a:t>
            </a:r>
          </a:p>
        </p:txBody>
      </p:sp>
      <p:pic>
        <p:nvPicPr>
          <p:cNvPr id="3" name="Espaço Reservado para Imagem 2" descr="Interface gráfica do usuário&#10;&#10;Descrição gerada automaticamente com confiança média">
            <a:extLst>
              <a:ext uri="{FF2B5EF4-FFF2-40B4-BE49-F238E27FC236}">
                <a16:creationId xmlns:a16="http://schemas.microsoft.com/office/drawing/2014/main" id="{A3E17B8C-70D6-046A-3177-AE29B86486B6}"/>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283" b="6283"/>
          <a:stretch>
            <a:fillRect/>
          </a:stretch>
        </p:blipFill>
        <p:spPr/>
      </p:pic>
    </p:spTree>
    <p:extLst>
      <p:ext uri="{BB962C8B-B14F-4D97-AF65-F5344CB8AC3E}">
        <p14:creationId xmlns:p14="http://schemas.microsoft.com/office/powerpoint/2010/main" val="4158878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D146CAC-EA2A-8ADC-87F9-C40794EA9EA8}"/>
              </a:ext>
            </a:extLst>
          </p:cNvPr>
          <p:cNvSpPr>
            <a:spLocks noGrp="1"/>
          </p:cNvSpPr>
          <p:nvPr>
            <p:ph type="body" sz="quarter" idx="10"/>
          </p:nvPr>
        </p:nvSpPr>
        <p:spPr>
          <a:xfrm>
            <a:off x="71996" y="679578"/>
            <a:ext cx="2959200" cy="3109462"/>
          </a:xfrm>
        </p:spPr>
        <p:txBody>
          <a:bodyPr/>
          <a:lstStyle/>
          <a:p>
            <a:pPr algn="ctr"/>
            <a:r>
              <a:rPr lang="pt-BR" altLang="pt-BR" sz="1800" b="1" dirty="0">
                <a:solidFill>
                  <a:srgbClr val="FF0000"/>
                </a:solidFill>
              </a:rPr>
              <a:t>Resumo missionário</a:t>
            </a:r>
            <a:endParaRPr lang="pt-BR" altLang="pt-BR" sz="1800" b="1" dirty="0"/>
          </a:p>
          <a:p>
            <a:pPr indent="-285750" eaLnBrk="1" hangingPunct="1">
              <a:buFont typeface="Arial" panose="020B0604020202020204" pitchFamily="34" charset="0"/>
              <a:buChar char="•"/>
            </a:pPr>
            <a:r>
              <a:rPr lang="pt-PT" altLang="pt-BR" sz="1600" dirty="0">
                <a:latin typeface="Arial" pitchFamily="34" charset="0"/>
              </a:rPr>
              <a:t>A Igreja Adventista do Sétimo Dia foi proibida pelo presidente Idi Amin Dada (1971–1979) entre 1977 e 1979, algumas de suas terras foram confiscadas, e o governo assumiu algumas de suas escolas, convertendo-as em escolas públicas, o que teve um impacto negativo na igreja e suas operações em Uganda.</a:t>
            </a:r>
            <a:endParaRPr lang="pt-BR" dirty="0"/>
          </a:p>
        </p:txBody>
      </p:sp>
      <p:pic>
        <p:nvPicPr>
          <p:cNvPr id="1027" name="Picture 3">
            <a:extLst>
              <a:ext uri="{FF2B5EF4-FFF2-40B4-BE49-F238E27FC236}">
                <a16:creationId xmlns:a16="http://schemas.microsoft.com/office/drawing/2014/main" id="{64C1C262-BBF2-9C8E-1651-0FCF5C3AD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4948" y="679578"/>
            <a:ext cx="5047543" cy="3366781"/>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3F96A7AD-1B51-B4B6-389B-31B067B10FAE}"/>
              </a:ext>
            </a:extLst>
          </p:cNvPr>
          <p:cNvSpPr txBox="1"/>
          <p:nvPr/>
        </p:nvSpPr>
        <p:spPr>
          <a:xfrm>
            <a:off x="3589034" y="679578"/>
            <a:ext cx="5047543" cy="369332"/>
          </a:xfrm>
          <a:prstGeom prst="rect">
            <a:avLst/>
          </a:prstGeom>
          <a:solidFill>
            <a:schemeClr val="bg1">
              <a:alpha val="49000"/>
            </a:schemeClr>
          </a:solidFill>
        </p:spPr>
        <p:txBody>
          <a:bodyPr wrap="square">
            <a:spAutoFit/>
          </a:bodyPr>
          <a:lstStyle/>
          <a:p>
            <a:pPr algn="ctr"/>
            <a:r>
              <a:rPr lang="pt-PT" altLang="pt-BR" sz="1800" b="1" dirty="0">
                <a:latin typeface="Arial" pitchFamily="34" charset="0"/>
              </a:rPr>
              <a:t>Escola Secundária de Katikamu (Uganda)</a:t>
            </a:r>
            <a:endParaRPr lang="pt-BR" b="1" dirty="0"/>
          </a:p>
        </p:txBody>
      </p:sp>
      <p:pic>
        <p:nvPicPr>
          <p:cNvPr id="1031" name="Picture 7" descr="Hair Salon">
            <a:extLst>
              <a:ext uri="{FF2B5EF4-FFF2-40B4-BE49-F238E27FC236}">
                <a16:creationId xmlns:a16="http://schemas.microsoft.com/office/drawing/2014/main" id="{DB48D43B-5169-670D-3625-E39663789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96" y="3772657"/>
            <a:ext cx="7812372" cy="3051708"/>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BE06E887-EE56-9F01-733B-D7AA1F79BA2B}"/>
              </a:ext>
            </a:extLst>
          </p:cNvPr>
          <p:cNvSpPr txBox="1"/>
          <p:nvPr/>
        </p:nvSpPr>
        <p:spPr>
          <a:xfrm>
            <a:off x="71996" y="3764723"/>
            <a:ext cx="7812372" cy="369332"/>
          </a:xfrm>
          <a:prstGeom prst="rect">
            <a:avLst/>
          </a:prstGeom>
          <a:solidFill>
            <a:schemeClr val="bg1">
              <a:alpha val="49000"/>
            </a:schemeClr>
          </a:solidFill>
        </p:spPr>
        <p:txBody>
          <a:bodyPr wrap="square">
            <a:spAutoFit/>
          </a:bodyPr>
          <a:lstStyle/>
          <a:p>
            <a:r>
              <a:rPr lang="pt-PT" altLang="pt-BR" sz="1800" b="1" dirty="0">
                <a:latin typeface="Arial" pitchFamily="34" charset="0"/>
              </a:rPr>
              <a:t>Escola primária de Kireka (Uganda)</a:t>
            </a:r>
            <a:endParaRPr lang="pt-BR" b="1" dirty="0"/>
          </a:p>
        </p:txBody>
      </p:sp>
    </p:spTree>
    <p:extLst>
      <p:ext uri="{BB962C8B-B14F-4D97-AF65-F5344CB8AC3E}">
        <p14:creationId xmlns:p14="http://schemas.microsoft.com/office/powerpoint/2010/main" val="3786740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57E0913A-93B5-ADFB-3394-D538D5DFB796}"/>
              </a:ext>
            </a:extLst>
          </p:cNvPr>
          <p:cNvSpPr txBox="1">
            <a:spLocks noChangeArrowheads="1"/>
          </p:cNvSpPr>
          <p:nvPr/>
        </p:nvSpPr>
        <p:spPr bwMode="auto">
          <a:xfrm>
            <a:off x="107504" y="760985"/>
            <a:ext cx="2903052" cy="575542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Girafa</a:t>
            </a:r>
          </a:p>
          <a:p>
            <a:endParaRPr lang="pt-BR" altLang="pt-BR" sz="1600" b="1" dirty="0">
              <a:solidFill>
                <a:srgbClr val="FF0000"/>
              </a:solidFill>
            </a:endParaRPr>
          </a:p>
          <a:p>
            <a:pPr marL="285750" indent="-285750" algn="just">
              <a:buFont typeface="Arial" panose="020B0604020202020204" pitchFamily="34" charset="0"/>
              <a:buChar char="•"/>
            </a:pPr>
            <a:r>
              <a:rPr lang="pt-BR" sz="1400" b="1" dirty="0">
                <a:latin typeface="Comic Sans MS" panose="030F0702030302020204" pitchFamily="66" charset="0"/>
              </a:rPr>
              <a:t>A girafa é o animal mais alto do mundo, podendo chegar a quase 6 metros;</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O macho é maior e mais robusto do que a fêmea e o maior dos machos é o líder do grupo;</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Têm a língua tão comprida que consegue limpar as orelhas com ela;</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Alimentam-se das folhas das copas das árvores;</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Quando tem que beber água, precisa afastar as patas da frente para conseguir descer com a boca até ao nível do chão. São capazes de passar muitos dias sem beber água</a:t>
            </a:r>
            <a:r>
              <a:rPr lang="pt-BR" sz="1400" b="1" dirty="0"/>
              <a:t>.</a:t>
            </a:r>
            <a:r>
              <a:rPr lang="pt-BR" sz="1400" b="1" dirty="0">
                <a:latin typeface="Comic Sans MS" panose="030F0702030302020204" pitchFamily="66" charset="0"/>
              </a:rPr>
              <a:t> </a:t>
            </a:r>
            <a:endParaRPr lang="pt-BR" sz="1600" b="1" i="1" dirty="0">
              <a:latin typeface="Comic Sans MS" panose="030F0702030302020204" pitchFamily="66" charset="0"/>
            </a:endParaRPr>
          </a:p>
        </p:txBody>
      </p:sp>
      <p:pic>
        <p:nvPicPr>
          <p:cNvPr id="4" name="Picture 4" descr="http://img.ibxk.com.br/2016/02/25/25203557513790.jpg?w=1040">
            <a:extLst>
              <a:ext uri="{FF2B5EF4-FFF2-40B4-BE49-F238E27FC236}">
                <a16:creationId xmlns:a16="http://schemas.microsoft.com/office/drawing/2014/main" id="{F5A5A5CF-60AC-8B09-A932-F283B204D2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4203086"/>
            <a:ext cx="3384376" cy="2538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6" descr="https://s-media-cache-ak0.pinimg.com/736x/6c/56/70/6c567067c47530365fc36b11f3e74434.jpg">
            <a:extLst>
              <a:ext uri="{FF2B5EF4-FFF2-40B4-BE49-F238E27FC236}">
                <a16:creationId xmlns:a16="http://schemas.microsoft.com/office/drawing/2014/main" id="{2331A33E-5F41-4810-87C0-6D90904C47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2276872"/>
            <a:ext cx="3244767" cy="2160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8" descr="Sudão do Sul Bandeira">
            <a:extLst>
              <a:ext uri="{FF2B5EF4-FFF2-40B4-BE49-F238E27FC236}">
                <a16:creationId xmlns:a16="http://schemas.microsoft.com/office/drawing/2014/main" id="{A0C3D2C4-9854-C001-FEE4-469773A10A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4" y="5580303"/>
            <a:ext cx="1872208" cy="9361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img.ibxk.com.br/2014/10/31/31154902256251.jpg?w=1040">
            <a:extLst>
              <a:ext uri="{FF2B5EF4-FFF2-40B4-BE49-F238E27FC236}">
                <a16:creationId xmlns:a16="http://schemas.microsoft.com/office/drawing/2014/main" id="{DC5C3DB9-2DF0-A120-FBCB-1F10496BE16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7" y="760985"/>
            <a:ext cx="2880320" cy="2160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7866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338A0443-2C70-7FFB-77D8-BC99B8FF34CF}"/>
              </a:ext>
            </a:extLst>
          </p:cNvPr>
          <p:cNvSpPr>
            <a:spLocks noGrp="1"/>
          </p:cNvSpPr>
          <p:nvPr>
            <p:ph type="body" sz="quarter" idx="11"/>
          </p:nvPr>
        </p:nvSpPr>
        <p:spPr/>
        <p:txBody>
          <a:bodyPr/>
          <a:lstStyle/>
          <a:p>
            <a:r>
              <a:rPr lang="pt-BR" altLang="pt-BR" dirty="0">
                <a:latin typeface="Calibri" panose="020F0502020204030204" pitchFamily="34" charset="0"/>
              </a:rPr>
              <a:t>S08 - Missões – 25 de Fevereiro</a:t>
            </a:r>
            <a:endParaRPr lang="pt-BR" dirty="0"/>
          </a:p>
        </p:txBody>
      </p:sp>
      <p:sp>
        <p:nvSpPr>
          <p:cNvPr id="2" name="Espaço Reservado para Texto 9">
            <a:extLst>
              <a:ext uri="{FF2B5EF4-FFF2-40B4-BE49-F238E27FC236}">
                <a16:creationId xmlns:a16="http://schemas.microsoft.com/office/drawing/2014/main" id="{B163124E-040F-C0C7-7FA6-CC99943A3B60}"/>
              </a:ext>
            </a:extLst>
          </p:cNvPr>
          <p:cNvSpPr>
            <a:spLocks noGrp="1"/>
          </p:cNvSpPr>
          <p:nvPr>
            <p:ph type="body" sz="quarter" idx="12"/>
          </p:nvPr>
        </p:nvSpPr>
        <p:spPr/>
        <p:txBody>
          <a:bodyPr/>
          <a:lstStyle/>
          <a:p>
            <a:r>
              <a:rPr lang="pt-BR" dirty="0"/>
              <a:t>Em primeiro lugar, Deus</a:t>
            </a:r>
          </a:p>
        </p:txBody>
      </p:sp>
      <p:pic>
        <p:nvPicPr>
          <p:cNvPr id="7" name="Espaço Reservado para Imagem 2" descr="Interface gráfica do usuário&#10;&#10;Descrição gerada automaticamente com confiança média">
            <a:extLst>
              <a:ext uri="{FF2B5EF4-FFF2-40B4-BE49-F238E27FC236}">
                <a16:creationId xmlns:a16="http://schemas.microsoft.com/office/drawing/2014/main" id="{072C52C7-6EB2-EAC6-C570-52D44BDF6A0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6283" b="6283"/>
          <a:stretch/>
        </p:blipFill>
        <p:spPr/>
      </p:pic>
      <p:sp>
        <p:nvSpPr>
          <p:cNvPr id="8" name="Espaço Reservado para Imagem 7">
            <a:extLst>
              <a:ext uri="{FF2B5EF4-FFF2-40B4-BE49-F238E27FC236}">
                <a16:creationId xmlns:a16="http://schemas.microsoft.com/office/drawing/2014/main" id="{7A2EEF3A-076E-3A49-9BCD-844B5448C7D6}"/>
              </a:ext>
            </a:extLst>
          </p:cNvPr>
          <p:cNvSpPr>
            <a:spLocks noGrp="1"/>
          </p:cNvSpPr>
          <p:nvPr>
            <p:ph type="pic" sz="quarter" idx="14"/>
          </p:nvPr>
        </p:nvSpPr>
        <p:spPr/>
      </p:sp>
      <p:sp>
        <p:nvSpPr>
          <p:cNvPr id="3" name="Espaço Reservado para Texto 11">
            <a:extLst>
              <a:ext uri="{FF2B5EF4-FFF2-40B4-BE49-F238E27FC236}">
                <a16:creationId xmlns:a16="http://schemas.microsoft.com/office/drawing/2014/main" id="{C5D86034-4C34-0F2C-3416-7D3C57922910}"/>
              </a:ext>
            </a:extLst>
          </p:cNvPr>
          <p:cNvSpPr>
            <a:spLocks noGrp="1"/>
          </p:cNvSpPr>
          <p:nvPr>
            <p:ph type="body" sz="quarter" idx="15"/>
          </p:nvPr>
        </p:nvSpPr>
        <p:spPr/>
        <p:txBody>
          <a:bodyPr/>
          <a:lstStyle/>
          <a:p>
            <a:r>
              <a:rPr lang="pt-BR" dirty="0"/>
              <a:t>John</a:t>
            </a:r>
          </a:p>
        </p:txBody>
      </p:sp>
      <p:sp>
        <p:nvSpPr>
          <p:cNvPr id="6" name="Espaço Reservado para Texto 16">
            <a:extLst>
              <a:ext uri="{FF2B5EF4-FFF2-40B4-BE49-F238E27FC236}">
                <a16:creationId xmlns:a16="http://schemas.microsoft.com/office/drawing/2014/main" id="{4BDD1243-1FFD-18F0-CB93-2231C6D1A6C6}"/>
              </a:ext>
            </a:extLst>
          </p:cNvPr>
          <p:cNvSpPr>
            <a:spLocks noGrp="1"/>
          </p:cNvSpPr>
          <p:nvPr>
            <p:ph type="body" sz="quarter" idx="16"/>
          </p:nvPr>
        </p:nvSpPr>
        <p:spPr/>
        <p:txBody>
          <a:bodyPr/>
          <a:lstStyle/>
          <a:p>
            <a:r>
              <a:rPr lang="pt-BR" dirty="0"/>
              <a:t>Uganda</a:t>
            </a:r>
          </a:p>
        </p:txBody>
      </p:sp>
      <p:pic>
        <p:nvPicPr>
          <p:cNvPr id="5" name="Espaço Reservado para Imagem 6" descr="Homem de terno e gravata sorrindo&#10;&#10;Descrição gerada automaticamente">
            <a:extLst>
              <a:ext uri="{FF2B5EF4-FFF2-40B4-BE49-F238E27FC236}">
                <a16:creationId xmlns:a16="http://schemas.microsoft.com/office/drawing/2014/main" id="{BCED9508-4300-4C18-9A21-C4332CEA7328}"/>
              </a:ext>
            </a:extLst>
          </p:cNvPr>
          <p:cNvPicPr>
            <a:picLocks noChangeAspect="1"/>
          </p:cNvPicPr>
          <p:nvPr/>
        </p:nvPicPr>
        <p:blipFill>
          <a:blip r:embed="rId4">
            <a:extLst>
              <a:ext uri="{28A0092B-C50C-407E-A947-70E740481C1C}">
                <a14:useLocalDpi xmlns:a14="http://schemas.microsoft.com/office/drawing/2010/main" val="0"/>
              </a:ext>
            </a:extLst>
          </a:blip>
          <a:srcRect t="5295" b="5295"/>
          <a:stretch>
            <a:fillRect/>
          </a:stretch>
        </p:blipFill>
        <p:spPr>
          <a:xfrm>
            <a:off x="138093" y="1698261"/>
            <a:ext cx="4433907" cy="4566036"/>
          </a:xfrm>
          <a:prstGeom prst="rect">
            <a:avLst/>
          </a:prstGeom>
        </p:spPr>
      </p:pic>
    </p:spTree>
    <p:extLst>
      <p:ext uri="{BB962C8B-B14F-4D97-AF65-F5344CB8AC3E}">
        <p14:creationId xmlns:p14="http://schemas.microsoft.com/office/powerpoint/2010/main" val="2436208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2AA82F4-CB8F-E776-C75E-85A7D975E67D}"/>
              </a:ext>
            </a:extLst>
          </p:cNvPr>
          <p:cNvSpPr>
            <a:spLocks noGrp="1"/>
          </p:cNvSpPr>
          <p:nvPr>
            <p:ph type="body" sz="quarter" idx="10"/>
          </p:nvPr>
        </p:nvSpPr>
        <p:spPr>
          <a:xfrm>
            <a:off x="71996" y="679578"/>
            <a:ext cx="3419884" cy="3554338"/>
          </a:xfrm>
        </p:spPr>
        <p:txBody>
          <a:bodyPr/>
          <a:lstStyle/>
          <a:p>
            <a:pPr algn="ctr"/>
            <a:r>
              <a:rPr kumimoji="0" lang="pt-PT" altLang="pt-BR" sz="2000" i="0" u="none" strike="noStrike" cap="none" normalizeH="0" baseline="0" dirty="0">
                <a:ln>
                  <a:noFill/>
                </a:ln>
                <a:solidFill>
                  <a:srgbClr val="FF0000"/>
                </a:solidFill>
                <a:effectLst/>
                <a:latin typeface="inherit"/>
              </a:rPr>
              <a:t>Resumo Missionário</a:t>
            </a:r>
          </a:p>
          <a:p>
            <a:pPr indent="-285750" eaLnBrk="1" hangingPunct="1">
              <a:buFont typeface="Arial" panose="020B0604020202020204" pitchFamily="34" charset="0"/>
              <a:buChar char="•"/>
            </a:pPr>
            <a:r>
              <a:rPr lang="pt-PT" altLang="pt-BR" sz="1600" dirty="0">
                <a:latin typeface="Arial" pitchFamily="34" charset="0"/>
              </a:rPr>
              <a:t>Está registrado que o primeiro adventista do sétimo dia a entrar em Uganda era E. C. Enns, um missionário alemão que trabalhava em Suji, na região de Pare da Tanzânia (então Tanganyika) que entrou no país pelo sul Nyanza, Quênia, em 1906. No entanto, o trabalho não começou em Uganda até mais de 20 anos depois, em 1927. Esse longo atraso provavelmente foi devido à agitação política e religiosa prevalecente na região. </a:t>
            </a:r>
          </a:p>
          <a:p>
            <a:endParaRPr lang="pt-BR" dirty="0"/>
          </a:p>
        </p:txBody>
      </p:sp>
      <p:pic>
        <p:nvPicPr>
          <p:cNvPr id="3075" name="Picture 3" descr="Tourism Destinations in Uganda | Uganda Safari Tours">
            <a:extLst>
              <a:ext uri="{FF2B5EF4-FFF2-40B4-BE49-F238E27FC236}">
                <a16:creationId xmlns:a16="http://schemas.microsoft.com/office/drawing/2014/main" id="{AAE9854E-25A4-9B8B-A81E-BE19D59C4D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8181" y="764704"/>
            <a:ext cx="3469212" cy="346921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Uganda Hires PR Firms to Reveal its Best-Kept Tourism Secrets">
            <a:extLst>
              <a:ext uri="{FF2B5EF4-FFF2-40B4-BE49-F238E27FC236}">
                <a16:creationId xmlns:a16="http://schemas.microsoft.com/office/drawing/2014/main" id="{1655ECF4-DA91-CC2B-57EC-2AEA980AC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782" y="4509120"/>
            <a:ext cx="4069222" cy="2290242"/>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Uganda Tourism Board | LinkedIn">
            <a:extLst>
              <a:ext uri="{FF2B5EF4-FFF2-40B4-BE49-F238E27FC236}">
                <a16:creationId xmlns:a16="http://schemas.microsoft.com/office/drawing/2014/main" id="{C35E1AF3-EDBC-035E-C3E9-52B9D1B466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45" y="4319042"/>
            <a:ext cx="4860032" cy="2430016"/>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A343C36F-161D-DDEB-AB05-ABC33EAD58D7}"/>
              </a:ext>
            </a:extLst>
          </p:cNvPr>
          <p:cNvSpPr txBox="1"/>
          <p:nvPr/>
        </p:nvSpPr>
        <p:spPr>
          <a:xfrm>
            <a:off x="7066715" y="3540521"/>
            <a:ext cx="1495047" cy="830997"/>
          </a:xfrm>
          <a:prstGeom prst="rect">
            <a:avLst/>
          </a:prstGeom>
          <a:noFill/>
        </p:spPr>
        <p:txBody>
          <a:bodyPr wrap="square">
            <a:spAutoFit/>
          </a:bodyPr>
          <a:lstStyle/>
          <a:p>
            <a:r>
              <a:rPr lang="pt-PT" altLang="pt-BR" sz="1600" b="1" dirty="0">
                <a:latin typeface="Arial" pitchFamily="34" charset="0"/>
              </a:rPr>
              <a:t>Reservas naturais em Uganda</a:t>
            </a:r>
            <a:endParaRPr lang="pt-BR" sz="1600" b="1" dirty="0">
              <a:latin typeface="Arial" pitchFamily="34" charset="0"/>
            </a:endParaRPr>
          </a:p>
        </p:txBody>
      </p:sp>
    </p:spTree>
    <p:extLst>
      <p:ext uri="{BB962C8B-B14F-4D97-AF65-F5344CB8AC3E}">
        <p14:creationId xmlns:p14="http://schemas.microsoft.com/office/powerpoint/2010/main" val="185448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commons/3/37/African_Bush_Elephant.jpg">
            <a:extLst>
              <a:ext uri="{FF2B5EF4-FFF2-40B4-BE49-F238E27FC236}">
                <a16:creationId xmlns:a16="http://schemas.microsoft.com/office/drawing/2014/main" id="{F90D2824-5EC2-C42B-FB19-C1BD1985A1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764704"/>
            <a:ext cx="1320147" cy="1980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1398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74ED4037-A32F-6591-382F-55CAEE0605A5}"/>
              </a:ext>
            </a:extLst>
          </p:cNvPr>
          <p:cNvSpPr txBox="1">
            <a:spLocks noChangeArrowheads="1"/>
          </p:cNvSpPr>
          <p:nvPr/>
        </p:nvSpPr>
        <p:spPr bwMode="auto">
          <a:xfrm>
            <a:off x="107504" y="816903"/>
            <a:ext cx="2903052" cy="59708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Leão</a:t>
            </a:r>
          </a:p>
          <a:p>
            <a:endParaRPr lang="pt-BR" altLang="pt-BR" sz="1600" b="1" dirty="0">
              <a:solidFill>
                <a:srgbClr val="FF0000"/>
              </a:solidFill>
            </a:endParaRPr>
          </a:p>
          <a:p>
            <a:pPr marL="285750" indent="-285750" algn="just">
              <a:buFont typeface="Arial" panose="020B0604020202020204" pitchFamily="34" charset="0"/>
              <a:buChar char="•"/>
            </a:pPr>
            <a:r>
              <a:rPr lang="pt-BR" sz="1400" b="1" dirty="0">
                <a:latin typeface="Comic Sans MS" panose="030F0702030302020204" pitchFamily="66" charset="0"/>
              </a:rPr>
              <a:t>O leão é um felino carnívoro muito feroz. Seu único predador é o ser humano. Pode chegar a pesar até 250 kg;</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Vivem em grupos que apresentam várias fêmeas e um macho dominante. Filhotes machos, após crescerem, saem ou são expulsos dali;</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Alimentam-se de gazelas, girafas, zebras, </a:t>
            </a:r>
            <a:r>
              <a:rPr lang="pt-BR" sz="1400" b="1" dirty="0" err="1">
                <a:latin typeface="Comic Sans MS" panose="030F0702030302020204" pitchFamily="66" charset="0"/>
              </a:rPr>
              <a:t>gnus</a:t>
            </a:r>
            <a:r>
              <a:rPr lang="pt-BR" sz="1400" b="1" dirty="0">
                <a:latin typeface="Comic Sans MS" panose="030F0702030302020204" pitchFamily="66" charset="0"/>
              </a:rPr>
              <a:t>, búfalos e até mesmo elefantes (geralmente os mais jovens). A caça é feita pelas fêmeas do grupo;</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O leão é considerado um dos cincos animais mais difíceis de serem caçados na África. </a:t>
            </a:r>
            <a:endParaRPr lang="pt-BR" sz="1600" b="1" i="1" dirty="0">
              <a:latin typeface="Comic Sans MS" panose="030F0702030302020204" pitchFamily="66" charset="0"/>
            </a:endParaRPr>
          </a:p>
        </p:txBody>
      </p:sp>
      <p:pic>
        <p:nvPicPr>
          <p:cNvPr id="3" name="Picture 2" descr="https://sitiodopicapauangolano.files.wordpress.com/2012/03/lec3b5es-casal.jpg">
            <a:extLst>
              <a:ext uri="{FF2B5EF4-FFF2-40B4-BE49-F238E27FC236}">
                <a16:creationId xmlns:a16="http://schemas.microsoft.com/office/drawing/2014/main" id="{BBCBAC4B-3DAD-3EA1-B3CC-54E45E965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757" y="807963"/>
            <a:ext cx="2425269" cy="179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descr="Leão. Foto: David L. (Stoic-lamp-post) / Creative Commons 3.0 ND">
            <a:extLst>
              <a:ext uri="{FF2B5EF4-FFF2-40B4-BE49-F238E27FC236}">
                <a16:creationId xmlns:a16="http://schemas.microsoft.com/office/drawing/2014/main" id="{4AEA08AA-5747-6A5B-AE4B-221D848993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3827" y="2358542"/>
            <a:ext cx="3672408" cy="2733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6" descr="https://2anocsdomingos.files.wordpress.com/2010/11/leoes.png">
            <a:extLst>
              <a:ext uri="{FF2B5EF4-FFF2-40B4-BE49-F238E27FC236}">
                <a16:creationId xmlns:a16="http://schemas.microsoft.com/office/drawing/2014/main" id="{44870368-CA06-12BE-BED2-AFD2DE3FA1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4848325"/>
            <a:ext cx="2904257" cy="1933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9283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S09 - Missões – 04 de Março</a:t>
            </a:r>
            <a:endParaRPr lang="pt-BR" dirty="0"/>
          </a:p>
        </p:txBody>
      </p:sp>
      <p:sp>
        <p:nvSpPr>
          <p:cNvPr id="8" name="Espaço Reservado para Texto 7">
            <a:extLst>
              <a:ext uri="{FF2B5EF4-FFF2-40B4-BE49-F238E27FC236}">
                <a16:creationId xmlns:a16="http://schemas.microsoft.com/office/drawing/2014/main" id="{0B25B16B-DD7A-4A53-D661-94A729194512}"/>
              </a:ext>
            </a:extLst>
          </p:cNvPr>
          <p:cNvSpPr>
            <a:spLocks noGrp="1"/>
          </p:cNvSpPr>
          <p:nvPr>
            <p:ph type="body" sz="quarter" idx="12"/>
          </p:nvPr>
        </p:nvSpPr>
        <p:spPr/>
        <p:txBody>
          <a:bodyPr/>
          <a:lstStyle/>
          <a:p>
            <a:r>
              <a:rPr lang="pt-BR" dirty="0"/>
              <a:t>Um encontro com Jesus na prisão</a:t>
            </a:r>
          </a:p>
        </p:txBody>
      </p:sp>
      <p:sp>
        <p:nvSpPr>
          <p:cNvPr id="10" name="Espaço Reservado para Texto 9">
            <a:extLst>
              <a:ext uri="{FF2B5EF4-FFF2-40B4-BE49-F238E27FC236}">
                <a16:creationId xmlns:a16="http://schemas.microsoft.com/office/drawing/2014/main" id="{0BB40A68-6C5E-54B2-CEB4-40829DAF7723}"/>
              </a:ext>
            </a:extLst>
          </p:cNvPr>
          <p:cNvSpPr>
            <a:spLocks noGrp="1"/>
          </p:cNvSpPr>
          <p:nvPr>
            <p:ph type="body" sz="quarter" idx="15"/>
          </p:nvPr>
        </p:nvSpPr>
        <p:spPr/>
        <p:txBody>
          <a:bodyPr/>
          <a:lstStyle/>
          <a:p>
            <a:r>
              <a:rPr lang="pt-BR" dirty="0"/>
              <a:t>Rafael</a:t>
            </a:r>
          </a:p>
        </p:txBody>
      </p:sp>
      <p:pic>
        <p:nvPicPr>
          <p:cNvPr id="6" name="Espaço Reservado para Imagem 5" descr="Mão de uma pessoa&#10;&#10;Descrição gerada automaticamente com confiança média">
            <a:extLst>
              <a:ext uri="{FF2B5EF4-FFF2-40B4-BE49-F238E27FC236}">
                <a16:creationId xmlns:a16="http://schemas.microsoft.com/office/drawing/2014/main" id="{403EDE62-8B40-63EE-D8DD-A50802505A2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4339" r="4339"/>
          <a:stretch>
            <a:fillRect/>
          </a:stretch>
        </p:blipFill>
        <p:spPr/>
      </p:pic>
      <p:sp>
        <p:nvSpPr>
          <p:cNvPr id="15" name="Espaço Reservado para Texto 14">
            <a:extLst>
              <a:ext uri="{FF2B5EF4-FFF2-40B4-BE49-F238E27FC236}">
                <a16:creationId xmlns:a16="http://schemas.microsoft.com/office/drawing/2014/main" id="{CADE531D-46F2-B74C-E938-29E8B3E7CCCF}"/>
              </a:ext>
            </a:extLst>
          </p:cNvPr>
          <p:cNvSpPr>
            <a:spLocks noGrp="1"/>
          </p:cNvSpPr>
          <p:nvPr>
            <p:ph type="body" sz="quarter" idx="16"/>
          </p:nvPr>
        </p:nvSpPr>
        <p:spPr/>
        <p:txBody>
          <a:bodyPr/>
          <a:lstStyle/>
          <a:p>
            <a:r>
              <a:rPr lang="pt-BR" dirty="0"/>
              <a:t>Uganda</a:t>
            </a:r>
          </a:p>
        </p:txBody>
      </p:sp>
      <p:pic>
        <p:nvPicPr>
          <p:cNvPr id="9" name="Espaço Reservado para Imagem 8" descr="Interface gráfica do usuário&#10;&#10;Descrição gerada automaticamente com confiança média">
            <a:extLst>
              <a:ext uri="{FF2B5EF4-FFF2-40B4-BE49-F238E27FC236}">
                <a16:creationId xmlns:a16="http://schemas.microsoft.com/office/drawing/2014/main" id="{ACD99CDE-6318-A6BC-DF2C-858F48B55C0B}"/>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283" b="6283"/>
          <a:stretch>
            <a:fillRect/>
          </a:stretch>
        </p:blipFill>
        <p:spPr/>
      </p:pic>
    </p:spTree>
    <p:extLst>
      <p:ext uri="{BB962C8B-B14F-4D97-AF65-F5344CB8AC3E}">
        <p14:creationId xmlns:p14="http://schemas.microsoft.com/office/powerpoint/2010/main" val="1640086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Comida em cima&#10;&#10;Descrição gerada automaticamente com confiança baixa">
            <a:extLst>
              <a:ext uri="{FF2B5EF4-FFF2-40B4-BE49-F238E27FC236}">
                <a16:creationId xmlns:a16="http://schemas.microsoft.com/office/drawing/2014/main" id="{02091FE4-BD1F-CC62-F034-A88B9C1F8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5821" y="4506688"/>
            <a:ext cx="3245005" cy="2286000"/>
          </a:xfrm>
          <a:prstGeom prst="rect">
            <a:avLst/>
          </a:prstGeom>
        </p:spPr>
      </p:pic>
      <p:sp>
        <p:nvSpPr>
          <p:cNvPr id="3" name="Espaço Reservado para Texto 2">
            <a:extLst>
              <a:ext uri="{FF2B5EF4-FFF2-40B4-BE49-F238E27FC236}">
                <a16:creationId xmlns:a16="http://schemas.microsoft.com/office/drawing/2014/main" id="{9E3229E2-9DC1-5083-4927-2E716D53A2B8}"/>
              </a:ext>
            </a:extLst>
          </p:cNvPr>
          <p:cNvSpPr>
            <a:spLocks noGrp="1"/>
          </p:cNvSpPr>
          <p:nvPr>
            <p:ph type="body" sz="quarter" idx="10"/>
          </p:nvPr>
        </p:nvSpPr>
        <p:spPr>
          <a:xfrm>
            <a:off x="71996" y="679578"/>
            <a:ext cx="2959200" cy="2821430"/>
          </a:xfrm>
        </p:spPr>
        <p:txBody>
          <a:bodyPr/>
          <a:lstStyle/>
          <a:p>
            <a:pPr algn="ctr"/>
            <a:r>
              <a:rPr lang="pt-BR" sz="1800" i="0" u="none" strike="noStrike" baseline="0" dirty="0">
                <a:solidFill>
                  <a:srgbClr val="FF0000"/>
                </a:solidFill>
                <a:latin typeface="Myriad Pro"/>
              </a:rPr>
              <a:t>Uganda</a:t>
            </a:r>
          </a:p>
          <a:p>
            <a:pPr indent="-285750" eaLnBrk="1" hangingPunct="1">
              <a:buFont typeface="Arial" panose="020B0604020202020204" pitchFamily="34" charset="0"/>
              <a:buChar char="•"/>
            </a:pPr>
            <a:r>
              <a:rPr lang="pt-BR" sz="1600" dirty="0">
                <a:latin typeface="Arial" pitchFamily="34" charset="0"/>
              </a:rPr>
              <a:t>Culturas comerciais importantes em Uganda são café, chá, flores frescas e algodão. As culturas alimentares incluem feijão, mandioca, milho, painço, amendoim, banana, sorgo, soja, batata-doce e vegetais como repolho, cenoura, verduras, cebola, tomate e vários tipos de pimentão.</a:t>
            </a:r>
          </a:p>
        </p:txBody>
      </p:sp>
      <p:sp>
        <p:nvSpPr>
          <p:cNvPr id="5" name="CaixaDeTexto 4">
            <a:extLst>
              <a:ext uri="{FF2B5EF4-FFF2-40B4-BE49-F238E27FC236}">
                <a16:creationId xmlns:a16="http://schemas.microsoft.com/office/drawing/2014/main" id="{B6E7D0D7-CE39-0C2A-D24E-47F2A4C759ED}"/>
              </a:ext>
            </a:extLst>
          </p:cNvPr>
          <p:cNvSpPr txBox="1"/>
          <p:nvPr/>
        </p:nvSpPr>
        <p:spPr>
          <a:xfrm>
            <a:off x="3131840" y="6488668"/>
            <a:ext cx="3242586" cy="307777"/>
          </a:xfrm>
          <a:prstGeom prst="rect">
            <a:avLst/>
          </a:prstGeom>
          <a:noFill/>
        </p:spPr>
        <p:txBody>
          <a:bodyPr wrap="square">
            <a:spAutoFit/>
          </a:bodyPr>
          <a:lstStyle/>
          <a:p>
            <a:pPr algn="r"/>
            <a:r>
              <a:rPr lang="pt-BR" sz="1400" b="0" i="0" u="none" strike="noStrike" baseline="0" dirty="0">
                <a:latin typeface="Noto Serif Light"/>
              </a:rPr>
              <a:t>BigStockPhoto.com </a:t>
            </a:r>
            <a:endParaRPr lang="pt-BR" sz="1400" dirty="0"/>
          </a:p>
        </p:txBody>
      </p:sp>
      <p:sp>
        <p:nvSpPr>
          <p:cNvPr id="7" name="CaixaDeTexto 6">
            <a:extLst>
              <a:ext uri="{FF2B5EF4-FFF2-40B4-BE49-F238E27FC236}">
                <a16:creationId xmlns:a16="http://schemas.microsoft.com/office/drawing/2014/main" id="{F20761C0-C9B6-F45D-64E0-5A0F0B9A5336}"/>
              </a:ext>
            </a:extLst>
          </p:cNvPr>
          <p:cNvSpPr txBox="1"/>
          <p:nvPr/>
        </p:nvSpPr>
        <p:spPr>
          <a:xfrm>
            <a:off x="3131840" y="4516316"/>
            <a:ext cx="3242586" cy="338554"/>
          </a:xfrm>
          <a:prstGeom prst="rect">
            <a:avLst/>
          </a:prstGeom>
          <a:noFill/>
        </p:spPr>
        <p:txBody>
          <a:bodyPr wrap="square">
            <a:spAutoFit/>
          </a:bodyPr>
          <a:lstStyle/>
          <a:p>
            <a:r>
              <a:rPr lang="pt-BR" sz="1600" b="1" dirty="0">
                <a:latin typeface="Arial" pitchFamily="34" charset="0"/>
              </a:rPr>
              <a:t>batata-doce</a:t>
            </a:r>
            <a:endParaRPr lang="pt-BR" sz="1600" b="1" dirty="0"/>
          </a:p>
        </p:txBody>
      </p:sp>
      <p:pic>
        <p:nvPicPr>
          <p:cNvPr id="1026" name="Picture 2" descr="Doenças do tomate: Uma visão geral | Dia Rural">
            <a:extLst>
              <a:ext uri="{FF2B5EF4-FFF2-40B4-BE49-F238E27FC236}">
                <a16:creationId xmlns:a16="http://schemas.microsoft.com/office/drawing/2014/main" id="{BB533EA3-BFB5-9EBD-3BEA-6B1B6B340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715832"/>
            <a:ext cx="3347876" cy="2008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nana: conheça as 10 principais propriedades da fruta">
            <a:extLst>
              <a:ext uri="{FF2B5EF4-FFF2-40B4-BE49-F238E27FC236}">
                <a16:creationId xmlns:a16="http://schemas.microsoft.com/office/drawing/2014/main" id="{CA70BC05-7DF1-7824-73A4-DAAFC8DCC2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981" r="10981"/>
          <a:stretch/>
        </p:blipFill>
        <p:spPr bwMode="auto">
          <a:xfrm>
            <a:off x="6090754" y="2846145"/>
            <a:ext cx="2981250" cy="20087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prenda a plantar cenoura | Revista Campo &amp; Negócios">
            <a:extLst>
              <a:ext uri="{FF2B5EF4-FFF2-40B4-BE49-F238E27FC236}">
                <a16:creationId xmlns:a16="http://schemas.microsoft.com/office/drawing/2014/main" id="{8AE80FB7-B23B-45B7-7A20-814A67EB08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799" y="4149080"/>
            <a:ext cx="2676525" cy="17049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polho Mitsuo">
            <a:extLst>
              <a:ext uri="{FF2B5EF4-FFF2-40B4-BE49-F238E27FC236}">
                <a16:creationId xmlns:a16="http://schemas.microsoft.com/office/drawing/2014/main" id="{79D84FBA-2510-BF09-1C26-59A981B1C7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6099" y="1641749"/>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906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FB421C1D-FF52-ACE5-867D-7BDF6E6EA6C8}"/>
              </a:ext>
            </a:extLst>
          </p:cNvPr>
          <p:cNvSpPr txBox="1">
            <a:spLocks noChangeArrowheads="1"/>
          </p:cNvSpPr>
          <p:nvPr/>
        </p:nvSpPr>
        <p:spPr bwMode="auto">
          <a:xfrm>
            <a:off x="179512" y="759143"/>
            <a:ext cx="3528392" cy="59708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Chita</a:t>
            </a:r>
          </a:p>
          <a:p>
            <a:pPr algn="ctr"/>
            <a:endParaRPr lang="pt-BR" altLang="pt-BR" sz="1600" b="1" dirty="0">
              <a:solidFill>
                <a:srgbClr val="FF0000"/>
              </a:solidFill>
            </a:endParaRPr>
          </a:p>
          <a:p>
            <a:pPr indent="-285750">
              <a:buFont typeface="Arial" panose="020B0604020202020204" pitchFamily="34" charset="0"/>
              <a:buChar char="•"/>
            </a:pPr>
            <a:r>
              <a:rPr lang="pt-BR" sz="1400" b="1" dirty="0">
                <a:latin typeface="Comic Sans MS" panose="030F0702030302020204" pitchFamily="66" charset="0"/>
              </a:rPr>
              <a:t>Também chamado de </a:t>
            </a:r>
            <a:r>
              <a:rPr lang="pt-BR" sz="1400" b="1" dirty="0" err="1">
                <a:latin typeface="Comic Sans MS" panose="030F0702030302020204" pitchFamily="66" charset="0"/>
              </a:rPr>
              <a:t>guepardo</a:t>
            </a:r>
            <a:r>
              <a:rPr lang="pt-BR" sz="1400" b="1" dirty="0">
                <a:latin typeface="Comic Sans MS" panose="030F0702030302020204" pitchFamily="66" charset="0"/>
              </a:rPr>
              <a:t> é um animal da família dos felídeos;</a:t>
            </a:r>
          </a:p>
          <a:p>
            <a:endParaRPr lang="pt-BR" sz="1400" b="1" dirty="0">
              <a:latin typeface="Comic Sans MS" panose="030F0702030302020204" pitchFamily="66" charset="0"/>
            </a:endParaRPr>
          </a:p>
          <a:p>
            <a:pPr indent="-285750">
              <a:buFont typeface="Arial" panose="020B0604020202020204" pitchFamily="34" charset="0"/>
              <a:buChar char="•"/>
            </a:pPr>
            <a:r>
              <a:rPr lang="pt-BR" sz="1400" b="1" dirty="0">
                <a:latin typeface="Comic Sans MS" panose="030F0702030302020204" pitchFamily="66" charset="0"/>
              </a:rPr>
              <a:t>As almofadas das patas da chita têm ranhuras para se moverem melhor em alta velocidade. Chegam a atingir velocidades de 115 km/h, e sua longa cauda serve para lhe dar estabilidade nas curvas em alta velocidade;</a:t>
            </a:r>
          </a:p>
          <a:p>
            <a:endParaRPr lang="pt-BR" sz="1400" b="1" dirty="0">
              <a:latin typeface="Comic Sans MS" panose="030F0702030302020204" pitchFamily="66" charset="0"/>
            </a:endParaRPr>
          </a:p>
          <a:p>
            <a:pPr indent="-285750">
              <a:buFont typeface="Arial" panose="020B0604020202020204" pitchFamily="34" charset="0"/>
              <a:buChar char="•"/>
            </a:pPr>
            <a:r>
              <a:rPr lang="pt-BR" sz="1400" b="1" dirty="0">
                <a:latin typeface="Comic Sans MS" panose="030F0702030302020204" pitchFamily="66" charset="0"/>
              </a:rPr>
              <a:t>É o mais rápido de todos os animais terrestres.</a:t>
            </a:r>
          </a:p>
          <a:p>
            <a:endParaRPr lang="pt-BR" sz="1400" b="1" dirty="0">
              <a:latin typeface="Comic Sans MS" panose="030F0702030302020204" pitchFamily="66" charset="0"/>
            </a:endParaRPr>
          </a:p>
          <a:p>
            <a:pPr indent="-285750">
              <a:buFont typeface="Arial" panose="020B0604020202020204" pitchFamily="34" charset="0"/>
              <a:buChar char="•"/>
            </a:pPr>
            <a:r>
              <a:rPr lang="pt-BR" sz="1400" b="1" dirty="0">
                <a:latin typeface="Comic Sans MS" panose="030F0702030302020204" pitchFamily="66" charset="0"/>
              </a:rPr>
              <a:t>Cada chita pode ser identificada pelo padrão exclusivo de anéis existentes em sua cauda;</a:t>
            </a:r>
          </a:p>
          <a:p>
            <a:endParaRPr lang="pt-BR" sz="1400" b="1" dirty="0">
              <a:latin typeface="Comic Sans MS" panose="030F0702030302020204" pitchFamily="66" charset="0"/>
            </a:endParaRPr>
          </a:p>
          <a:p>
            <a:pPr indent="-285750">
              <a:buFont typeface="Arial" panose="020B0604020202020204" pitchFamily="34" charset="0"/>
              <a:buChar char="•"/>
            </a:pPr>
            <a:r>
              <a:rPr lang="pt-BR" sz="1400" b="1" dirty="0">
                <a:latin typeface="Comic Sans MS" panose="030F0702030302020204" pitchFamily="66" charset="0"/>
              </a:rPr>
              <a:t>É um animal predador, preferindo uma estratégia simples: caçar as suas presas através de perseguições a alta velocidade, em vez de táticas como a caça por emboscada ou em grupo (como os leões), mas por vezes, pode caçar em dupla. </a:t>
            </a:r>
          </a:p>
          <a:p>
            <a:endParaRPr lang="pt-BR" sz="1400" b="1" dirty="0">
              <a:latin typeface="Comic Sans MS" panose="030F0702030302020204" pitchFamily="66" charset="0"/>
            </a:endParaRPr>
          </a:p>
        </p:txBody>
      </p:sp>
      <p:pic>
        <p:nvPicPr>
          <p:cNvPr id="3" name="Imagem 2">
            <a:extLst>
              <a:ext uri="{FF2B5EF4-FFF2-40B4-BE49-F238E27FC236}">
                <a16:creationId xmlns:a16="http://schemas.microsoft.com/office/drawing/2014/main" id="{AB58E619-6F1F-50A6-AD94-DCE10F3EE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3770192"/>
            <a:ext cx="2947798" cy="2210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m 3">
            <a:extLst>
              <a:ext uri="{FF2B5EF4-FFF2-40B4-BE49-F238E27FC236}">
                <a16:creationId xmlns:a16="http://schemas.microsoft.com/office/drawing/2014/main" id="{7FF01C3C-578A-ACBA-B87C-4AB09C4975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2732" y="759143"/>
            <a:ext cx="4156280" cy="2721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m 4">
            <a:extLst>
              <a:ext uri="{FF2B5EF4-FFF2-40B4-BE49-F238E27FC236}">
                <a16:creationId xmlns:a16="http://schemas.microsoft.com/office/drawing/2014/main" id="{9A4C05FA-AA51-E0BB-5033-33F666BC0C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0590" y="3748471"/>
            <a:ext cx="1987691" cy="2981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3501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S10 - Missões – 11 de Março</a:t>
            </a:r>
            <a:endParaRPr lang="pt-BR" dirty="0"/>
          </a:p>
        </p:txBody>
      </p:sp>
      <p:sp>
        <p:nvSpPr>
          <p:cNvPr id="8" name="Espaço Reservado para Texto 7">
            <a:extLst>
              <a:ext uri="{FF2B5EF4-FFF2-40B4-BE49-F238E27FC236}">
                <a16:creationId xmlns:a16="http://schemas.microsoft.com/office/drawing/2014/main" id="{721AAD7F-F16C-AC55-5835-7F056CD7B936}"/>
              </a:ext>
            </a:extLst>
          </p:cNvPr>
          <p:cNvSpPr>
            <a:spLocks noGrp="1"/>
          </p:cNvSpPr>
          <p:nvPr>
            <p:ph type="body" sz="quarter" idx="12"/>
          </p:nvPr>
        </p:nvSpPr>
        <p:spPr>
          <a:xfrm>
            <a:off x="34925" y="774700"/>
            <a:ext cx="9019681" cy="806769"/>
          </a:xfrm>
        </p:spPr>
        <p:txBody>
          <a:bodyPr/>
          <a:lstStyle/>
          <a:p>
            <a:r>
              <a:rPr lang="pt-BR" dirty="0"/>
              <a:t>Um encontro com Jesus na prisão</a:t>
            </a:r>
          </a:p>
        </p:txBody>
      </p:sp>
      <p:sp>
        <p:nvSpPr>
          <p:cNvPr id="9" name="Espaço Reservado para Texto 9">
            <a:extLst>
              <a:ext uri="{FF2B5EF4-FFF2-40B4-BE49-F238E27FC236}">
                <a16:creationId xmlns:a16="http://schemas.microsoft.com/office/drawing/2014/main" id="{278CD441-4D2D-87AC-B116-FB12D4AD6506}"/>
              </a:ext>
            </a:extLst>
          </p:cNvPr>
          <p:cNvSpPr>
            <a:spLocks noGrp="1"/>
          </p:cNvSpPr>
          <p:nvPr>
            <p:ph type="body" sz="quarter" idx="15"/>
          </p:nvPr>
        </p:nvSpPr>
        <p:spPr>
          <a:xfrm>
            <a:off x="179284" y="6381328"/>
            <a:ext cx="6446941" cy="333515"/>
          </a:xfrm>
        </p:spPr>
        <p:txBody>
          <a:bodyPr/>
          <a:lstStyle/>
          <a:p>
            <a:r>
              <a:rPr lang="pt-BR" dirty="0"/>
              <a:t>Rafael</a:t>
            </a:r>
          </a:p>
        </p:txBody>
      </p:sp>
      <p:pic>
        <p:nvPicPr>
          <p:cNvPr id="11" name="Espaço Reservado para Imagem 5" descr="Mão de uma pessoa&#10;&#10;Descrição gerada automaticamente com confiança média">
            <a:extLst>
              <a:ext uri="{FF2B5EF4-FFF2-40B4-BE49-F238E27FC236}">
                <a16:creationId xmlns:a16="http://schemas.microsoft.com/office/drawing/2014/main" id="{9EF64C01-D4D4-1446-9E7E-C0022CAB6A9C}"/>
              </a:ext>
            </a:extLst>
          </p:cNvPr>
          <p:cNvPicPr>
            <a:picLocks noChangeAspect="1"/>
          </p:cNvPicPr>
          <p:nvPr/>
        </p:nvPicPr>
        <p:blipFill>
          <a:blip r:embed="rId3">
            <a:extLst>
              <a:ext uri="{28A0092B-C50C-407E-A947-70E740481C1C}">
                <a14:useLocalDpi xmlns:a14="http://schemas.microsoft.com/office/drawing/2010/main" val="0"/>
              </a:ext>
            </a:extLst>
          </a:blip>
          <a:srcRect l="4339" r="4339"/>
          <a:stretch>
            <a:fillRect/>
          </a:stretch>
        </p:blipFill>
        <p:spPr>
          <a:xfrm>
            <a:off x="138093" y="1698261"/>
            <a:ext cx="4433907" cy="4566036"/>
          </a:xfrm>
          <a:prstGeom prst="rect">
            <a:avLst/>
          </a:prstGeom>
        </p:spPr>
      </p:pic>
      <p:sp>
        <p:nvSpPr>
          <p:cNvPr id="13" name="Espaço Reservado para Texto 14">
            <a:extLst>
              <a:ext uri="{FF2B5EF4-FFF2-40B4-BE49-F238E27FC236}">
                <a16:creationId xmlns:a16="http://schemas.microsoft.com/office/drawing/2014/main" id="{D3EF9B9E-2868-7EC4-0DC2-9E97ED525E63}"/>
              </a:ext>
            </a:extLst>
          </p:cNvPr>
          <p:cNvSpPr>
            <a:spLocks noGrp="1"/>
          </p:cNvSpPr>
          <p:nvPr>
            <p:ph type="body" sz="quarter" idx="16"/>
          </p:nvPr>
        </p:nvSpPr>
        <p:spPr>
          <a:xfrm>
            <a:off x="4719267" y="5474927"/>
            <a:ext cx="2053463" cy="604837"/>
          </a:xfrm>
        </p:spPr>
        <p:txBody>
          <a:bodyPr/>
          <a:lstStyle/>
          <a:p>
            <a:r>
              <a:rPr lang="pt-BR" dirty="0"/>
              <a:t>Uganda</a:t>
            </a:r>
          </a:p>
        </p:txBody>
      </p:sp>
      <p:pic>
        <p:nvPicPr>
          <p:cNvPr id="14" name="Espaço Reservado para Imagem 8" descr="Interface gráfica do usuário&#10;&#10;Descrição gerada automaticamente com confiança média">
            <a:extLst>
              <a:ext uri="{FF2B5EF4-FFF2-40B4-BE49-F238E27FC236}">
                <a16:creationId xmlns:a16="http://schemas.microsoft.com/office/drawing/2014/main" id="{E0A859C1-54E0-79DE-ED25-790DAF285C7F}"/>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283" b="6283"/>
          <a:stretch>
            <a:fillRect/>
          </a:stretch>
        </p:blipFill>
        <p:spPr>
          <a:xfrm>
            <a:off x="6772730" y="5465265"/>
            <a:ext cx="2201226" cy="1281775"/>
          </a:xfrm>
        </p:spPr>
      </p:pic>
    </p:spTree>
    <p:extLst>
      <p:ext uri="{BB962C8B-B14F-4D97-AF65-F5344CB8AC3E}">
        <p14:creationId xmlns:p14="http://schemas.microsoft.com/office/powerpoint/2010/main" val="2019799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id="{990DE70C-15E6-B70C-711F-19FB4221623F}"/>
              </a:ext>
            </a:extLst>
          </p:cNvPr>
          <p:cNvSpPr>
            <a:spLocks noGrp="1"/>
          </p:cNvSpPr>
          <p:nvPr>
            <p:ph type="body" sz="quarter" idx="10"/>
          </p:nvPr>
        </p:nvSpPr>
        <p:spPr>
          <a:xfrm>
            <a:off x="71996" y="679578"/>
            <a:ext cx="2959200" cy="3037454"/>
          </a:xfrm>
        </p:spPr>
        <p:txBody>
          <a:bodyPr/>
          <a:lstStyle/>
          <a:p>
            <a:pPr algn="ctr"/>
            <a:r>
              <a:rPr lang="pt-BR" altLang="pt-BR" dirty="0">
                <a:solidFill>
                  <a:srgbClr val="FF0000"/>
                </a:solidFill>
                <a:latin typeface="Myriad Pro"/>
              </a:rPr>
              <a:t>Uganda</a:t>
            </a:r>
          </a:p>
          <a:p>
            <a:pPr indent="-285750" eaLnBrk="1" hangingPunct="1">
              <a:buFont typeface="Arial" panose="020B0604020202020204" pitchFamily="34" charset="0"/>
              <a:buChar char="•"/>
            </a:pPr>
            <a:r>
              <a:rPr lang="pt-PT" altLang="pt-BR" sz="1600" dirty="0">
                <a:latin typeface="Arial" pitchFamily="34" charset="0"/>
              </a:rPr>
              <a:t>A seleção nacional de basquete de Uganda é apelidada de “The Silverbacks”, em homenagem aos grandes gorilas das montanhas de Uganda, enquanto a seleção nacional de futebol é apelidada de “The Cranes”, em homenagem ao pássaro nacional, o grou-coroado cinza. </a:t>
            </a:r>
          </a:p>
          <a:p>
            <a:endParaRPr lang="en-US" sz="1800" b="0" i="0" u="none" strike="noStrike" baseline="0" dirty="0">
              <a:latin typeface="Myriad Pro"/>
            </a:endParaRPr>
          </a:p>
          <a:p>
            <a:endParaRPr lang="en-US" sz="1800" b="0" i="0" u="none" strike="noStrike" baseline="0" dirty="0">
              <a:latin typeface="Myriad Pro"/>
            </a:endParaRPr>
          </a:p>
        </p:txBody>
      </p:sp>
      <p:pic>
        <p:nvPicPr>
          <p:cNvPr id="4" name="Imagem 3">
            <a:extLst>
              <a:ext uri="{FF2B5EF4-FFF2-40B4-BE49-F238E27FC236}">
                <a16:creationId xmlns:a16="http://schemas.microsoft.com/office/drawing/2014/main" id="{680E18BC-BC5C-8033-993C-BBB8F84F25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8569" y="3819899"/>
            <a:ext cx="2959200" cy="29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m 5">
            <a:extLst>
              <a:ext uri="{FF2B5EF4-FFF2-40B4-BE49-F238E27FC236}">
                <a16:creationId xmlns:a16="http://schemas.microsoft.com/office/drawing/2014/main" id="{504BB4E8-32B9-E86B-9227-F34BBAB88246}"/>
              </a:ext>
            </a:extLst>
          </p:cNvPr>
          <p:cNvPicPr>
            <a:picLocks noChangeAspect="1"/>
          </p:cNvPicPr>
          <p:nvPr/>
        </p:nvPicPr>
        <p:blipFill rotWithShape="1">
          <a:blip r:embed="rId3">
            <a:extLst>
              <a:ext uri="{28A0092B-C50C-407E-A947-70E740481C1C}">
                <a14:useLocalDpi xmlns:a14="http://schemas.microsoft.com/office/drawing/2010/main" val="0"/>
              </a:ext>
            </a:extLst>
          </a:blip>
          <a:srcRect l="29962" t="5913" r="2240"/>
          <a:stretch/>
        </p:blipFill>
        <p:spPr>
          <a:xfrm>
            <a:off x="2771800" y="4021427"/>
            <a:ext cx="2959200" cy="248098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Picture 3" descr="Afrobasket 2021: Covid-19 - 5 membros da delegação de Uganda testam positivo">
            <a:extLst>
              <a:ext uri="{FF2B5EF4-FFF2-40B4-BE49-F238E27FC236}">
                <a16:creationId xmlns:a16="http://schemas.microsoft.com/office/drawing/2014/main" id="{945957E7-3386-12AD-FFCC-4C6B0AC54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3980" y="738935"/>
            <a:ext cx="6028023" cy="272340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descr="Desenho de basquete&#10;&#10;Descrição gerada automaticamente com confiança média">
            <a:extLst>
              <a:ext uri="{FF2B5EF4-FFF2-40B4-BE49-F238E27FC236}">
                <a16:creationId xmlns:a16="http://schemas.microsoft.com/office/drawing/2014/main" id="{D97B0A44-D669-2324-0B1E-4C47FF5AF6FC}"/>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049" r="8578"/>
          <a:stretch/>
        </p:blipFill>
        <p:spPr>
          <a:xfrm>
            <a:off x="323528" y="4173226"/>
            <a:ext cx="2232248" cy="2252546"/>
          </a:xfrm>
          <a:prstGeom prst="rect">
            <a:avLst/>
          </a:prstGeom>
        </p:spPr>
      </p:pic>
    </p:spTree>
    <p:extLst>
      <p:ext uri="{BB962C8B-B14F-4D97-AF65-F5344CB8AC3E}">
        <p14:creationId xmlns:p14="http://schemas.microsoft.com/office/powerpoint/2010/main" val="452145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6994F367-FD82-146E-B764-4CF81C667299}"/>
              </a:ext>
            </a:extLst>
          </p:cNvPr>
          <p:cNvSpPr txBox="1">
            <a:spLocks noChangeArrowheads="1"/>
          </p:cNvSpPr>
          <p:nvPr/>
        </p:nvSpPr>
        <p:spPr bwMode="auto">
          <a:xfrm>
            <a:off x="96532" y="836712"/>
            <a:ext cx="2864719" cy="577850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Zebra </a:t>
            </a:r>
          </a:p>
          <a:p>
            <a:endParaRPr lang="pt-BR" altLang="pt-BR" sz="1600" b="1" dirty="0">
              <a:solidFill>
                <a:srgbClr val="FF0000"/>
              </a:solidFill>
            </a:endParaRPr>
          </a:p>
          <a:p>
            <a:pPr marL="285750" indent="-285750">
              <a:buFont typeface="Arial" panose="020B0604020202020204" pitchFamily="34" charset="0"/>
              <a:buChar char="•"/>
            </a:pPr>
            <a:r>
              <a:rPr lang="pt-BR" sz="1350" b="1" dirty="0">
                <a:latin typeface="Comic Sans MS" panose="030F0702030302020204" pitchFamily="66" charset="0"/>
              </a:rPr>
              <a:t>As zebras habitam as savanas africanas;</a:t>
            </a:r>
          </a:p>
          <a:p>
            <a:pPr marL="285750" indent="-285750">
              <a:buFont typeface="Arial" panose="020B0604020202020204" pitchFamily="34" charset="0"/>
              <a:buChar char="•"/>
            </a:pPr>
            <a:endParaRPr lang="pt-BR" sz="1350" b="1" dirty="0">
              <a:latin typeface="Comic Sans MS" panose="030F0702030302020204" pitchFamily="66" charset="0"/>
            </a:endParaRPr>
          </a:p>
          <a:p>
            <a:pPr marL="285750" indent="-285750">
              <a:buFont typeface="Arial" panose="020B0604020202020204" pitchFamily="34" charset="0"/>
              <a:buChar char="•"/>
            </a:pPr>
            <a:r>
              <a:rPr lang="pt-BR" sz="1350" b="1" dirty="0">
                <a:latin typeface="Comic Sans MS" panose="030F0702030302020204" pitchFamily="66" charset="0"/>
              </a:rPr>
              <a:t>Para se protegerem dos leões, utilizam a fuga e seus fortes coices, podendo quebrar até a mandíbula de um felino; </a:t>
            </a:r>
          </a:p>
          <a:p>
            <a:pPr marL="285750" indent="-285750">
              <a:buFont typeface="Arial" panose="020B0604020202020204" pitchFamily="34" charset="0"/>
              <a:buChar char="•"/>
            </a:pPr>
            <a:endParaRPr lang="pt-BR" sz="1350" b="1" dirty="0">
              <a:latin typeface="Comic Sans MS" panose="030F0702030302020204" pitchFamily="66" charset="0"/>
            </a:endParaRPr>
          </a:p>
          <a:p>
            <a:pPr marL="285750" indent="-285750">
              <a:buFont typeface="Arial" panose="020B0604020202020204" pitchFamily="34" charset="0"/>
              <a:buChar char="•"/>
            </a:pPr>
            <a:r>
              <a:rPr lang="pt-BR" sz="1350" b="1" dirty="0">
                <a:latin typeface="Comic Sans MS" panose="030F0702030302020204" pitchFamily="66" charset="0"/>
              </a:rPr>
              <a:t>As listras das zebras vão escurecendo com a idade, e estes animais, embora se pareçam, não são todos iguais;</a:t>
            </a:r>
          </a:p>
          <a:p>
            <a:endParaRPr lang="pt-BR" sz="1350" b="1" dirty="0">
              <a:latin typeface="Comic Sans MS" panose="030F0702030302020204" pitchFamily="66" charset="0"/>
            </a:endParaRPr>
          </a:p>
          <a:p>
            <a:pPr marL="285750" indent="-285750">
              <a:buFont typeface="Arial" panose="020B0604020202020204" pitchFamily="34" charset="0"/>
              <a:buChar char="•"/>
            </a:pPr>
            <a:r>
              <a:rPr lang="pt-BR" sz="1350" b="1" dirty="0">
                <a:latin typeface="Comic Sans MS" panose="030F0702030302020204" pitchFamily="66" charset="0"/>
              </a:rPr>
              <a:t>Há três espécies de zebras: a zebra-da-planície, a zebra-de-</a:t>
            </a:r>
            <a:r>
              <a:rPr lang="pt-BR" sz="1350" b="1" dirty="0" err="1">
                <a:latin typeface="Comic Sans MS" panose="030F0702030302020204" pitchFamily="66" charset="0"/>
              </a:rPr>
              <a:t>grevy</a:t>
            </a:r>
            <a:r>
              <a:rPr lang="pt-BR" sz="1350" b="1" dirty="0">
                <a:latin typeface="Comic Sans MS" panose="030F0702030302020204" pitchFamily="66" charset="0"/>
              </a:rPr>
              <a:t> e a zebra-da-montanha;</a:t>
            </a:r>
          </a:p>
          <a:p>
            <a:pPr marL="285750" indent="-285750">
              <a:buFont typeface="Arial" panose="020B0604020202020204" pitchFamily="34" charset="0"/>
              <a:buChar char="•"/>
            </a:pPr>
            <a:endParaRPr lang="pt-BR" sz="1350" b="1" dirty="0">
              <a:latin typeface="Comic Sans MS" panose="030F0702030302020204" pitchFamily="66" charset="0"/>
            </a:endParaRPr>
          </a:p>
          <a:p>
            <a:pPr marL="285750" indent="-285750">
              <a:buFont typeface="Arial" panose="020B0604020202020204" pitchFamily="34" charset="0"/>
              <a:buChar char="•"/>
            </a:pPr>
            <a:r>
              <a:rPr lang="pt-BR" sz="1350" b="1" dirty="0">
                <a:latin typeface="Comic Sans MS" panose="030F0702030302020204" pitchFamily="66" charset="0"/>
              </a:rPr>
              <a:t>Trata-se de um animal que, para alimentar-se, precisa somente de grama, vegetal abundante nas savanas africanas.</a:t>
            </a:r>
            <a:endParaRPr lang="pt-BR" sz="1350" b="1" i="1" dirty="0">
              <a:latin typeface="Comic Sans MS" panose="030F0702030302020204" pitchFamily="66" charset="0"/>
            </a:endParaRPr>
          </a:p>
        </p:txBody>
      </p:sp>
      <p:pic>
        <p:nvPicPr>
          <p:cNvPr id="3" name="Picture 6" descr="https://upload.wikimedia.org/wikipedia/commons/thumb/4/45/Zebras_in_Tanzania_3943_cropped_Nevit.jpg/1280px-Zebras_in_Tanzania_3943_cropped_Nevit.jpg">
            <a:extLst>
              <a:ext uri="{FF2B5EF4-FFF2-40B4-BE49-F238E27FC236}">
                <a16:creationId xmlns:a16="http://schemas.microsoft.com/office/drawing/2014/main" id="{946DBCC9-7BC9-14A8-9BD4-55FC39F072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4136" y="747903"/>
            <a:ext cx="2531251" cy="1898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aixaDeTexto 3">
            <a:extLst>
              <a:ext uri="{FF2B5EF4-FFF2-40B4-BE49-F238E27FC236}">
                <a16:creationId xmlns:a16="http://schemas.microsoft.com/office/drawing/2014/main" id="{81586148-22E6-8375-995B-8FEB6ABBE421}"/>
              </a:ext>
            </a:extLst>
          </p:cNvPr>
          <p:cNvSpPr txBox="1">
            <a:spLocks noChangeArrowheads="1"/>
          </p:cNvSpPr>
          <p:nvPr/>
        </p:nvSpPr>
        <p:spPr bwMode="auto">
          <a:xfrm>
            <a:off x="4788024" y="802337"/>
            <a:ext cx="1696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1200" b="1" dirty="0">
                <a:latin typeface="Comic Sans MS" panose="030F0702030302020204" pitchFamily="66" charset="0"/>
              </a:rPr>
              <a:t>Zebra-da-</a:t>
            </a:r>
            <a:r>
              <a:rPr lang="en-US" sz="1200" b="1" dirty="0" err="1">
                <a:latin typeface="Comic Sans MS" panose="030F0702030302020204" pitchFamily="66" charset="0"/>
              </a:rPr>
              <a:t>planície</a:t>
            </a:r>
            <a:r>
              <a:rPr lang="es-ES" sz="1200" b="1" dirty="0">
                <a:latin typeface="Comic Sans MS" panose="030F0702030302020204" pitchFamily="66" charset="0"/>
              </a:rPr>
              <a:t>.</a:t>
            </a:r>
            <a:endParaRPr lang="pt-BR" altLang="pt-BR" sz="1200" b="1" dirty="0">
              <a:latin typeface="Comic Sans MS" panose="030F0702030302020204" pitchFamily="66" charset="0"/>
            </a:endParaRPr>
          </a:p>
        </p:txBody>
      </p:sp>
      <p:pic>
        <p:nvPicPr>
          <p:cNvPr id="5" name="Picture 8" descr="Zebra-de-grevy. Reserva Nacional Bufalo Springs, Quênia.">
            <a:extLst>
              <a:ext uri="{FF2B5EF4-FFF2-40B4-BE49-F238E27FC236}">
                <a16:creationId xmlns:a16="http://schemas.microsoft.com/office/drawing/2014/main" id="{D24A1682-C460-9C8A-CB6A-94D1954C3A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2095" y="1493170"/>
            <a:ext cx="3069735" cy="2247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aixaDeTexto 5">
            <a:extLst>
              <a:ext uri="{FF2B5EF4-FFF2-40B4-BE49-F238E27FC236}">
                <a16:creationId xmlns:a16="http://schemas.microsoft.com/office/drawing/2014/main" id="{212F0BB1-D6D0-6AF6-255F-E0D6B5BB256C}"/>
              </a:ext>
            </a:extLst>
          </p:cNvPr>
          <p:cNvSpPr txBox="1">
            <a:spLocks noChangeArrowheads="1"/>
          </p:cNvSpPr>
          <p:nvPr/>
        </p:nvSpPr>
        <p:spPr bwMode="auto">
          <a:xfrm>
            <a:off x="6058521" y="2646342"/>
            <a:ext cx="1696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1200" b="1" dirty="0">
                <a:latin typeface="Comic Sans MS" panose="030F0702030302020204" pitchFamily="66" charset="0"/>
              </a:rPr>
              <a:t>Zebra-de-</a:t>
            </a:r>
            <a:r>
              <a:rPr lang="en-US" sz="1200" b="1" dirty="0" err="1">
                <a:latin typeface="Comic Sans MS" panose="030F0702030302020204" pitchFamily="66" charset="0"/>
              </a:rPr>
              <a:t>grevy</a:t>
            </a:r>
            <a:r>
              <a:rPr lang="es-ES" sz="1200" b="1" dirty="0">
                <a:latin typeface="Comic Sans MS" panose="030F0702030302020204" pitchFamily="66" charset="0"/>
              </a:rPr>
              <a:t>.</a:t>
            </a:r>
            <a:endParaRPr lang="pt-BR" altLang="pt-BR" sz="1200" b="1" dirty="0">
              <a:latin typeface="Comic Sans MS" panose="030F0702030302020204" pitchFamily="66" charset="0"/>
            </a:endParaRPr>
          </a:p>
        </p:txBody>
      </p:sp>
      <p:pic>
        <p:nvPicPr>
          <p:cNvPr id="7" name="Picture 10" descr="Zebra-da-montanha no Disney's Animal Kingdom Lodge, Orlando, Flórida, EUA.">
            <a:extLst>
              <a:ext uri="{FF2B5EF4-FFF2-40B4-BE49-F238E27FC236}">
                <a16:creationId xmlns:a16="http://schemas.microsoft.com/office/drawing/2014/main" id="{228E0D49-BE0F-BA13-B130-4139FAFDF2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2983110"/>
            <a:ext cx="2531252" cy="2177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aixaDeTexto 7">
            <a:extLst>
              <a:ext uri="{FF2B5EF4-FFF2-40B4-BE49-F238E27FC236}">
                <a16:creationId xmlns:a16="http://schemas.microsoft.com/office/drawing/2014/main" id="{43074E2D-C506-4F16-A98C-86BBBC4C656D}"/>
              </a:ext>
            </a:extLst>
          </p:cNvPr>
          <p:cNvSpPr txBox="1">
            <a:spLocks noChangeArrowheads="1"/>
          </p:cNvSpPr>
          <p:nvPr/>
        </p:nvSpPr>
        <p:spPr bwMode="auto">
          <a:xfrm>
            <a:off x="4716015" y="4136992"/>
            <a:ext cx="1768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1200" b="1" dirty="0">
                <a:latin typeface="Comic Sans MS" panose="030F0702030302020204" pitchFamily="66" charset="0"/>
              </a:rPr>
              <a:t>Zebra-da-</a:t>
            </a:r>
            <a:r>
              <a:rPr lang="en-US" sz="1200" b="1" dirty="0" err="1">
                <a:latin typeface="Comic Sans MS" panose="030F0702030302020204" pitchFamily="66" charset="0"/>
              </a:rPr>
              <a:t>montanha</a:t>
            </a:r>
            <a:r>
              <a:rPr lang="es-ES" sz="1200" b="1" dirty="0">
                <a:latin typeface="Comic Sans MS" panose="030F0702030302020204" pitchFamily="66" charset="0"/>
              </a:rPr>
              <a:t>.</a:t>
            </a:r>
            <a:endParaRPr lang="pt-BR" altLang="pt-BR" sz="1200" b="1" dirty="0">
              <a:latin typeface="Comic Sans MS" panose="030F0702030302020204" pitchFamily="66" charset="0"/>
            </a:endParaRPr>
          </a:p>
        </p:txBody>
      </p:sp>
      <p:pic>
        <p:nvPicPr>
          <p:cNvPr id="9" name="Picture 12" descr="http://www.awf.org/sites/default/files/media/gallery/wildlife/Plains%20Zebra/Z-Billy_Dodson_3.jpg?itok=rzMdZ7LM">
            <a:extLst>
              <a:ext uri="{FF2B5EF4-FFF2-40B4-BE49-F238E27FC236}">
                <a16:creationId xmlns:a16="http://schemas.microsoft.com/office/drawing/2014/main" id="{9B809DAA-D0FF-4FB6-45AB-43AC4DE1F7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14635" y="4894070"/>
            <a:ext cx="4223924" cy="1877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1511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S11 - Missões – 18 de Março</a:t>
            </a:r>
            <a:endParaRPr lang="pt-BR" dirty="0"/>
          </a:p>
        </p:txBody>
      </p:sp>
      <p:sp>
        <p:nvSpPr>
          <p:cNvPr id="4" name="Espaço Reservado para Texto 3">
            <a:extLst>
              <a:ext uri="{FF2B5EF4-FFF2-40B4-BE49-F238E27FC236}">
                <a16:creationId xmlns:a16="http://schemas.microsoft.com/office/drawing/2014/main" id="{243A1613-E043-4FFC-338C-2CEC323B2941}"/>
              </a:ext>
            </a:extLst>
          </p:cNvPr>
          <p:cNvSpPr>
            <a:spLocks noGrp="1"/>
          </p:cNvSpPr>
          <p:nvPr>
            <p:ph type="body" sz="quarter" idx="12"/>
          </p:nvPr>
        </p:nvSpPr>
        <p:spPr/>
        <p:txBody>
          <a:bodyPr/>
          <a:lstStyle/>
          <a:p>
            <a:r>
              <a:rPr lang="pt-BR" dirty="0"/>
              <a:t>O Deus das segundas chances</a:t>
            </a:r>
          </a:p>
        </p:txBody>
      </p:sp>
      <p:sp>
        <p:nvSpPr>
          <p:cNvPr id="8" name="Espaço Reservado para Texto 7">
            <a:extLst>
              <a:ext uri="{FF2B5EF4-FFF2-40B4-BE49-F238E27FC236}">
                <a16:creationId xmlns:a16="http://schemas.microsoft.com/office/drawing/2014/main" id="{0C881421-F102-5A86-A53A-69DE09140A50}"/>
              </a:ext>
            </a:extLst>
          </p:cNvPr>
          <p:cNvSpPr>
            <a:spLocks noGrp="1"/>
          </p:cNvSpPr>
          <p:nvPr>
            <p:ph type="body" sz="quarter" idx="15"/>
          </p:nvPr>
        </p:nvSpPr>
        <p:spPr/>
        <p:txBody>
          <a:bodyPr/>
          <a:lstStyle/>
          <a:p>
            <a:r>
              <a:rPr lang="pt-BR" dirty="0"/>
              <a:t>Mabel</a:t>
            </a:r>
          </a:p>
        </p:txBody>
      </p:sp>
      <p:sp>
        <p:nvSpPr>
          <p:cNvPr id="11" name="Espaço Reservado para Texto 10">
            <a:extLst>
              <a:ext uri="{FF2B5EF4-FFF2-40B4-BE49-F238E27FC236}">
                <a16:creationId xmlns:a16="http://schemas.microsoft.com/office/drawing/2014/main" id="{31C90441-EFB6-0E06-3A2A-B15F90E19FA3}"/>
              </a:ext>
            </a:extLst>
          </p:cNvPr>
          <p:cNvSpPr>
            <a:spLocks noGrp="1"/>
          </p:cNvSpPr>
          <p:nvPr>
            <p:ph type="body" sz="quarter" idx="16"/>
          </p:nvPr>
        </p:nvSpPr>
        <p:spPr/>
        <p:txBody>
          <a:bodyPr/>
          <a:lstStyle/>
          <a:p>
            <a:r>
              <a:rPr lang="pt-BR" dirty="0"/>
              <a:t>Uganda</a:t>
            </a:r>
          </a:p>
        </p:txBody>
      </p:sp>
      <p:pic>
        <p:nvPicPr>
          <p:cNvPr id="7" name="Espaço Reservado para Imagem 6" descr="Menino sorrindo posando para foto&#10;&#10;Descrição gerada automaticamente">
            <a:extLst>
              <a:ext uri="{FF2B5EF4-FFF2-40B4-BE49-F238E27FC236}">
                <a16:creationId xmlns:a16="http://schemas.microsoft.com/office/drawing/2014/main" id="{571CED47-2332-FA2F-58D2-3FB35025814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773" r="3773"/>
          <a:stretch>
            <a:fillRect/>
          </a:stretch>
        </p:blipFill>
        <p:spPr/>
      </p:pic>
      <p:pic>
        <p:nvPicPr>
          <p:cNvPr id="10" name="Espaço Reservado para Imagem 9" descr="Interface gráfica do usuário&#10;&#10;Descrição gerada automaticamente com confiança média">
            <a:extLst>
              <a:ext uri="{FF2B5EF4-FFF2-40B4-BE49-F238E27FC236}">
                <a16:creationId xmlns:a16="http://schemas.microsoft.com/office/drawing/2014/main" id="{87AB7525-FDE6-5C89-5660-D646074DDE9A}"/>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283" b="6283"/>
          <a:stretch>
            <a:fillRect/>
          </a:stretch>
        </p:blipFill>
        <p:spPr/>
      </p:pic>
    </p:spTree>
    <p:extLst>
      <p:ext uri="{BB962C8B-B14F-4D97-AF65-F5344CB8AC3E}">
        <p14:creationId xmlns:p14="http://schemas.microsoft.com/office/powerpoint/2010/main" val="1694116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Mulher com criança no colo&#10;&#10;Descrição gerada automaticamente com confiança média">
            <a:extLst>
              <a:ext uri="{FF2B5EF4-FFF2-40B4-BE49-F238E27FC236}">
                <a16:creationId xmlns:a16="http://schemas.microsoft.com/office/drawing/2014/main" id="{57D57680-30C7-675C-1B8C-CD74BEACD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3729" y="706902"/>
            <a:ext cx="2966224" cy="2943922"/>
          </a:xfrm>
          <a:prstGeom prst="rect">
            <a:avLst/>
          </a:prstGeom>
        </p:spPr>
      </p:pic>
      <p:sp>
        <p:nvSpPr>
          <p:cNvPr id="2" name="Espaço Reservado para Texto 1">
            <a:extLst>
              <a:ext uri="{FF2B5EF4-FFF2-40B4-BE49-F238E27FC236}">
                <a16:creationId xmlns:a16="http://schemas.microsoft.com/office/drawing/2014/main" id="{F21AD186-02AD-46F4-D3E4-59A42A68132F}"/>
              </a:ext>
            </a:extLst>
          </p:cNvPr>
          <p:cNvSpPr>
            <a:spLocks noGrp="1"/>
          </p:cNvSpPr>
          <p:nvPr>
            <p:ph type="body" sz="quarter" idx="10"/>
          </p:nvPr>
        </p:nvSpPr>
        <p:spPr/>
        <p:txBody>
          <a:bodyPr/>
          <a:lstStyle/>
          <a:p>
            <a:pPr algn="ctr"/>
            <a:r>
              <a:rPr lang="pt-BR" sz="1800" i="0" u="none" strike="noStrike" baseline="0" dirty="0">
                <a:solidFill>
                  <a:srgbClr val="FF0000"/>
                </a:solidFill>
                <a:latin typeface="Myriad Pro"/>
              </a:rPr>
              <a:t>Uganda</a:t>
            </a:r>
          </a:p>
          <a:p>
            <a:pPr indent="-285750" eaLnBrk="1" hangingPunct="1">
              <a:buFont typeface="Arial" panose="020B0604020202020204" pitchFamily="34" charset="0"/>
              <a:buChar char="•"/>
            </a:pPr>
            <a:r>
              <a:rPr lang="pt-PT" altLang="pt-BR" sz="1600" dirty="0">
                <a:latin typeface="Arial" pitchFamily="34" charset="0"/>
              </a:rPr>
              <a:t>As mulheres ugandenses dão à luz mais crianças do que as mulheres em muitos outros países do mundo. Cada mulher em Uganda tem em média seis filhos. Nas áreas rurais, as mulheres têm ainda mais filhos do que nas cidades. As mulheres se casam jovens e os intervalos entre as gestações são muito curtos. </a:t>
            </a:r>
          </a:p>
          <a:p>
            <a:pPr indent="-285750" eaLnBrk="1" hangingPunct="1">
              <a:buFont typeface="Arial" panose="020B0604020202020204" pitchFamily="34" charset="0"/>
              <a:buChar char="•"/>
            </a:pPr>
            <a:r>
              <a:rPr lang="pt-BR" sz="1600" dirty="0" err="1">
                <a:latin typeface="Arial" pitchFamily="34" charset="0"/>
              </a:rPr>
              <a:t>Mariem</a:t>
            </a:r>
            <a:r>
              <a:rPr lang="pt-BR" sz="1600" dirty="0">
                <a:latin typeface="Arial" pitchFamily="34" charset="0"/>
              </a:rPr>
              <a:t> </a:t>
            </a:r>
            <a:r>
              <a:rPr lang="pt-BR" sz="1600" dirty="0" err="1">
                <a:latin typeface="Arial" pitchFamily="34" charset="0"/>
              </a:rPr>
              <a:t>Nabatanzi</a:t>
            </a:r>
            <a:r>
              <a:rPr lang="pt-BR" sz="1600" dirty="0">
                <a:latin typeface="Arial" pitchFamily="34" charset="0"/>
              </a:rPr>
              <a:t>, de Uganda, na África Oriental, deu à luz quatro conjuntos de gêmeos, cinco conjuntos de trigêmeos e cinco conjuntos de quadrigêmeos. Apenas uma vez ela deu à luz um único filho. É conhecida como </a:t>
            </a:r>
            <a:r>
              <a:rPr lang="pt-PT" altLang="pt-BR" sz="1600" dirty="0">
                <a:latin typeface="Arial" pitchFamily="34" charset="0"/>
              </a:rPr>
              <a:t>Mama Uganda. Teve 44 filhos dos quais 38 estão vivos. Na foto ela está com 12 de seus filhos.</a:t>
            </a:r>
          </a:p>
          <a:p>
            <a:pPr indent="-285750" eaLnBrk="1" hangingPunct="1">
              <a:buFont typeface="Arial" panose="020B0604020202020204" pitchFamily="34" charset="0"/>
              <a:buChar char="•"/>
            </a:pPr>
            <a:endParaRPr lang="pt-BR" sz="1600" dirty="0">
              <a:latin typeface="Arial" pitchFamily="34" charset="0"/>
            </a:endParaRPr>
          </a:p>
          <a:p>
            <a:endParaRPr lang="pt-BR" dirty="0"/>
          </a:p>
        </p:txBody>
      </p:sp>
      <p:sp>
        <p:nvSpPr>
          <p:cNvPr id="6" name="CaixaDeTexto 5">
            <a:extLst>
              <a:ext uri="{FF2B5EF4-FFF2-40B4-BE49-F238E27FC236}">
                <a16:creationId xmlns:a16="http://schemas.microsoft.com/office/drawing/2014/main" id="{9DF0BE9B-516C-0DB4-36C4-7DA3FBB6BD91}"/>
              </a:ext>
            </a:extLst>
          </p:cNvPr>
          <p:cNvSpPr txBox="1"/>
          <p:nvPr/>
        </p:nvSpPr>
        <p:spPr>
          <a:xfrm>
            <a:off x="6177775" y="3329812"/>
            <a:ext cx="2952178" cy="307777"/>
          </a:xfrm>
          <a:prstGeom prst="rect">
            <a:avLst/>
          </a:prstGeom>
          <a:solidFill>
            <a:schemeClr val="bg1">
              <a:alpha val="49000"/>
            </a:schemeClr>
          </a:solidFill>
        </p:spPr>
        <p:txBody>
          <a:bodyPr wrap="square">
            <a:spAutoFit/>
          </a:bodyPr>
          <a:lstStyle/>
          <a:p>
            <a:pPr algn="ctr"/>
            <a:r>
              <a:rPr lang="pt-BR" sz="1400" b="0" i="0" u="none" strike="noStrike" baseline="0" dirty="0">
                <a:latin typeface="Noto Serif Light"/>
              </a:rPr>
              <a:t>BigStockPhoto.com </a:t>
            </a:r>
            <a:endParaRPr lang="pt-BR" sz="1400" dirty="0"/>
          </a:p>
        </p:txBody>
      </p:sp>
      <p:pic>
        <p:nvPicPr>
          <p:cNvPr id="3075" name="Picture 3" descr="Mariem Nabatanzi deu à luz 44 filhos, dos quais 38 sobreviveram (Foto: ALAMY/Reprodução The Sun)">
            <a:extLst>
              <a:ext uri="{FF2B5EF4-FFF2-40B4-BE49-F238E27FC236}">
                <a16:creationId xmlns:a16="http://schemas.microsoft.com/office/drawing/2014/main" id="{B242C7FC-2A0B-6B18-CC81-C4121EFDC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3746783"/>
            <a:ext cx="4608512" cy="3052678"/>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F705E19A-CD86-3ACD-A6C6-D0DC6D54F153}"/>
              </a:ext>
            </a:extLst>
          </p:cNvPr>
          <p:cNvSpPr txBox="1"/>
          <p:nvPr/>
        </p:nvSpPr>
        <p:spPr>
          <a:xfrm>
            <a:off x="5354718" y="3764548"/>
            <a:ext cx="2385634" cy="369332"/>
          </a:xfrm>
          <a:prstGeom prst="rect">
            <a:avLst/>
          </a:prstGeom>
          <a:solidFill>
            <a:schemeClr val="bg1">
              <a:alpha val="50000"/>
            </a:schemeClr>
          </a:solidFill>
        </p:spPr>
        <p:txBody>
          <a:bodyPr wrap="square">
            <a:spAutoFit/>
          </a:bodyPr>
          <a:lstStyle/>
          <a:p>
            <a:r>
              <a:rPr lang="pt-BR" sz="1800" dirty="0" err="1">
                <a:latin typeface="Arial" pitchFamily="34" charset="0"/>
              </a:rPr>
              <a:t>Mariem</a:t>
            </a:r>
            <a:r>
              <a:rPr lang="pt-BR" sz="1800" dirty="0">
                <a:latin typeface="Arial" pitchFamily="34" charset="0"/>
              </a:rPr>
              <a:t> </a:t>
            </a:r>
            <a:r>
              <a:rPr lang="pt-BR" sz="1800" dirty="0" err="1">
                <a:latin typeface="Arial" pitchFamily="34" charset="0"/>
              </a:rPr>
              <a:t>Nabatanzi</a:t>
            </a:r>
            <a:endParaRPr lang="pt-BR" dirty="0"/>
          </a:p>
        </p:txBody>
      </p:sp>
    </p:spTree>
    <p:extLst>
      <p:ext uri="{BB962C8B-B14F-4D97-AF65-F5344CB8AC3E}">
        <p14:creationId xmlns:p14="http://schemas.microsoft.com/office/powerpoint/2010/main" val="2376059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BF4CEF27-1190-87EC-49B9-DD33238531CF}"/>
              </a:ext>
            </a:extLst>
          </p:cNvPr>
          <p:cNvSpPr txBox="1">
            <a:spLocks noChangeArrowheads="1"/>
          </p:cNvSpPr>
          <p:nvPr/>
        </p:nvSpPr>
        <p:spPr bwMode="auto">
          <a:xfrm>
            <a:off x="107504" y="889509"/>
            <a:ext cx="2864719" cy="574772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Rinoceronte</a:t>
            </a:r>
          </a:p>
          <a:p>
            <a:endParaRPr lang="pt-BR" altLang="pt-BR" sz="1600" b="1" dirty="0">
              <a:solidFill>
                <a:srgbClr val="FF0000"/>
              </a:solidFill>
            </a:endParaRPr>
          </a:p>
          <a:p>
            <a:pPr marL="285750" indent="-285750" algn="just">
              <a:buFont typeface="Arial" panose="020B0604020202020204" pitchFamily="34" charset="0"/>
              <a:buChar char="•"/>
            </a:pPr>
            <a:r>
              <a:rPr lang="pt-BR" sz="1400" b="1" dirty="0">
                <a:latin typeface="Comic Sans MS" panose="030F0702030302020204" pitchFamily="66" charset="0"/>
              </a:rPr>
              <a:t>Os rinocerontes são </a:t>
            </a:r>
            <a:r>
              <a:rPr lang="pt-BR" sz="1400" b="1" dirty="0" err="1">
                <a:latin typeface="Comic Sans MS" panose="030F0702030302020204" pitchFamily="66" charset="0"/>
              </a:rPr>
              <a:t>mamí-feros</a:t>
            </a:r>
            <a:r>
              <a:rPr lang="pt-BR" sz="1400" b="1" dirty="0">
                <a:latin typeface="Comic Sans MS" panose="030F0702030302020204" pitchFamily="66" charset="0"/>
              </a:rPr>
              <a:t> herbívoros, e existem duas espécies deles na África: O rinoceronte branco e o rinoceronte negro.</a:t>
            </a:r>
          </a:p>
          <a:p>
            <a:pPr algn="just"/>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Têm orelhas muito pequenas. Eles não enxergam bem, porém tem ótima audição e olfato;</a:t>
            </a:r>
            <a:endParaRPr lang="pt-BR" sz="1350" b="1" dirty="0">
              <a:latin typeface="Comic Sans MS" panose="030F0702030302020204" pitchFamily="66" charset="0"/>
            </a:endParaRPr>
          </a:p>
          <a:p>
            <a:pPr marL="285750" indent="-285750" algn="just">
              <a:buFont typeface="Arial" panose="020B0604020202020204" pitchFamily="34" charset="0"/>
              <a:buChar char="•"/>
            </a:pPr>
            <a:endParaRPr lang="pt-BR" sz="135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Devido à caça, os rinocerontes são muito raros, pois eles são caçados em busca de seus chifres, que alguns acreditam que tenham propriedades medicinais; </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O rinoceronte faz parte da lista dos cinco animais selvagens da África mais difíceis de se caçar.</a:t>
            </a:r>
            <a:r>
              <a:rPr lang="pt-BR" sz="1400" dirty="0"/>
              <a:t> </a:t>
            </a:r>
            <a:endParaRPr lang="pt-BR" sz="1350" b="1" i="1" dirty="0">
              <a:latin typeface="Comic Sans MS" panose="030F0702030302020204" pitchFamily="66" charset="0"/>
            </a:endParaRPr>
          </a:p>
        </p:txBody>
      </p:sp>
      <p:pic>
        <p:nvPicPr>
          <p:cNvPr id="3" name="Picture 2" descr="Thinkstock">
            <a:extLst>
              <a:ext uri="{FF2B5EF4-FFF2-40B4-BE49-F238E27FC236}">
                <a16:creationId xmlns:a16="http://schemas.microsoft.com/office/drawing/2014/main" id="{2E0E637C-4EEE-9711-E49F-6F485F4E7B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0132" y="764704"/>
            <a:ext cx="3307179" cy="2480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descr="Thinkstock">
            <a:extLst>
              <a:ext uri="{FF2B5EF4-FFF2-40B4-BE49-F238E27FC236}">
                <a16:creationId xmlns:a16="http://schemas.microsoft.com/office/drawing/2014/main" id="{FE25085E-0DED-3105-EC5C-3301B54C5A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2993" y="2636912"/>
            <a:ext cx="3018786" cy="2264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8" descr="http://cdn3.upsocl.com/wp-content/uploads/imverde/2014/10/Mama-Rinoceronte_800.jpg">
            <a:extLst>
              <a:ext uri="{FF2B5EF4-FFF2-40B4-BE49-F238E27FC236}">
                <a16:creationId xmlns:a16="http://schemas.microsoft.com/office/drawing/2014/main" id="{1BB62F9F-D698-9153-4BE0-7BE53670F7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5729" y="4297038"/>
            <a:ext cx="3307179" cy="2480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4141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artisticGlowEdges/>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8F158BA8-99B4-592E-B209-9D915DF0BC15}"/>
              </a:ext>
            </a:extLst>
          </p:cNvPr>
          <p:cNvPicPr>
            <a:picLocks noChangeAspect="1"/>
          </p:cNvPicPr>
          <p:nvPr/>
        </p:nvPicPr>
        <p:blipFill>
          <a:blip r:embed="rId4"/>
          <a:stretch>
            <a:fillRect/>
          </a:stretch>
        </p:blipFill>
        <p:spPr>
          <a:xfrm>
            <a:off x="4666454" y="836712"/>
            <a:ext cx="4298036" cy="3240000"/>
          </a:xfrm>
          <a:prstGeom prst="rect">
            <a:avLst/>
          </a:prstGeom>
        </p:spPr>
      </p:pic>
      <p:pic>
        <p:nvPicPr>
          <p:cNvPr id="10" name="Imagem 9">
            <a:extLst>
              <a:ext uri="{FF2B5EF4-FFF2-40B4-BE49-F238E27FC236}">
                <a16:creationId xmlns:a16="http://schemas.microsoft.com/office/drawing/2014/main" id="{C01EB86D-F152-0EF5-A449-57675CB64030}"/>
              </a:ext>
            </a:extLst>
          </p:cNvPr>
          <p:cNvPicPr>
            <a:picLocks noChangeAspect="1"/>
          </p:cNvPicPr>
          <p:nvPr/>
        </p:nvPicPr>
        <p:blipFill>
          <a:blip r:embed="rId5"/>
          <a:stretch>
            <a:fillRect/>
          </a:stretch>
        </p:blipFill>
        <p:spPr>
          <a:xfrm>
            <a:off x="179512" y="1268760"/>
            <a:ext cx="4298036" cy="3240000"/>
          </a:xfrm>
          <a:prstGeom prst="rect">
            <a:avLst/>
          </a:prstGeom>
        </p:spPr>
      </p:pic>
      <p:sp>
        <p:nvSpPr>
          <p:cNvPr id="13" name="CaixaDeTexto 12">
            <a:extLst>
              <a:ext uri="{FF2B5EF4-FFF2-40B4-BE49-F238E27FC236}">
                <a16:creationId xmlns:a16="http://schemas.microsoft.com/office/drawing/2014/main" id="{B86D264C-6745-D6CA-9458-325CB0DE9FB7}"/>
              </a:ext>
            </a:extLst>
          </p:cNvPr>
          <p:cNvSpPr txBox="1"/>
          <p:nvPr/>
        </p:nvSpPr>
        <p:spPr>
          <a:xfrm>
            <a:off x="179512" y="4508760"/>
            <a:ext cx="8964487" cy="193899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pt-BR"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Essas fotos são de Escola Internacional de Baraton, construída no campus da Universidade do Leste África em Baraton, no Quênia, com a ajuda da oferta do décimo terceiro sábado coletada no segundo trimestre de 2013. </a:t>
            </a:r>
          </a:p>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pt-BR"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A construção foi concluída, e o prédio dedicado e inaugurado em 13 de março de 2022. </a:t>
            </a:r>
            <a:endParaRPr kumimoji="0" lang="pt-PT" altLang="pt-B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5" name="CaixaDeTexto 14">
            <a:extLst>
              <a:ext uri="{FF2B5EF4-FFF2-40B4-BE49-F238E27FC236}">
                <a16:creationId xmlns:a16="http://schemas.microsoft.com/office/drawing/2014/main" id="{EE98F554-952F-6568-3F74-980840E44FEC}"/>
              </a:ext>
            </a:extLst>
          </p:cNvPr>
          <p:cNvSpPr txBox="1"/>
          <p:nvPr/>
        </p:nvSpPr>
        <p:spPr>
          <a:xfrm>
            <a:off x="179510" y="696888"/>
            <a:ext cx="4298036" cy="646331"/>
          </a:xfrm>
          <a:prstGeom prst="rect">
            <a:avLst/>
          </a:prstGeom>
          <a:noFill/>
        </p:spPr>
        <p:txBody>
          <a:bodyPr wrap="square">
            <a:spAutoFit/>
          </a:bodyPr>
          <a:lstStyle/>
          <a:p>
            <a:r>
              <a:rPr kumimoji="0" lang="pt-PT" altLang="pt-BR" sz="36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Obrigado...</a:t>
            </a:r>
            <a:endParaRPr lang="pt-BR" sz="3600" dirty="0">
              <a:solidFill>
                <a:srgbClr val="FF0000"/>
              </a:solidFill>
            </a:endParaRPr>
          </a:p>
        </p:txBody>
      </p:sp>
    </p:spTree>
    <p:extLst>
      <p:ext uri="{BB962C8B-B14F-4D97-AF65-F5344CB8AC3E}">
        <p14:creationId xmlns:p14="http://schemas.microsoft.com/office/powerpoint/2010/main" val="3635288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S12 - Missões – 25 de Março</a:t>
            </a:r>
            <a:endParaRPr lang="pt-BR" dirty="0"/>
          </a:p>
        </p:txBody>
      </p:sp>
      <p:sp>
        <p:nvSpPr>
          <p:cNvPr id="4" name="Espaço Reservado para Texto 3">
            <a:extLst>
              <a:ext uri="{FF2B5EF4-FFF2-40B4-BE49-F238E27FC236}">
                <a16:creationId xmlns:a16="http://schemas.microsoft.com/office/drawing/2014/main" id="{72936386-A557-C3A2-DD5D-D5109B3A553B}"/>
              </a:ext>
            </a:extLst>
          </p:cNvPr>
          <p:cNvSpPr>
            <a:spLocks noGrp="1"/>
          </p:cNvSpPr>
          <p:nvPr>
            <p:ph type="body" sz="quarter" idx="12"/>
          </p:nvPr>
        </p:nvSpPr>
        <p:spPr/>
        <p:txBody>
          <a:bodyPr/>
          <a:lstStyle/>
          <a:p>
            <a:r>
              <a:rPr lang="pt-BR" dirty="0"/>
              <a:t>Com os próprios olhos</a:t>
            </a:r>
          </a:p>
        </p:txBody>
      </p:sp>
      <p:sp>
        <p:nvSpPr>
          <p:cNvPr id="10" name="Espaço Reservado para Texto 9">
            <a:extLst>
              <a:ext uri="{FF2B5EF4-FFF2-40B4-BE49-F238E27FC236}">
                <a16:creationId xmlns:a16="http://schemas.microsoft.com/office/drawing/2014/main" id="{D18414D4-53C9-53F7-276F-2853C62384E7}"/>
              </a:ext>
            </a:extLst>
          </p:cNvPr>
          <p:cNvSpPr>
            <a:spLocks noGrp="1"/>
          </p:cNvSpPr>
          <p:nvPr>
            <p:ph type="body" sz="quarter" idx="15"/>
          </p:nvPr>
        </p:nvSpPr>
        <p:spPr/>
        <p:txBody>
          <a:bodyPr/>
          <a:lstStyle/>
          <a:p>
            <a:r>
              <a:rPr lang="pt-BR" dirty="0" err="1"/>
              <a:t>Muhasa</a:t>
            </a:r>
            <a:endParaRPr lang="pt-BR" dirty="0"/>
          </a:p>
        </p:txBody>
      </p:sp>
      <p:sp>
        <p:nvSpPr>
          <p:cNvPr id="12" name="Espaço Reservado para Texto 11">
            <a:extLst>
              <a:ext uri="{FF2B5EF4-FFF2-40B4-BE49-F238E27FC236}">
                <a16:creationId xmlns:a16="http://schemas.microsoft.com/office/drawing/2014/main" id="{CF2F50F2-9289-0F1A-A12B-FE3C5F92003E}"/>
              </a:ext>
            </a:extLst>
          </p:cNvPr>
          <p:cNvSpPr>
            <a:spLocks noGrp="1"/>
          </p:cNvSpPr>
          <p:nvPr>
            <p:ph type="body" sz="quarter" idx="16"/>
          </p:nvPr>
        </p:nvSpPr>
        <p:spPr/>
        <p:txBody>
          <a:bodyPr/>
          <a:lstStyle/>
          <a:p>
            <a:r>
              <a:rPr lang="pt-BR" dirty="0"/>
              <a:t>Uganda</a:t>
            </a:r>
          </a:p>
        </p:txBody>
      </p:sp>
      <p:pic>
        <p:nvPicPr>
          <p:cNvPr id="9" name="Espaço Reservado para Imagem 8" descr="Interface gráfica do usuário&#10;&#10;Descrição gerada automaticamente com confiança média">
            <a:extLst>
              <a:ext uri="{FF2B5EF4-FFF2-40B4-BE49-F238E27FC236}">
                <a16:creationId xmlns:a16="http://schemas.microsoft.com/office/drawing/2014/main" id="{5BBE0AA1-6E80-3DFF-16D9-E239C3D55F1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283" b="6283"/>
          <a:stretch>
            <a:fillRect/>
          </a:stretch>
        </p:blipFill>
        <p:spPr/>
      </p:pic>
      <p:pic>
        <p:nvPicPr>
          <p:cNvPr id="7" name="Espaço Reservado para Imagem 6" descr="Homem ao lado de rio&#10;&#10;Descrição gerada automaticamente com confiança média">
            <a:extLst>
              <a:ext uri="{FF2B5EF4-FFF2-40B4-BE49-F238E27FC236}">
                <a16:creationId xmlns:a16="http://schemas.microsoft.com/office/drawing/2014/main" id="{4D926A9B-BAB4-51E7-6FD0-9861DB3AB842}"/>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3773" r="3773"/>
          <a:stretch>
            <a:fillRect/>
          </a:stretch>
        </p:blipFill>
        <p:spPr/>
      </p:pic>
    </p:spTree>
    <p:extLst>
      <p:ext uri="{BB962C8B-B14F-4D97-AF65-F5344CB8AC3E}">
        <p14:creationId xmlns:p14="http://schemas.microsoft.com/office/powerpoint/2010/main" val="185090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a:extLst>
              <a:ext uri="{FF2B5EF4-FFF2-40B4-BE49-F238E27FC236}">
                <a16:creationId xmlns:a16="http://schemas.microsoft.com/office/drawing/2014/main" id="{9C69C3C6-A418-EE88-7CAC-1C42620B3A1C}"/>
              </a:ext>
            </a:extLst>
          </p:cNvPr>
          <p:cNvSpPr>
            <a:spLocks noGrp="1"/>
          </p:cNvSpPr>
          <p:nvPr>
            <p:ph type="body" sz="quarter" idx="10"/>
          </p:nvPr>
        </p:nvSpPr>
        <p:spPr>
          <a:xfrm>
            <a:off x="71996" y="679578"/>
            <a:ext cx="2959200" cy="445166"/>
          </a:xfrm>
        </p:spPr>
        <p:txBody>
          <a:bodyPr/>
          <a:lstStyle/>
          <a:p>
            <a:pPr algn="ctr"/>
            <a:r>
              <a:rPr lang="pt-BR" dirty="0"/>
              <a:t>Imagens de Uganda</a:t>
            </a:r>
          </a:p>
        </p:txBody>
      </p:sp>
      <p:pic>
        <p:nvPicPr>
          <p:cNvPr id="2050" name="Picture 2" descr="Header image for the site">
            <a:extLst>
              <a:ext uri="{FF2B5EF4-FFF2-40B4-BE49-F238E27FC236}">
                <a16:creationId xmlns:a16="http://schemas.microsoft.com/office/drawing/2014/main" id="{E3178ABA-0BEB-C522-6DA7-223EF1A68C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4901" y="723120"/>
            <a:ext cx="4422316" cy="2489856"/>
          </a:xfrm>
          <a:prstGeom prst="rect">
            <a:avLst/>
          </a:prstGeom>
          <a:noFill/>
          <a:extLst>
            <a:ext uri="{909E8E84-426E-40DD-AFC4-6F175D3DCCD1}">
              <a14:hiddenFill xmlns:a14="http://schemas.microsoft.com/office/drawing/2010/main">
                <a:solidFill>
                  <a:srgbClr val="FFFFFF"/>
                </a:solidFill>
              </a14:hiddenFill>
            </a:ext>
          </a:extLst>
        </p:spPr>
      </p:pic>
      <p:sp>
        <p:nvSpPr>
          <p:cNvPr id="7" name="Espaço Reservado para Texto 5">
            <a:extLst>
              <a:ext uri="{FF2B5EF4-FFF2-40B4-BE49-F238E27FC236}">
                <a16:creationId xmlns:a16="http://schemas.microsoft.com/office/drawing/2014/main" id="{3535290B-B409-596A-071E-449F1631695D}"/>
              </a:ext>
            </a:extLst>
          </p:cNvPr>
          <p:cNvSpPr txBox="1">
            <a:spLocks/>
          </p:cNvSpPr>
          <p:nvPr/>
        </p:nvSpPr>
        <p:spPr>
          <a:xfrm>
            <a:off x="4627997" y="3201819"/>
            <a:ext cx="4479099" cy="401624"/>
          </a:xfrm>
          <a:prstGeom prst="rect">
            <a:avLst/>
          </a:prstGeom>
          <a:solidFill>
            <a:schemeClr val="bg1">
              <a:alpha val="48000"/>
            </a:schemeClr>
          </a:solidFill>
        </p:spPr>
        <p:txBody>
          <a:bodyPr/>
          <a:lstStyle>
            <a:lvl1pPr marL="0" indent="0" algn="l" rtl="0" eaLnBrk="0" fontAlgn="base" hangingPunct="0">
              <a:lnSpc>
                <a:spcPct val="90000"/>
              </a:lnSpc>
              <a:spcBef>
                <a:spcPts val="0"/>
              </a:spcBef>
              <a:spcAft>
                <a:spcPct val="0"/>
              </a:spcAft>
              <a:buFont typeface="Arial" panose="020B0604020202020204" pitchFamily="34" charset="0"/>
              <a:buNone/>
              <a:defRPr sz="18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pt-BR" sz="2000" dirty="0"/>
              <a:t>Igreja Adventista em Kampala</a:t>
            </a:r>
          </a:p>
        </p:txBody>
      </p:sp>
      <p:pic>
        <p:nvPicPr>
          <p:cNvPr id="2052" name="Picture 4" descr="15 Best Things to Know Before You Travel to Uganda | Uganda Safaris">
            <a:extLst>
              <a:ext uri="{FF2B5EF4-FFF2-40B4-BE49-F238E27FC236}">
                <a16:creationId xmlns:a16="http://schemas.microsoft.com/office/drawing/2014/main" id="{33F182FE-CD75-CF75-1488-0E8C4593E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311108"/>
            <a:ext cx="4147795" cy="24898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p 5 Tourist Destinations in Uganda | Best Places to Visit in Uganda.">
            <a:extLst>
              <a:ext uri="{FF2B5EF4-FFF2-40B4-BE49-F238E27FC236}">
                <a16:creationId xmlns:a16="http://schemas.microsoft.com/office/drawing/2014/main" id="{D18B7800-EDDC-9A1C-0B7D-D6C479A5F6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31" y="4328943"/>
            <a:ext cx="4141025" cy="2435897"/>
          </a:xfrm>
          <a:prstGeom prst="rect">
            <a:avLst/>
          </a:prstGeom>
          <a:noFill/>
          <a:extLst>
            <a:ext uri="{909E8E84-426E-40DD-AFC4-6F175D3DCCD1}">
              <a14:hiddenFill xmlns:a14="http://schemas.microsoft.com/office/drawing/2010/main">
                <a:solidFill>
                  <a:srgbClr val="FFFFFF"/>
                </a:solidFill>
              </a14:hiddenFill>
            </a:ext>
          </a:extLst>
        </p:spPr>
      </p:pic>
      <p:sp>
        <p:nvSpPr>
          <p:cNvPr id="8" name="Espaço Reservado para Texto 5">
            <a:extLst>
              <a:ext uri="{FF2B5EF4-FFF2-40B4-BE49-F238E27FC236}">
                <a16:creationId xmlns:a16="http://schemas.microsoft.com/office/drawing/2014/main" id="{6BDE8167-07C9-FF87-3411-DC69DC580AF8}"/>
              </a:ext>
            </a:extLst>
          </p:cNvPr>
          <p:cNvSpPr txBox="1">
            <a:spLocks/>
          </p:cNvSpPr>
          <p:nvPr/>
        </p:nvSpPr>
        <p:spPr>
          <a:xfrm>
            <a:off x="179511" y="3873535"/>
            <a:ext cx="4141025" cy="445166"/>
          </a:xfrm>
          <a:prstGeom prst="rect">
            <a:avLst/>
          </a:prstGeom>
          <a:noFill/>
        </p:spPr>
        <p:txBody>
          <a:bodyPr/>
          <a:lstStyle>
            <a:lvl1pPr marL="0" indent="0" algn="l" rtl="0" eaLnBrk="0" fontAlgn="base" hangingPunct="0">
              <a:lnSpc>
                <a:spcPct val="90000"/>
              </a:lnSpc>
              <a:spcBef>
                <a:spcPts val="0"/>
              </a:spcBef>
              <a:spcAft>
                <a:spcPct val="0"/>
              </a:spcAft>
              <a:buFont typeface="Arial" panose="020B0604020202020204" pitchFamily="34" charset="0"/>
              <a:buNone/>
              <a:defRPr sz="18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pt-BR" dirty="0"/>
              <a:t>Parque Nacional – Rainha Elisabeth II</a:t>
            </a:r>
          </a:p>
        </p:txBody>
      </p:sp>
      <p:pic>
        <p:nvPicPr>
          <p:cNvPr id="10" name="Imagem 9" descr="Mesa com cadeiras&#10;&#10;Descrição gerada automaticamente">
            <a:extLst>
              <a:ext uri="{FF2B5EF4-FFF2-40B4-BE49-F238E27FC236}">
                <a16:creationId xmlns:a16="http://schemas.microsoft.com/office/drawing/2014/main" id="{1D269605-CC38-356F-6EED-267F4F5ECC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737" y="3603443"/>
            <a:ext cx="4419600" cy="2286000"/>
          </a:xfrm>
          <a:prstGeom prst="rect">
            <a:avLst/>
          </a:prstGeom>
        </p:spPr>
      </p:pic>
    </p:spTree>
    <p:extLst>
      <p:ext uri="{BB962C8B-B14F-4D97-AF65-F5344CB8AC3E}">
        <p14:creationId xmlns:p14="http://schemas.microsoft.com/office/powerpoint/2010/main" val="2731404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304CC592-52F9-2A77-000D-1BD83FCBB245}"/>
              </a:ext>
            </a:extLst>
          </p:cNvPr>
          <p:cNvSpPr txBox="1">
            <a:spLocks noChangeArrowheads="1"/>
          </p:cNvSpPr>
          <p:nvPr/>
        </p:nvSpPr>
        <p:spPr bwMode="auto">
          <a:xfrm>
            <a:off x="107504" y="671691"/>
            <a:ext cx="2903052" cy="618630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Hipopótamo </a:t>
            </a:r>
          </a:p>
          <a:p>
            <a:endParaRPr lang="pt-BR" altLang="pt-BR" sz="1600" b="1" dirty="0">
              <a:solidFill>
                <a:srgbClr val="FF0000"/>
              </a:solidFill>
            </a:endParaRPr>
          </a:p>
          <a:p>
            <a:pPr marL="285750" indent="-285750" algn="just">
              <a:buFont typeface="Arial" panose="020B0604020202020204" pitchFamily="34" charset="0"/>
              <a:buChar char="•"/>
            </a:pPr>
            <a:r>
              <a:rPr lang="pt-BR" sz="1400" b="1" dirty="0">
                <a:latin typeface="Comic Sans MS" panose="030F0702030302020204" pitchFamily="66" charset="0"/>
              </a:rPr>
              <a:t>É um mamífero herbívoro, e seu nome significa cavalo do rio;</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Ainda que sejam animais volumosos e pesados, conseguem correr em terra;</a:t>
            </a:r>
          </a:p>
          <a:p>
            <a:pPr algn="just"/>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Para escapar do calor africano, passam o dia mergulhados em lagos ou rios e saem à noite para pastar;</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São excelentes nadadores, suas patas possuem 4 dedos e entre elas possuem membranas que facilitam o nado. Podem ficar até 5 minutos embaixo d’água;</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Os machos podem pesar até 3 toneladas. São agressivos e vivem em bandos. </a:t>
            </a:r>
            <a:endParaRPr lang="pt-BR" sz="1600" b="1" i="1" dirty="0">
              <a:latin typeface="Comic Sans MS" panose="030F0702030302020204" pitchFamily="66" charset="0"/>
            </a:endParaRPr>
          </a:p>
        </p:txBody>
      </p:sp>
      <p:pic>
        <p:nvPicPr>
          <p:cNvPr id="3" name="Imagem 2">
            <a:extLst>
              <a:ext uri="{FF2B5EF4-FFF2-40B4-BE49-F238E27FC236}">
                <a16:creationId xmlns:a16="http://schemas.microsoft.com/office/drawing/2014/main" id="{03352D3F-45BD-EC2F-E442-6E03CD2D6E70}"/>
              </a:ext>
            </a:extLst>
          </p:cNvPr>
          <p:cNvPicPr>
            <a:picLocks noChangeAspect="1"/>
          </p:cNvPicPr>
          <p:nvPr/>
        </p:nvPicPr>
        <p:blipFill>
          <a:blip r:embed="rId3"/>
          <a:stretch>
            <a:fillRect/>
          </a:stretch>
        </p:blipFill>
        <p:spPr>
          <a:xfrm>
            <a:off x="5652120" y="4229046"/>
            <a:ext cx="3324054" cy="21592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aixaDeTexto 9">
            <a:extLst>
              <a:ext uri="{FF2B5EF4-FFF2-40B4-BE49-F238E27FC236}">
                <a16:creationId xmlns:a16="http://schemas.microsoft.com/office/drawing/2014/main" id="{DE9A4C7E-C5D5-83EA-14B3-63E0901FDA84}"/>
              </a:ext>
            </a:extLst>
          </p:cNvPr>
          <p:cNvSpPr txBox="1">
            <a:spLocks noChangeArrowheads="1"/>
          </p:cNvSpPr>
          <p:nvPr/>
        </p:nvSpPr>
        <p:spPr bwMode="auto">
          <a:xfrm>
            <a:off x="3172091" y="6396335"/>
            <a:ext cx="3744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altLang="pt-BR" sz="1200" b="1" dirty="0">
                <a:latin typeface="Comic Sans MS" panose="030F0702030302020204" pitchFamily="66" charset="0"/>
              </a:rPr>
              <a:t>Hipopótamo correndo atrás de funcionário no </a:t>
            </a:r>
            <a:r>
              <a:rPr lang="es-ES" sz="1200" b="1" dirty="0">
                <a:latin typeface="Comic Sans MS" panose="030F0702030302020204" pitchFamily="66" charset="0"/>
              </a:rPr>
              <a:t>Parque Nacional de </a:t>
            </a:r>
            <a:r>
              <a:rPr lang="es-ES" sz="1200" b="1" dirty="0" err="1">
                <a:latin typeface="Comic Sans MS" panose="030F0702030302020204" pitchFamily="66" charset="0"/>
              </a:rPr>
              <a:t>Murchison</a:t>
            </a:r>
            <a:r>
              <a:rPr lang="es-ES" sz="1200" b="1" dirty="0">
                <a:latin typeface="Comic Sans MS" panose="030F0702030302020204" pitchFamily="66" charset="0"/>
              </a:rPr>
              <a:t> Falls </a:t>
            </a:r>
            <a:r>
              <a:rPr lang="es-ES" sz="1200" b="1" dirty="0" err="1">
                <a:latin typeface="Comic Sans MS" panose="030F0702030302020204" pitchFamily="66" charset="0"/>
              </a:rPr>
              <a:t>em</a:t>
            </a:r>
            <a:r>
              <a:rPr lang="es-ES" sz="1200" b="1" dirty="0">
                <a:latin typeface="Comic Sans MS" panose="030F0702030302020204" pitchFamily="66" charset="0"/>
              </a:rPr>
              <a:t> Uganda.</a:t>
            </a:r>
            <a:endParaRPr lang="pt-BR" altLang="pt-BR" sz="1200" b="1" dirty="0">
              <a:latin typeface="Comic Sans MS" panose="030F0702030302020204" pitchFamily="66" charset="0"/>
            </a:endParaRPr>
          </a:p>
        </p:txBody>
      </p:sp>
      <p:pic>
        <p:nvPicPr>
          <p:cNvPr id="5" name="Picture 4" descr="novios">
            <a:extLst>
              <a:ext uri="{FF2B5EF4-FFF2-40B4-BE49-F238E27FC236}">
                <a16:creationId xmlns:a16="http://schemas.microsoft.com/office/drawing/2014/main" id="{08F35DD6-8A9C-83F5-23C8-2DBE9B4591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5432" y="753415"/>
            <a:ext cx="2591064" cy="1676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6" descr="Filhote de hipopótamo vira atração em zoológico da Suíça">
            <a:extLst>
              <a:ext uri="{FF2B5EF4-FFF2-40B4-BE49-F238E27FC236}">
                <a16:creationId xmlns:a16="http://schemas.microsoft.com/office/drawing/2014/main" id="{46812F88-33F1-B124-2471-7D006062F6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8601" y="2558795"/>
            <a:ext cx="2711091" cy="1478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8" descr="http://vignette2.wikia.nocookie.net/inciclopedia/images/5/5c/Hipopotamo.jpg/revision/latest?cb=20060706231052">
            <a:extLst>
              <a:ext uri="{FF2B5EF4-FFF2-40B4-BE49-F238E27FC236}">
                <a16:creationId xmlns:a16="http://schemas.microsoft.com/office/drawing/2014/main" id="{1E6A5CAB-D29B-8ADB-17DC-18964A27D64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490"/>
          <a:stretch/>
        </p:blipFill>
        <p:spPr bwMode="auto">
          <a:xfrm>
            <a:off x="3732214" y="775239"/>
            <a:ext cx="2201268" cy="1657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0" descr="3">
            <a:extLst>
              <a:ext uri="{FF2B5EF4-FFF2-40B4-BE49-F238E27FC236}">
                <a16:creationId xmlns:a16="http://schemas.microsoft.com/office/drawing/2014/main" id="{63B1A97C-731C-19F0-4D44-A379F2A101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69726" y="2558794"/>
            <a:ext cx="2711090" cy="1699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12" descr="https://upload.wikimedia.org/wikipedia/commons/thumb/4/4e/Flag_of_Uganda.svg/220px-Flag_of_Uganda.svg.png">
            <a:extLst>
              <a:ext uri="{FF2B5EF4-FFF2-40B4-BE49-F238E27FC236}">
                <a16:creationId xmlns:a16="http://schemas.microsoft.com/office/drawing/2014/main" id="{72D8B2B8-61B4-D37D-B09A-F9AEDE0ED9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4120" y="4941999"/>
            <a:ext cx="1283453" cy="831430"/>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A050AADB-7CAF-BF7C-AC4C-31BAAEC37DE2}"/>
              </a:ext>
            </a:extLst>
          </p:cNvPr>
          <p:cNvSpPr txBox="1"/>
          <p:nvPr/>
        </p:nvSpPr>
        <p:spPr>
          <a:xfrm>
            <a:off x="3240897" y="4575483"/>
            <a:ext cx="1187088" cy="369332"/>
          </a:xfrm>
          <a:prstGeom prst="rect">
            <a:avLst/>
          </a:prstGeom>
          <a:noFill/>
        </p:spPr>
        <p:txBody>
          <a:bodyPr wrap="square">
            <a:spAutoFit/>
          </a:bodyPr>
          <a:lstStyle/>
          <a:p>
            <a:pPr algn="ctr"/>
            <a:r>
              <a:rPr lang="pt-BR" b="1" dirty="0"/>
              <a:t>Uganda</a:t>
            </a:r>
          </a:p>
        </p:txBody>
      </p:sp>
    </p:spTree>
    <p:extLst>
      <p:ext uri="{BB962C8B-B14F-4D97-AF65-F5344CB8AC3E}">
        <p14:creationId xmlns:p14="http://schemas.microsoft.com/office/powerpoint/2010/main" val="29356798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3570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C08D5C2E-D425-4C03-9309-D4B49371D106}"/>
              </a:ext>
            </a:extLst>
          </p:cNvPr>
          <p:cNvSpPr txBox="1"/>
          <p:nvPr/>
        </p:nvSpPr>
        <p:spPr>
          <a:xfrm>
            <a:off x="45053" y="1700808"/>
            <a:ext cx="8919435" cy="2308324"/>
          </a:xfrm>
          <a:prstGeom prst="rect">
            <a:avLst/>
          </a:prstGeom>
          <a:noFill/>
        </p:spPr>
        <p:txBody>
          <a:bodyPr wrap="square">
            <a:spAutoFit/>
          </a:bodyPr>
          <a:lstStyle/>
          <a:p>
            <a:pPr marL="285750" indent="-285750">
              <a:buFont typeface="Wingdings" panose="05000000000000000000" pitchFamily="2" charset="2"/>
              <a:buChar char="§"/>
            </a:pPr>
            <a:endParaRPr lang="en-US" dirty="0">
              <a:latin typeface="Goudy"/>
            </a:endParaRPr>
          </a:p>
          <a:p>
            <a:r>
              <a:rPr kumimoji="0" lang="pt-PT" altLang="pt-BR" sz="1800" b="0" i="0" u="none" strike="noStrike" cap="none" normalizeH="0" baseline="0" dirty="0">
                <a:ln>
                  <a:noFill/>
                </a:ln>
                <a:solidFill>
                  <a:srgbClr val="202124"/>
                </a:solidFill>
                <a:effectLst/>
                <a:latin typeface="inherit"/>
              </a:rPr>
              <a:t>A oferta do décimo terceiro sábado do próximo trimestre ajudará a Divisão da Inter Europeia a estabelecer: </a:t>
            </a:r>
          </a:p>
          <a:p>
            <a:pPr marL="285750" indent="-285750">
              <a:buFont typeface="Wingdings" panose="05000000000000000000" pitchFamily="2" charset="2"/>
              <a:buChar char="§"/>
            </a:pPr>
            <a:r>
              <a:rPr kumimoji="0" lang="pt-PT" altLang="pt-BR" sz="1800" b="0" i="0" u="none" strike="noStrike" cap="none" normalizeH="0" baseline="0" dirty="0">
                <a:ln>
                  <a:noFill/>
                </a:ln>
                <a:solidFill>
                  <a:srgbClr val="202124"/>
                </a:solidFill>
                <a:effectLst/>
                <a:latin typeface="inherit"/>
              </a:rPr>
              <a:t>Centro de vida Saudável, Lyon, França </a:t>
            </a:r>
          </a:p>
          <a:p>
            <a:pPr marL="285750" indent="-285750">
              <a:buFont typeface="Wingdings" panose="05000000000000000000" pitchFamily="2" charset="2"/>
              <a:buChar char="§"/>
            </a:pPr>
            <a:r>
              <a:rPr kumimoji="0" lang="pt-PT" altLang="pt-BR" sz="1800" b="0" i="0" u="none" strike="noStrike" cap="none" normalizeH="0" baseline="0" dirty="0">
                <a:ln>
                  <a:noFill/>
                </a:ln>
                <a:solidFill>
                  <a:srgbClr val="202124"/>
                </a:solidFill>
                <a:effectLst/>
                <a:latin typeface="inherit"/>
              </a:rPr>
              <a:t>Escola Primária, Setúbal, Portugal </a:t>
            </a:r>
          </a:p>
          <a:p>
            <a:pPr marL="285750" indent="-285750">
              <a:buFont typeface="Wingdings" panose="05000000000000000000" pitchFamily="2" charset="2"/>
              <a:buChar char="§"/>
            </a:pPr>
            <a:r>
              <a:rPr kumimoji="0" lang="pt-PT" altLang="pt-BR" sz="1800" b="0" i="0" u="none" strike="noStrike" cap="none" normalizeH="0" baseline="0" dirty="0">
                <a:ln>
                  <a:noFill/>
                </a:ln>
                <a:solidFill>
                  <a:srgbClr val="202124"/>
                </a:solidFill>
                <a:effectLst/>
                <a:latin typeface="inherit"/>
              </a:rPr>
              <a:t>Escola primária, Moisei, Romênia </a:t>
            </a:r>
          </a:p>
          <a:p>
            <a:pPr marL="285750" indent="-285750">
              <a:buFont typeface="Wingdings" panose="05000000000000000000" pitchFamily="2" charset="2"/>
              <a:buChar char="§"/>
            </a:pPr>
            <a:r>
              <a:rPr kumimoji="0" lang="pt-PT" altLang="pt-BR" sz="1800" b="0" i="0" u="none" strike="noStrike" cap="none" normalizeH="0" baseline="0" dirty="0">
                <a:ln>
                  <a:noFill/>
                </a:ln>
                <a:solidFill>
                  <a:srgbClr val="202124"/>
                </a:solidFill>
                <a:effectLst/>
                <a:latin typeface="inherit"/>
              </a:rPr>
              <a:t>Centro extracurricular, Galați, Romênia </a:t>
            </a:r>
          </a:p>
          <a:p>
            <a:pPr marL="285750" indent="-285750">
              <a:buFont typeface="Wingdings" panose="05000000000000000000" pitchFamily="2" charset="2"/>
              <a:buChar char="§"/>
            </a:pPr>
            <a:r>
              <a:rPr kumimoji="0" lang="pt-PT" altLang="pt-BR" sz="1800" b="0" i="0" u="none" strike="noStrike" cap="none" normalizeH="0" baseline="0" dirty="0">
                <a:ln>
                  <a:noFill/>
                </a:ln>
                <a:solidFill>
                  <a:srgbClr val="202124"/>
                </a:solidFill>
                <a:effectLst/>
                <a:latin typeface="inherit"/>
              </a:rPr>
              <a:t>Acampamento para jovens e centro de treinamento, Gland, Suíça</a:t>
            </a:r>
            <a:endParaRPr lang="en-US" dirty="0">
              <a:latin typeface="Goudy"/>
            </a:endParaRPr>
          </a:p>
        </p:txBody>
      </p:sp>
      <p:sp>
        <p:nvSpPr>
          <p:cNvPr id="4" name="Espaço Reservado para Texto 3">
            <a:extLst>
              <a:ext uri="{FF2B5EF4-FFF2-40B4-BE49-F238E27FC236}">
                <a16:creationId xmlns:a16="http://schemas.microsoft.com/office/drawing/2014/main" id="{D053B05A-D29E-410B-B7A1-F26AD7734980}"/>
              </a:ext>
            </a:extLst>
          </p:cNvPr>
          <p:cNvSpPr>
            <a:spLocks noGrp="1"/>
          </p:cNvSpPr>
          <p:nvPr>
            <p:ph type="body" sz="quarter" idx="11"/>
          </p:nvPr>
        </p:nvSpPr>
        <p:spPr/>
        <p:txBody>
          <a:bodyPr/>
          <a:lstStyle/>
          <a:p>
            <a:pPr algn="ctr"/>
            <a:r>
              <a:rPr lang="pt-BR" dirty="0"/>
              <a:t>Projetos para o Próximo Trimestre</a:t>
            </a:r>
          </a:p>
          <a:p>
            <a:endParaRPr lang="pt-BR" dirty="0"/>
          </a:p>
        </p:txBody>
      </p:sp>
      <p:sp>
        <p:nvSpPr>
          <p:cNvPr id="16" name="Retângulo 15">
            <a:extLst>
              <a:ext uri="{FF2B5EF4-FFF2-40B4-BE49-F238E27FC236}">
                <a16:creationId xmlns:a16="http://schemas.microsoft.com/office/drawing/2014/main" id="{A3235630-90A2-4AD9-B84A-45040AAFCFA7}"/>
              </a:ext>
            </a:extLst>
          </p:cNvPr>
          <p:cNvSpPr/>
          <p:nvPr/>
        </p:nvSpPr>
        <p:spPr>
          <a:xfrm>
            <a:off x="32393" y="699603"/>
            <a:ext cx="9089479" cy="569157"/>
          </a:xfrm>
          <a:prstGeom prst="rect">
            <a:avLst/>
          </a:prstGeom>
        </p:spPr>
        <p:txBody>
          <a:bodyPr wrap="square" anchor="ctr" anchorCtr="0">
            <a:noAutofit/>
          </a:bodyPr>
          <a:lstStyle/>
          <a:p>
            <a:pPr algn="ctr" fontAlgn="base">
              <a:spcBef>
                <a:spcPct val="0"/>
              </a:spcBef>
              <a:spcAft>
                <a:spcPct val="0"/>
              </a:spcAft>
            </a:pPr>
            <a:r>
              <a:rPr lang="pt-PT" altLang="pt-BR" sz="2400" dirty="0">
                <a:solidFill>
                  <a:srgbClr val="212121"/>
                </a:solidFill>
                <a:latin typeface="inherit"/>
              </a:rPr>
              <a:t>No próximo trimestre as ofertas irão ajudar a </a:t>
            </a:r>
          </a:p>
        </p:txBody>
      </p:sp>
      <p:sp>
        <p:nvSpPr>
          <p:cNvPr id="7" name="CaixaDeTexto 6">
            <a:extLst>
              <a:ext uri="{FF2B5EF4-FFF2-40B4-BE49-F238E27FC236}">
                <a16:creationId xmlns:a16="http://schemas.microsoft.com/office/drawing/2014/main" id="{0CB06AA9-E2A7-4B5A-BC66-746C6AC85378}"/>
              </a:ext>
            </a:extLst>
          </p:cNvPr>
          <p:cNvSpPr txBox="1"/>
          <p:nvPr/>
        </p:nvSpPr>
        <p:spPr>
          <a:xfrm>
            <a:off x="57379" y="1143566"/>
            <a:ext cx="9089478" cy="646331"/>
          </a:xfrm>
          <a:prstGeom prst="rect">
            <a:avLst/>
          </a:prstGeom>
          <a:noFill/>
        </p:spPr>
        <p:txBody>
          <a:bodyPr wrap="square" rtlCol="0">
            <a:spAutoFit/>
          </a:bodyPr>
          <a:lstStyle/>
          <a:p>
            <a:pPr algn="ctr"/>
            <a:r>
              <a:rPr lang="en-US" sz="3600" b="1" dirty="0">
                <a:solidFill>
                  <a:srgbClr val="FF0000"/>
                </a:solidFill>
                <a:latin typeface="inherit"/>
                <a:cs typeface="Arial" pitchFamily="34" charset="0"/>
              </a:rPr>
              <a:t>   </a:t>
            </a:r>
            <a:r>
              <a:rPr lang="en-US" sz="3600" b="1" dirty="0" err="1">
                <a:solidFill>
                  <a:srgbClr val="FF0000"/>
                </a:solidFill>
                <a:latin typeface="inherit"/>
                <a:cs typeface="Arial" pitchFamily="34" charset="0"/>
              </a:rPr>
              <a:t>Divisão</a:t>
            </a:r>
            <a:r>
              <a:rPr lang="en-US" sz="3600" b="1" dirty="0">
                <a:solidFill>
                  <a:srgbClr val="FF0000"/>
                </a:solidFill>
                <a:latin typeface="inherit"/>
                <a:cs typeface="Arial" pitchFamily="34" charset="0"/>
              </a:rPr>
              <a:t> Inter </a:t>
            </a:r>
            <a:r>
              <a:rPr lang="en-US" sz="3600" b="1" dirty="0" err="1">
                <a:solidFill>
                  <a:srgbClr val="FF0000"/>
                </a:solidFill>
                <a:latin typeface="inherit"/>
                <a:cs typeface="Arial" pitchFamily="34" charset="0"/>
              </a:rPr>
              <a:t>Europeia</a:t>
            </a:r>
            <a:endParaRPr lang="en-US" sz="2000" b="1" dirty="0"/>
          </a:p>
        </p:txBody>
      </p:sp>
    </p:spTree>
    <p:extLst>
      <p:ext uri="{BB962C8B-B14F-4D97-AF65-F5344CB8AC3E}">
        <p14:creationId xmlns:p14="http://schemas.microsoft.com/office/powerpoint/2010/main" val="3887523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233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D24D0E0-D590-480E-A044-9A3781F7A5D1}"/>
              </a:ext>
            </a:extLst>
          </p:cNvPr>
          <p:cNvSpPr>
            <a:spLocks noGrp="1"/>
          </p:cNvSpPr>
          <p:nvPr>
            <p:ph type="body" sz="quarter" idx="11"/>
          </p:nvPr>
        </p:nvSpPr>
        <p:spPr/>
        <p:txBody>
          <a:bodyPr/>
          <a:lstStyle/>
          <a:p>
            <a:endParaRPr lang="pt-BR"/>
          </a:p>
        </p:txBody>
      </p:sp>
    </p:spTree>
    <p:extLst>
      <p:ext uri="{BB962C8B-B14F-4D97-AF65-F5344CB8AC3E}">
        <p14:creationId xmlns:p14="http://schemas.microsoft.com/office/powerpoint/2010/main" val="2541338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3">
            <a:extLst>
              <a:ext uri="{FF2B5EF4-FFF2-40B4-BE49-F238E27FC236}">
                <a16:creationId xmlns:a16="http://schemas.microsoft.com/office/drawing/2014/main" id="{DA61ECFF-7CC7-A954-6464-952414AC0398}"/>
              </a:ext>
            </a:extLst>
          </p:cNvPr>
          <p:cNvSpPr txBox="1">
            <a:spLocks noChangeArrowheads="1"/>
          </p:cNvSpPr>
          <p:nvPr/>
        </p:nvSpPr>
        <p:spPr bwMode="auto">
          <a:xfrm>
            <a:off x="66390" y="3872890"/>
            <a:ext cx="2993442" cy="461665"/>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400" b="1" dirty="0">
                <a:solidFill>
                  <a:srgbClr val="FF0000"/>
                </a:solidFill>
                <a:latin typeface="Arial" charset="0"/>
              </a:rPr>
              <a:t>Quênia</a:t>
            </a:r>
            <a:endParaRPr lang="pt-BR" altLang="pt-BR" sz="2400" b="1" dirty="0"/>
          </a:p>
        </p:txBody>
      </p:sp>
      <p:sp>
        <p:nvSpPr>
          <p:cNvPr id="8" name="CaixaDeTexto 3">
            <a:extLst>
              <a:ext uri="{FF2B5EF4-FFF2-40B4-BE49-F238E27FC236}">
                <a16:creationId xmlns:a16="http://schemas.microsoft.com/office/drawing/2014/main" id="{5D679606-C38C-C966-9DD0-F4886DE9DF8A}"/>
              </a:ext>
            </a:extLst>
          </p:cNvPr>
          <p:cNvSpPr txBox="1">
            <a:spLocks noChangeArrowheads="1"/>
          </p:cNvSpPr>
          <p:nvPr/>
        </p:nvSpPr>
        <p:spPr bwMode="auto">
          <a:xfrm>
            <a:off x="3057178" y="3872890"/>
            <a:ext cx="2993442" cy="461665"/>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400" b="1" dirty="0">
                <a:solidFill>
                  <a:srgbClr val="FF0000"/>
                </a:solidFill>
                <a:latin typeface="Arial" charset="0"/>
              </a:rPr>
              <a:t>Etiópia</a:t>
            </a:r>
            <a:endParaRPr lang="pt-BR" altLang="pt-BR" sz="2400" b="1" dirty="0"/>
          </a:p>
        </p:txBody>
      </p:sp>
      <p:sp>
        <p:nvSpPr>
          <p:cNvPr id="9" name="CaixaDeTexto 3">
            <a:extLst>
              <a:ext uri="{FF2B5EF4-FFF2-40B4-BE49-F238E27FC236}">
                <a16:creationId xmlns:a16="http://schemas.microsoft.com/office/drawing/2014/main" id="{F6937181-585A-C687-2B46-DEFF5A998FEA}"/>
              </a:ext>
            </a:extLst>
          </p:cNvPr>
          <p:cNvSpPr txBox="1">
            <a:spLocks noChangeArrowheads="1"/>
          </p:cNvSpPr>
          <p:nvPr/>
        </p:nvSpPr>
        <p:spPr bwMode="auto">
          <a:xfrm>
            <a:off x="6047966" y="3872890"/>
            <a:ext cx="3053238" cy="461665"/>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400" b="1" dirty="0">
                <a:solidFill>
                  <a:srgbClr val="FF0000"/>
                </a:solidFill>
                <a:latin typeface="Arial" charset="0"/>
              </a:rPr>
              <a:t>Burundi</a:t>
            </a:r>
            <a:endParaRPr lang="pt-BR" altLang="pt-BR" sz="2400" b="1" dirty="0"/>
          </a:p>
        </p:txBody>
      </p:sp>
      <p:sp>
        <p:nvSpPr>
          <p:cNvPr id="10" name="CaixaDeTexto 3">
            <a:extLst>
              <a:ext uri="{FF2B5EF4-FFF2-40B4-BE49-F238E27FC236}">
                <a16:creationId xmlns:a16="http://schemas.microsoft.com/office/drawing/2014/main" id="{241E7EEC-4548-1BDD-EDBD-07C4582EB0DB}"/>
              </a:ext>
            </a:extLst>
          </p:cNvPr>
          <p:cNvSpPr txBox="1">
            <a:spLocks noChangeArrowheads="1"/>
          </p:cNvSpPr>
          <p:nvPr/>
        </p:nvSpPr>
        <p:spPr bwMode="auto">
          <a:xfrm>
            <a:off x="66390" y="869176"/>
            <a:ext cx="2993442" cy="461665"/>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400" b="1" dirty="0">
                <a:solidFill>
                  <a:srgbClr val="FF0000"/>
                </a:solidFill>
                <a:latin typeface="Arial" charset="0"/>
              </a:rPr>
              <a:t>Ruanda</a:t>
            </a:r>
            <a:endParaRPr lang="pt-BR" altLang="pt-BR" sz="2400" b="1" dirty="0"/>
          </a:p>
        </p:txBody>
      </p:sp>
      <p:sp>
        <p:nvSpPr>
          <p:cNvPr id="12" name="CaixaDeTexto 3">
            <a:extLst>
              <a:ext uri="{FF2B5EF4-FFF2-40B4-BE49-F238E27FC236}">
                <a16:creationId xmlns:a16="http://schemas.microsoft.com/office/drawing/2014/main" id="{845EC202-08F8-F5B4-D36C-C8A58B5801FE}"/>
              </a:ext>
            </a:extLst>
          </p:cNvPr>
          <p:cNvSpPr txBox="1">
            <a:spLocks noChangeArrowheads="1"/>
          </p:cNvSpPr>
          <p:nvPr/>
        </p:nvSpPr>
        <p:spPr bwMode="auto">
          <a:xfrm>
            <a:off x="3063528" y="869176"/>
            <a:ext cx="2993442" cy="461665"/>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400" b="1" dirty="0">
                <a:solidFill>
                  <a:srgbClr val="FF0000"/>
                </a:solidFill>
                <a:latin typeface="Arial" charset="0"/>
              </a:rPr>
              <a:t>Uganda</a:t>
            </a:r>
            <a:endParaRPr lang="pt-BR" altLang="pt-BR" sz="2400" b="1" dirty="0"/>
          </a:p>
        </p:txBody>
      </p:sp>
      <p:sp>
        <p:nvSpPr>
          <p:cNvPr id="13" name="CaixaDeTexto 3">
            <a:extLst>
              <a:ext uri="{FF2B5EF4-FFF2-40B4-BE49-F238E27FC236}">
                <a16:creationId xmlns:a16="http://schemas.microsoft.com/office/drawing/2014/main" id="{D9488626-A8DA-AF8B-A9FE-230928F6B2F3}"/>
              </a:ext>
            </a:extLst>
          </p:cNvPr>
          <p:cNvSpPr txBox="1">
            <a:spLocks noChangeArrowheads="1"/>
          </p:cNvSpPr>
          <p:nvPr/>
        </p:nvSpPr>
        <p:spPr bwMode="auto">
          <a:xfrm>
            <a:off x="6060666" y="869176"/>
            <a:ext cx="3053238" cy="461665"/>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400" b="1" dirty="0">
                <a:solidFill>
                  <a:srgbClr val="FF0000"/>
                </a:solidFill>
                <a:latin typeface="Arial" charset="0"/>
              </a:rPr>
              <a:t>Tanzânia</a:t>
            </a:r>
            <a:endParaRPr lang="pt-BR" altLang="pt-BR" sz="2400" b="1" dirty="0"/>
          </a:p>
        </p:txBody>
      </p:sp>
      <p:sp>
        <p:nvSpPr>
          <p:cNvPr id="16" name="AutoShape 8" descr="Flag of Vanuatu - Wikipedia">
            <a:extLst>
              <a:ext uri="{FF2B5EF4-FFF2-40B4-BE49-F238E27FC236}">
                <a16:creationId xmlns:a16="http://schemas.microsoft.com/office/drawing/2014/main" id="{EA773654-228E-AF7F-6EDD-545562996D3E}"/>
              </a:ext>
            </a:extLst>
          </p:cNvPr>
          <p:cNvSpPr>
            <a:spLocks noChangeAspect="1" noChangeArrowheads="1"/>
          </p:cNvSpPr>
          <p:nvPr/>
        </p:nvSpPr>
        <p:spPr bwMode="auto">
          <a:xfrm>
            <a:off x="5266962" y="56840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24" name="AutoShape 10" descr="Tuvalu – Wikipédia, a enciclopédia livre">
            <a:extLst>
              <a:ext uri="{FF2B5EF4-FFF2-40B4-BE49-F238E27FC236}">
                <a16:creationId xmlns:a16="http://schemas.microsoft.com/office/drawing/2014/main" id="{1D7CB836-2A27-A59B-DAF3-8A03E4A18BA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4" name="Imagem 3">
            <a:extLst>
              <a:ext uri="{FF2B5EF4-FFF2-40B4-BE49-F238E27FC236}">
                <a16:creationId xmlns:a16="http://schemas.microsoft.com/office/drawing/2014/main" id="{9A68D022-DB8E-0A72-8418-6F2981A73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361" y="1700896"/>
            <a:ext cx="2570400" cy="1857600"/>
          </a:xfrm>
          <a:prstGeom prst="rect">
            <a:avLst/>
          </a:prstGeom>
          <a:ln w="25400">
            <a:solidFill>
              <a:schemeClr val="tx1"/>
            </a:solidFill>
          </a:ln>
        </p:spPr>
      </p:pic>
      <p:pic>
        <p:nvPicPr>
          <p:cNvPr id="6" name="Imagem 5">
            <a:extLst>
              <a:ext uri="{FF2B5EF4-FFF2-40B4-BE49-F238E27FC236}">
                <a16:creationId xmlns:a16="http://schemas.microsoft.com/office/drawing/2014/main" id="{9B8196CE-2C43-F2A0-E0BE-EBE249612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275" y="1700896"/>
            <a:ext cx="2570400" cy="1857600"/>
          </a:xfrm>
          <a:prstGeom prst="rect">
            <a:avLst/>
          </a:prstGeom>
          <a:ln w="25400">
            <a:solidFill>
              <a:schemeClr val="tx1"/>
            </a:solidFill>
          </a:ln>
        </p:spPr>
      </p:pic>
      <p:pic>
        <p:nvPicPr>
          <p:cNvPr id="11" name="Imagem 10">
            <a:extLst>
              <a:ext uri="{FF2B5EF4-FFF2-40B4-BE49-F238E27FC236}">
                <a16:creationId xmlns:a16="http://schemas.microsoft.com/office/drawing/2014/main" id="{4CC82024-84E6-624C-F1B8-8BAEA2DDFE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3275" y="4724606"/>
            <a:ext cx="2570400" cy="1857600"/>
          </a:xfrm>
          <a:prstGeom prst="rect">
            <a:avLst/>
          </a:prstGeom>
          <a:ln w="25400">
            <a:solidFill>
              <a:schemeClr val="tx1"/>
            </a:solidFill>
          </a:ln>
        </p:spPr>
      </p:pic>
      <p:pic>
        <p:nvPicPr>
          <p:cNvPr id="18" name="Imagem 17">
            <a:extLst>
              <a:ext uri="{FF2B5EF4-FFF2-40B4-BE49-F238E27FC236}">
                <a16:creationId xmlns:a16="http://schemas.microsoft.com/office/drawing/2014/main" id="{22DCA4E3-66CC-90B7-7D37-63F9CF8465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911" y="4724606"/>
            <a:ext cx="2570400" cy="1857600"/>
          </a:xfrm>
          <a:prstGeom prst="rect">
            <a:avLst/>
          </a:prstGeom>
          <a:ln w="25400">
            <a:solidFill>
              <a:schemeClr val="tx1"/>
            </a:solidFill>
          </a:ln>
        </p:spPr>
      </p:pic>
      <p:pic>
        <p:nvPicPr>
          <p:cNvPr id="20" name="Imagem 19">
            <a:extLst>
              <a:ext uri="{FF2B5EF4-FFF2-40B4-BE49-F238E27FC236}">
                <a16:creationId xmlns:a16="http://schemas.microsoft.com/office/drawing/2014/main" id="{EEF45A4B-3BA4-E04B-D1A0-92C87B3F3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9385" y="1698462"/>
            <a:ext cx="2570400" cy="1857600"/>
          </a:xfrm>
          <a:prstGeom prst="rect">
            <a:avLst/>
          </a:prstGeom>
          <a:ln w="25400">
            <a:solidFill>
              <a:schemeClr val="tx1"/>
            </a:solidFill>
          </a:ln>
        </p:spPr>
      </p:pic>
      <p:pic>
        <p:nvPicPr>
          <p:cNvPr id="1034" name="Picture 10" descr="Bandeira do Burundi – Wikipédia, a enciclopédia livre">
            <a:extLst>
              <a:ext uri="{FF2B5EF4-FFF2-40B4-BE49-F238E27FC236}">
                <a16:creationId xmlns:a16="http://schemas.microsoft.com/office/drawing/2014/main" id="{23BBCE5F-9C69-90F1-606D-D2E2E3E045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7747" y="4724606"/>
            <a:ext cx="2570400" cy="185760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776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100"/>
                                        <p:tgtEl>
                                          <p:spTgt spid="3"/>
                                        </p:tgtEl>
                                      </p:cBhvr>
                                    </p:animEffect>
                                    <p:anim calcmode="lin" valueType="num">
                                      <p:cBhvr>
                                        <p:cTn id="8" dur="1100" fill="hold"/>
                                        <p:tgtEl>
                                          <p:spTgt spid="3"/>
                                        </p:tgtEl>
                                        <p:attrNameLst>
                                          <p:attrName>style.rotation</p:attrName>
                                        </p:attrNameLst>
                                      </p:cBhvr>
                                      <p:tavLst>
                                        <p:tav tm="0">
                                          <p:val>
                                            <p:fltVal val="720"/>
                                          </p:val>
                                        </p:tav>
                                        <p:tav tm="100000">
                                          <p:val>
                                            <p:fltVal val="0"/>
                                          </p:val>
                                        </p:tav>
                                      </p:tavLst>
                                    </p:anim>
                                    <p:anim calcmode="lin" valueType="num">
                                      <p:cBhvr>
                                        <p:cTn id="9" dur="1100" fill="hold"/>
                                        <p:tgtEl>
                                          <p:spTgt spid="3"/>
                                        </p:tgtEl>
                                        <p:attrNameLst>
                                          <p:attrName>ppt_h</p:attrName>
                                        </p:attrNameLst>
                                      </p:cBhvr>
                                      <p:tavLst>
                                        <p:tav tm="0">
                                          <p:val>
                                            <p:fltVal val="0"/>
                                          </p:val>
                                        </p:tav>
                                        <p:tav tm="100000">
                                          <p:val>
                                            <p:strVal val="#ppt_h"/>
                                          </p:val>
                                        </p:tav>
                                      </p:tavLst>
                                    </p:anim>
                                    <p:anim calcmode="lin" valueType="num">
                                      <p:cBhvr>
                                        <p:cTn id="10" dur="1100" fill="hold"/>
                                        <p:tgtEl>
                                          <p:spTgt spid="3"/>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100"/>
                                        <p:tgtEl>
                                          <p:spTgt spid="8"/>
                                        </p:tgtEl>
                                      </p:cBhvr>
                                    </p:animEffect>
                                    <p:anim calcmode="lin" valueType="num">
                                      <p:cBhvr>
                                        <p:cTn id="14" dur="1100" fill="hold"/>
                                        <p:tgtEl>
                                          <p:spTgt spid="8"/>
                                        </p:tgtEl>
                                        <p:attrNameLst>
                                          <p:attrName>style.rotation</p:attrName>
                                        </p:attrNameLst>
                                      </p:cBhvr>
                                      <p:tavLst>
                                        <p:tav tm="0">
                                          <p:val>
                                            <p:fltVal val="720"/>
                                          </p:val>
                                        </p:tav>
                                        <p:tav tm="100000">
                                          <p:val>
                                            <p:fltVal val="0"/>
                                          </p:val>
                                        </p:tav>
                                      </p:tavLst>
                                    </p:anim>
                                    <p:anim calcmode="lin" valueType="num">
                                      <p:cBhvr>
                                        <p:cTn id="15" dur="1100" fill="hold"/>
                                        <p:tgtEl>
                                          <p:spTgt spid="8"/>
                                        </p:tgtEl>
                                        <p:attrNameLst>
                                          <p:attrName>ppt_h</p:attrName>
                                        </p:attrNameLst>
                                      </p:cBhvr>
                                      <p:tavLst>
                                        <p:tav tm="0">
                                          <p:val>
                                            <p:fltVal val="0"/>
                                          </p:val>
                                        </p:tav>
                                        <p:tav tm="100000">
                                          <p:val>
                                            <p:strVal val="#ppt_h"/>
                                          </p:val>
                                        </p:tav>
                                      </p:tavLst>
                                    </p:anim>
                                    <p:anim calcmode="lin" valueType="num">
                                      <p:cBhvr>
                                        <p:cTn id="16" dur="1100" fill="hold"/>
                                        <p:tgtEl>
                                          <p:spTgt spid="8"/>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100"/>
                                        <p:tgtEl>
                                          <p:spTgt spid="9"/>
                                        </p:tgtEl>
                                      </p:cBhvr>
                                    </p:animEffect>
                                    <p:anim calcmode="lin" valueType="num">
                                      <p:cBhvr>
                                        <p:cTn id="20" dur="1100" fill="hold"/>
                                        <p:tgtEl>
                                          <p:spTgt spid="9"/>
                                        </p:tgtEl>
                                        <p:attrNameLst>
                                          <p:attrName>style.rotation</p:attrName>
                                        </p:attrNameLst>
                                      </p:cBhvr>
                                      <p:tavLst>
                                        <p:tav tm="0">
                                          <p:val>
                                            <p:fltVal val="720"/>
                                          </p:val>
                                        </p:tav>
                                        <p:tav tm="100000">
                                          <p:val>
                                            <p:fltVal val="0"/>
                                          </p:val>
                                        </p:tav>
                                      </p:tavLst>
                                    </p:anim>
                                    <p:anim calcmode="lin" valueType="num">
                                      <p:cBhvr>
                                        <p:cTn id="21" dur="1100" fill="hold"/>
                                        <p:tgtEl>
                                          <p:spTgt spid="9"/>
                                        </p:tgtEl>
                                        <p:attrNameLst>
                                          <p:attrName>ppt_h</p:attrName>
                                        </p:attrNameLst>
                                      </p:cBhvr>
                                      <p:tavLst>
                                        <p:tav tm="0">
                                          <p:val>
                                            <p:fltVal val="0"/>
                                          </p:val>
                                        </p:tav>
                                        <p:tav tm="100000">
                                          <p:val>
                                            <p:strVal val="#ppt_h"/>
                                          </p:val>
                                        </p:tav>
                                      </p:tavLst>
                                    </p:anim>
                                    <p:anim calcmode="lin" valueType="num">
                                      <p:cBhvr>
                                        <p:cTn id="22" dur="1100" fill="hold"/>
                                        <p:tgtEl>
                                          <p:spTgt spid="9"/>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100"/>
                                        <p:tgtEl>
                                          <p:spTgt spid="10"/>
                                        </p:tgtEl>
                                      </p:cBhvr>
                                    </p:animEffect>
                                    <p:anim calcmode="lin" valueType="num">
                                      <p:cBhvr>
                                        <p:cTn id="26" dur="1100" fill="hold"/>
                                        <p:tgtEl>
                                          <p:spTgt spid="10"/>
                                        </p:tgtEl>
                                        <p:attrNameLst>
                                          <p:attrName>style.rotation</p:attrName>
                                        </p:attrNameLst>
                                      </p:cBhvr>
                                      <p:tavLst>
                                        <p:tav tm="0">
                                          <p:val>
                                            <p:fltVal val="720"/>
                                          </p:val>
                                        </p:tav>
                                        <p:tav tm="100000">
                                          <p:val>
                                            <p:fltVal val="0"/>
                                          </p:val>
                                        </p:tav>
                                      </p:tavLst>
                                    </p:anim>
                                    <p:anim calcmode="lin" valueType="num">
                                      <p:cBhvr>
                                        <p:cTn id="27" dur="1100" fill="hold"/>
                                        <p:tgtEl>
                                          <p:spTgt spid="10"/>
                                        </p:tgtEl>
                                        <p:attrNameLst>
                                          <p:attrName>ppt_h</p:attrName>
                                        </p:attrNameLst>
                                      </p:cBhvr>
                                      <p:tavLst>
                                        <p:tav tm="0">
                                          <p:val>
                                            <p:fltVal val="0"/>
                                          </p:val>
                                        </p:tav>
                                        <p:tav tm="100000">
                                          <p:val>
                                            <p:strVal val="#ppt_h"/>
                                          </p:val>
                                        </p:tav>
                                      </p:tavLst>
                                    </p:anim>
                                    <p:anim calcmode="lin" valueType="num">
                                      <p:cBhvr>
                                        <p:cTn id="28" dur="1100" fill="hold"/>
                                        <p:tgtEl>
                                          <p:spTgt spid="10"/>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100"/>
                                        <p:tgtEl>
                                          <p:spTgt spid="12"/>
                                        </p:tgtEl>
                                      </p:cBhvr>
                                    </p:animEffect>
                                    <p:anim calcmode="lin" valueType="num">
                                      <p:cBhvr>
                                        <p:cTn id="32" dur="1100" fill="hold"/>
                                        <p:tgtEl>
                                          <p:spTgt spid="12"/>
                                        </p:tgtEl>
                                        <p:attrNameLst>
                                          <p:attrName>style.rotation</p:attrName>
                                        </p:attrNameLst>
                                      </p:cBhvr>
                                      <p:tavLst>
                                        <p:tav tm="0">
                                          <p:val>
                                            <p:fltVal val="720"/>
                                          </p:val>
                                        </p:tav>
                                        <p:tav tm="100000">
                                          <p:val>
                                            <p:fltVal val="0"/>
                                          </p:val>
                                        </p:tav>
                                      </p:tavLst>
                                    </p:anim>
                                    <p:anim calcmode="lin" valueType="num">
                                      <p:cBhvr>
                                        <p:cTn id="33" dur="1100" fill="hold"/>
                                        <p:tgtEl>
                                          <p:spTgt spid="12"/>
                                        </p:tgtEl>
                                        <p:attrNameLst>
                                          <p:attrName>ppt_h</p:attrName>
                                        </p:attrNameLst>
                                      </p:cBhvr>
                                      <p:tavLst>
                                        <p:tav tm="0">
                                          <p:val>
                                            <p:fltVal val="0"/>
                                          </p:val>
                                        </p:tav>
                                        <p:tav tm="100000">
                                          <p:val>
                                            <p:strVal val="#ppt_h"/>
                                          </p:val>
                                        </p:tav>
                                      </p:tavLst>
                                    </p:anim>
                                    <p:anim calcmode="lin" valueType="num">
                                      <p:cBhvr>
                                        <p:cTn id="34" dur="1100" fill="hold"/>
                                        <p:tgtEl>
                                          <p:spTgt spid="12"/>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100"/>
                                        <p:tgtEl>
                                          <p:spTgt spid="13"/>
                                        </p:tgtEl>
                                      </p:cBhvr>
                                    </p:animEffect>
                                    <p:anim calcmode="lin" valueType="num">
                                      <p:cBhvr>
                                        <p:cTn id="38" dur="1100" fill="hold"/>
                                        <p:tgtEl>
                                          <p:spTgt spid="13"/>
                                        </p:tgtEl>
                                        <p:attrNameLst>
                                          <p:attrName>style.rotation</p:attrName>
                                        </p:attrNameLst>
                                      </p:cBhvr>
                                      <p:tavLst>
                                        <p:tav tm="0">
                                          <p:val>
                                            <p:fltVal val="720"/>
                                          </p:val>
                                        </p:tav>
                                        <p:tav tm="100000">
                                          <p:val>
                                            <p:fltVal val="0"/>
                                          </p:val>
                                        </p:tav>
                                      </p:tavLst>
                                    </p:anim>
                                    <p:anim calcmode="lin" valueType="num">
                                      <p:cBhvr>
                                        <p:cTn id="39" dur="1100" fill="hold"/>
                                        <p:tgtEl>
                                          <p:spTgt spid="13"/>
                                        </p:tgtEl>
                                        <p:attrNameLst>
                                          <p:attrName>ppt_h</p:attrName>
                                        </p:attrNameLst>
                                      </p:cBhvr>
                                      <p:tavLst>
                                        <p:tav tm="0">
                                          <p:val>
                                            <p:fltVal val="0"/>
                                          </p:val>
                                        </p:tav>
                                        <p:tav tm="100000">
                                          <p:val>
                                            <p:strVal val="#ppt_h"/>
                                          </p:val>
                                        </p:tav>
                                      </p:tavLst>
                                    </p:anim>
                                    <p:anim calcmode="lin" valueType="num">
                                      <p:cBhvr>
                                        <p:cTn id="40" dur="1100" fill="hold"/>
                                        <p:tgtEl>
                                          <p:spTgt spid="1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CB4FC454-EE68-4A59-9256-52CD6F4A0A8B}"/>
              </a:ext>
            </a:extLst>
          </p:cNvPr>
          <p:cNvSpPr>
            <a:spLocks noGrp="1"/>
          </p:cNvSpPr>
          <p:nvPr>
            <p:ph type="body" sz="quarter" idx="11"/>
          </p:nvPr>
        </p:nvSpPr>
        <p:spPr/>
        <p:txBody>
          <a:bodyPr/>
          <a:lstStyle/>
          <a:p>
            <a:pPr algn="ctr"/>
            <a:r>
              <a:rPr lang="pt-BR" dirty="0"/>
              <a:t>ÍNDICE</a:t>
            </a:r>
          </a:p>
        </p:txBody>
      </p:sp>
      <p:sp>
        <p:nvSpPr>
          <p:cNvPr id="2" name="Espaço Reservado para Texto 1"/>
          <p:cNvSpPr>
            <a:spLocks noGrp="1"/>
          </p:cNvSpPr>
          <p:nvPr>
            <p:ph type="body" sz="quarter" idx="4294967295"/>
          </p:nvPr>
        </p:nvSpPr>
        <p:spPr>
          <a:xfrm>
            <a:off x="34925" y="690563"/>
            <a:ext cx="9109075" cy="523875"/>
          </a:xfrm>
          <a:prstGeom prst="rect">
            <a:avLst/>
          </a:prstGeom>
        </p:spPr>
        <p:txBody>
          <a:bodyPr anchor="ctr" anchorCtr="1"/>
          <a:lstStyle/>
          <a:p>
            <a:pPr marL="0" indent="0" algn="ctr" eaLnBrk="1" hangingPunct="1">
              <a:buNone/>
            </a:pPr>
            <a:r>
              <a:rPr lang="pt-BR" altLang="pt-BR"/>
              <a:t>Escolha um informativo clicando sobre ele</a:t>
            </a:r>
            <a:endParaRPr lang="pt-BR" dirty="0"/>
          </a:p>
        </p:txBody>
      </p:sp>
      <p:sp>
        <p:nvSpPr>
          <p:cNvPr id="5" name="CaixaDeTexto 4"/>
          <p:cNvSpPr txBox="1"/>
          <p:nvPr/>
        </p:nvSpPr>
        <p:spPr>
          <a:xfrm>
            <a:off x="1849195" y="1556792"/>
            <a:ext cx="7202130" cy="4524315"/>
          </a:xfrm>
          <a:prstGeom prst="rect">
            <a:avLst/>
          </a:prstGeom>
          <a:noFill/>
        </p:spPr>
        <p:txBody>
          <a:bodyPr wrap="square" rtlCol="0">
            <a:spAutoFit/>
          </a:bodyPr>
          <a:lstStyle/>
          <a:p>
            <a:pPr marL="457200" indent="-457200">
              <a:buFont typeface="+mj-lt"/>
              <a:buAutoNum type="arabicPeriod"/>
            </a:pPr>
            <a:r>
              <a:rPr lang="pt-BR" sz="2400" dirty="0">
                <a:solidFill>
                  <a:srgbClr val="FF0000"/>
                </a:solidFill>
                <a:latin typeface="MyriadPro-Light"/>
                <a:hlinkClick r:id="rId2" action="ppaction://hlinksldjump"/>
              </a:rPr>
              <a:t>07 de janeiro – Do jeito de Deus</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3" action="ppaction://hlinksldjump"/>
              </a:rPr>
              <a:t>14 de janeiro – Em pé diante de Jesus</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4" action="ppaction://hlinksldjump"/>
              </a:rPr>
              <a:t>21 de janeiro – O pequeno evangelista</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5" action="ppaction://hlinksldjump"/>
              </a:rPr>
              <a:t>28 de janeiro – Oi, pastor Deus!</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6" action="ppaction://hlinksldjump"/>
              </a:rPr>
              <a:t>04 de fevereiro – Queime a varinha preta!</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7" action="ppaction://hlinksldjump"/>
              </a:rPr>
              <a:t>11 de fevereiro – Mais que um prédio</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8" action="ppaction://hlinksldjump"/>
              </a:rPr>
              <a:t>18 de fevereiro – Música para a alma</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9" action="ppaction://hlinksldjump"/>
              </a:rPr>
              <a:t>25 de fevereiro – Em primeiro lugar, Deus</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0" action="ppaction://hlinksldjump"/>
              </a:rPr>
              <a:t>04 de março – Um encontro com Jesus na prisão - 1</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1" action="ppaction://hlinksldjump"/>
              </a:rPr>
              <a:t>11 de março – Um encontro com Jesus na prisão - 2</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2" action="ppaction://hlinksldjump"/>
              </a:rPr>
              <a:t>18 de março – O Deus das segundas chances</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3" action="ppaction://hlinksldjump"/>
              </a:rPr>
              <a:t>25 de março – Com os próprios olhos</a:t>
            </a:r>
            <a:endParaRPr lang="pt-BR" sz="2400" dirty="0">
              <a:solidFill>
                <a:srgbClr val="FF0000"/>
              </a:solidFill>
              <a:latin typeface="MyriadPro-Light"/>
            </a:endParaRPr>
          </a:p>
        </p:txBody>
      </p:sp>
      <p:sp>
        <p:nvSpPr>
          <p:cNvPr id="4" name="Retângulo 3">
            <a:extLst>
              <a:ext uri="{FF2B5EF4-FFF2-40B4-BE49-F238E27FC236}">
                <a16:creationId xmlns:a16="http://schemas.microsoft.com/office/drawing/2014/main" id="{15B5BFF2-F451-471A-B67F-76B451181B3C}"/>
              </a:ext>
            </a:extLst>
          </p:cNvPr>
          <p:cNvSpPr/>
          <p:nvPr/>
        </p:nvSpPr>
        <p:spPr>
          <a:xfrm>
            <a:off x="92674" y="1581014"/>
            <a:ext cx="1959045" cy="4524315"/>
          </a:xfrm>
          <a:prstGeom prst="rect">
            <a:avLst/>
          </a:prstGeom>
        </p:spPr>
        <p:txBody>
          <a:bodyPr wrap="square">
            <a:spAutoFit/>
          </a:bodyPr>
          <a:lstStyle/>
          <a:p>
            <a:r>
              <a:rPr lang="pt-BR" sz="2400" b="1" dirty="0"/>
              <a:t>Ruanda</a:t>
            </a:r>
          </a:p>
          <a:p>
            <a:endParaRPr lang="pt-BR" sz="2400" b="1" dirty="0"/>
          </a:p>
          <a:p>
            <a:endParaRPr lang="pt-BR" sz="2400" b="1" dirty="0"/>
          </a:p>
          <a:p>
            <a:r>
              <a:rPr lang="pt-BR" sz="2400" b="1" dirty="0"/>
              <a:t>Tanzânia</a:t>
            </a:r>
          </a:p>
          <a:p>
            <a:endParaRPr lang="pt-BR" sz="2400" b="1" dirty="0"/>
          </a:p>
          <a:p>
            <a:r>
              <a:rPr lang="pt-BR" sz="2400" b="1" dirty="0"/>
              <a:t>Uganda</a:t>
            </a:r>
          </a:p>
          <a:p>
            <a:endParaRPr lang="pt-BR" sz="2400" b="1" dirty="0"/>
          </a:p>
          <a:p>
            <a:endParaRPr lang="pt-BR" sz="2400" b="1" dirty="0"/>
          </a:p>
          <a:p>
            <a:endParaRPr lang="pt-BR" sz="2400" b="1" dirty="0"/>
          </a:p>
          <a:p>
            <a:endParaRPr lang="pt-BR" sz="2400" b="1" dirty="0"/>
          </a:p>
          <a:p>
            <a:endParaRPr lang="pt-BR" sz="2400" b="1" dirty="0"/>
          </a:p>
          <a:p>
            <a:endParaRPr lang="pt-BR" sz="2400" b="1" dirty="0"/>
          </a:p>
        </p:txBody>
      </p:sp>
    </p:spTree>
    <p:extLst>
      <p:ext uri="{BB962C8B-B14F-4D97-AF65-F5344CB8AC3E}">
        <p14:creationId xmlns:p14="http://schemas.microsoft.com/office/powerpoint/2010/main" val="3368483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ço Reservado para Texto 11">
            <a:extLst>
              <a:ext uri="{FF2B5EF4-FFF2-40B4-BE49-F238E27FC236}">
                <a16:creationId xmlns:a16="http://schemas.microsoft.com/office/drawing/2014/main" id="{A16065A2-563F-DDE3-E952-08BB73169ACD}"/>
              </a:ext>
            </a:extLst>
          </p:cNvPr>
          <p:cNvSpPr>
            <a:spLocks noGrp="1"/>
          </p:cNvSpPr>
          <p:nvPr>
            <p:ph type="body" sz="quarter" idx="11"/>
          </p:nvPr>
        </p:nvSpPr>
        <p:spPr/>
        <p:txBody>
          <a:bodyPr/>
          <a:lstStyle/>
          <a:p>
            <a:r>
              <a:rPr lang="pt-BR" altLang="pt-BR" dirty="0">
                <a:latin typeface="Calibri" panose="020F0502020204030204" pitchFamily="34" charset="0"/>
              </a:rPr>
              <a:t>S01 - Missões – 07 de Janeiro</a:t>
            </a:r>
            <a:endParaRPr lang="pt-BR" dirty="0"/>
          </a:p>
          <a:p>
            <a:endParaRPr lang="pt-BR" dirty="0"/>
          </a:p>
        </p:txBody>
      </p:sp>
      <p:sp>
        <p:nvSpPr>
          <p:cNvPr id="4" name="Espaço Reservado para Texto 3">
            <a:extLst>
              <a:ext uri="{FF2B5EF4-FFF2-40B4-BE49-F238E27FC236}">
                <a16:creationId xmlns:a16="http://schemas.microsoft.com/office/drawing/2014/main" id="{EFAC6A6F-7A87-DBDF-C3CF-0E63507E8CA8}"/>
              </a:ext>
            </a:extLst>
          </p:cNvPr>
          <p:cNvSpPr>
            <a:spLocks noGrp="1"/>
          </p:cNvSpPr>
          <p:nvPr>
            <p:ph type="body" sz="quarter" idx="12"/>
          </p:nvPr>
        </p:nvSpPr>
        <p:spPr/>
        <p:txBody>
          <a:bodyPr/>
          <a:lstStyle/>
          <a:p>
            <a:r>
              <a:rPr lang="pt-BR" dirty="0"/>
              <a:t>Do jeito de Deus</a:t>
            </a:r>
          </a:p>
        </p:txBody>
      </p:sp>
      <p:pic>
        <p:nvPicPr>
          <p:cNvPr id="10" name="Espaço Reservado para Imagem 9" descr="Homem com chapéu na cabeça&#10;&#10;Descrição gerada automaticamente">
            <a:extLst>
              <a:ext uri="{FF2B5EF4-FFF2-40B4-BE49-F238E27FC236}">
                <a16:creationId xmlns:a16="http://schemas.microsoft.com/office/drawing/2014/main" id="{0E3F455A-F5DC-F6A6-AE12-88102C1C4DB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295" b="5295"/>
          <a:stretch>
            <a:fillRect/>
          </a:stretch>
        </p:blipFill>
        <p:spPr/>
      </p:pic>
      <p:sp>
        <p:nvSpPr>
          <p:cNvPr id="7" name="Espaço Reservado para Texto 6">
            <a:extLst>
              <a:ext uri="{FF2B5EF4-FFF2-40B4-BE49-F238E27FC236}">
                <a16:creationId xmlns:a16="http://schemas.microsoft.com/office/drawing/2014/main" id="{44BA482B-BE87-58D4-262D-9748C234E854}"/>
              </a:ext>
            </a:extLst>
          </p:cNvPr>
          <p:cNvSpPr>
            <a:spLocks noGrp="1"/>
          </p:cNvSpPr>
          <p:nvPr>
            <p:ph type="body" sz="quarter" idx="15"/>
          </p:nvPr>
        </p:nvSpPr>
        <p:spPr/>
        <p:txBody>
          <a:bodyPr/>
          <a:lstStyle/>
          <a:p>
            <a:r>
              <a:rPr lang="pt-BR" dirty="0"/>
              <a:t>Jared</a:t>
            </a:r>
          </a:p>
        </p:txBody>
      </p:sp>
      <p:sp>
        <p:nvSpPr>
          <p:cNvPr id="8" name="Espaço Reservado para Texto 7">
            <a:extLst>
              <a:ext uri="{FF2B5EF4-FFF2-40B4-BE49-F238E27FC236}">
                <a16:creationId xmlns:a16="http://schemas.microsoft.com/office/drawing/2014/main" id="{AB8A489A-B2B6-F8AF-E1B0-01972D744930}"/>
              </a:ext>
            </a:extLst>
          </p:cNvPr>
          <p:cNvSpPr>
            <a:spLocks noGrp="1"/>
          </p:cNvSpPr>
          <p:nvPr>
            <p:ph type="body" sz="quarter" idx="16"/>
          </p:nvPr>
        </p:nvSpPr>
        <p:spPr/>
        <p:txBody>
          <a:bodyPr/>
          <a:lstStyle/>
          <a:p>
            <a:r>
              <a:rPr lang="pt-BR" dirty="0"/>
              <a:t>Ruanda</a:t>
            </a:r>
          </a:p>
        </p:txBody>
      </p:sp>
      <p:pic>
        <p:nvPicPr>
          <p:cNvPr id="18" name="Espaço Reservado para Imagem 17" descr="Padrão do plano de fundo&#10;&#10;Descrição gerada automaticamente">
            <a:extLst>
              <a:ext uri="{FF2B5EF4-FFF2-40B4-BE49-F238E27FC236}">
                <a16:creationId xmlns:a16="http://schemas.microsoft.com/office/drawing/2014/main" id="{9A3D2080-7763-8890-F40E-10FF5C05C405}"/>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8833" b="8833"/>
          <a:stretch>
            <a:fillRect/>
          </a:stretch>
        </p:blipFill>
        <p:spPr/>
      </p:pic>
    </p:spTree>
    <p:extLst>
      <p:ext uri="{BB962C8B-B14F-4D97-AF65-F5344CB8AC3E}">
        <p14:creationId xmlns:p14="http://schemas.microsoft.com/office/powerpoint/2010/main" val="779884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363F2C-780B-D454-0BA9-BCB000615564}"/>
              </a:ext>
            </a:extLst>
          </p:cNvPr>
          <p:cNvSpPr>
            <a:spLocks noChangeArrowheads="1"/>
          </p:cNvSpPr>
          <p:nvPr/>
        </p:nvSpPr>
        <p:spPr bwMode="auto">
          <a:xfrm>
            <a:off x="68883" y="694808"/>
            <a:ext cx="3334470" cy="5038448"/>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Ruanda</a:t>
            </a:r>
          </a:p>
          <a:p>
            <a:r>
              <a:rPr lang="pt-BR" b="1" dirty="0"/>
              <a:t>• A obra adventista começou em Ruanda em 1941, graças a um belga chamado D. E. </a:t>
            </a:r>
            <a:r>
              <a:rPr lang="pt-BR" b="1" dirty="0" err="1"/>
              <a:t>Delhove</a:t>
            </a:r>
            <a:r>
              <a:rPr lang="pt-BR" b="1" dirty="0"/>
              <a:t>. </a:t>
            </a:r>
          </a:p>
          <a:p>
            <a:r>
              <a:rPr lang="pt-BR" b="1" dirty="0"/>
              <a:t>• Ruanda é um país de maioria cristã, especialmente católica.</a:t>
            </a:r>
          </a:p>
          <a:p>
            <a:r>
              <a:rPr lang="pt-BR" b="1" dirty="0"/>
              <a:t>• A Missão de Ruanda têm 1.844 igrejas e 694 congregações, com 863.972 membros.</a:t>
            </a:r>
          </a:p>
          <a:p>
            <a:r>
              <a:rPr lang="pt-BR" b="1" dirty="0"/>
              <a:t>• Ruanda é conhecida como “A terra das mil colinas” porque a maior parte do país está coberta por suaves colinas.</a:t>
            </a:r>
          </a:p>
          <a:p>
            <a:r>
              <a:rPr lang="pt-BR" b="1" dirty="0"/>
              <a:t>• Em Ruanda não é permitido usar sandálias em lugares públicos. As sandálias são consideradas </a:t>
            </a:r>
            <a:r>
              <a:rPr lang="pt-BR" b="1" dirty="0" err="1"/>
              <a:t>antihigiênicas</a:t>
            </a:r>
            <a:r>
              <a:rPr lang="pt-BR" b="1" dirty="0"/>
              <a:t> porque não cobrem os pés.</a:t>
            </a:r>
          </a:p>
        </p:txBody>
      </p:sp>
      <p:pic>
        <p:nvPicPr>
          <p:cNvPr id="6" name="Picture 2">
            <a:extLst>
              <a:ext uri="{FF2B5EF4-FFF2-40B4-BE49-F238E27FC236}">
                <a16:creationId xmlns:a16="http://schemas.microsoft.com/office/drawing/2014/main" id="{BBC54C42-1835-B2F4-6DD4-90809000C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7" y="764704"/>
            <a:ext cx="5376597" cy="30243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816D4C41-F5AB-7F00-F176-F269E41DB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5988" y="3819399"/>
            <a:ext cx="4464496" cy="297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319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62E838FD-B291-2108-7798-973FD46283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1438" y="753897"/>
            <a:ext cx="3056992" cy="3056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aixaDeTexto 18">
            <a:extLst>
              <a:ext uri="{FF2B5EF4-FFF2-40B4-BE49-F238E27FC236}">
                <a16:creationId xmlns:a16="http://schemas.microsoft.com/office/drawing/2014/main" id="{84030FF4-95E8-AEC6-DEF5-7D0924F2D4F7}"/>
              </a:ext>
            </a:extLst>
          </p:cNvPr>
          <p:cNvSpPr txBox="1">
            <a:spLocks noChangeArrowheads="1"/>
          </p:cNvSpPr>
          <p:nvPr/>
        </p:nvSpPr>
        <p:spPr bwMode="auto">
          <a:xfrm>
            <a:off x="50116" y="759777"/>
            <a:ext cx="3531638" cy="59093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400" b="1" dirty="0">
                <a:solidFill>
                  <a:srgbClr val="FF0000"/>
                </a:solidFill>
                <a:latin typeface="Comic Sans MS" panose="030F0702030302020204" pitchFamily="66" charset="0"/>
              </a:rPr>
              <a:t>Grou-coroado Africano</a:t>
            </a:r>
          </a:p>
          <a:p>
            <a:pPr algn="ctr"/>
            <a:r>
              <a:rPr lang="pt-BR" altLang="pt-BR" sz="1400" b="1" dirty="0">
                <a:solidFill>
                  <a:srgbClr val="FF0000"/>
                </a:solidFill>
                <a:latin typeface="Comic Sans MS" panose="030F0702030302020204" pitchFamily="66" charset="0"/>
              </a:rPr>
              <a:t> </a:t>
            </a:r>
          </a:p>
          <a:p>
            <a:pPr indent="-285750">
              <a:buFont typeface="Arial" panose="020B0604020202020204" pitchFamily="34" charset="0"/>
              <a:buChar char="•"/>
            </a:pPr>
            <a:r>
              <a:rPr lang="pt-BR" sz="1400" b="1" dirty="0">
                <a:latin typeface="Comic Sans MS" panose="030F0702030302020204" pitchFamily="66" charset="0"/>
              </a:rPr>
              <a:t>O grou-coroado possui plumagem branca e cinzenta e cabeça com uma crista amarela, formada por penas rígidas e cerdosas. Também é conhecida pelos nomes de ganga, e grou-real;</a:t>
            </a:r>
          </a:p>
          <a:p>
            <a:pPr indent="-285750">
              <a:buFont typeface="Arial" panose="020B0604020202020204" pitchFamily="34" charset="0"/>
              <a:buChar char="•"/>
            </a:pPr>
            <a:r>
              <a:rPr lang="pt-BR" sz="1400" b="1" dirty="0">
                <a:latin typeface="Comic Sans MS" panose="030F0702030302020204" pitchFamily="66" charset="0"/>
              </a:rPr>
              <a:t>Essas grandes aves se reúnem ao redor de brejos no norte e centro da África. Alimentam-se de vegetais, sementes, insetos, sapos, minhocas, cobras, pequenos peixes e ovos de vertebrados;</a:t>
            </a:r>
          </a:p>
          <a:p>
            <a:pPr indent="-285750">
              <a:buFont typeface="Arial" panose="020B0604020202020204" pitchFamily="34" charset="0"/>
              <a:buChar char="•"/>
            </a:pPr>
            <a:r>
              <a:rPr lang="pt-BR" sz="1400" b="1" dirty="0">
                <a:latin typeface="Comic Sans MS" panose="030F0702030302020204" pitchFamily="66" charset="0"/>
              </a:rPr>
              <a:t>Podem formar grandes bandos com mais de 60 grous, mas, como muitos pássaros grandes, os grous-coroados se acasalam por toda a vida. São os únicos grous conhecidos que se empoleiram em árvores e não migram (como fazem os grous norte-americanos);</a:t>
            </a:r>
          </a:p>
          <a:p>
            <a:pPr indent="-285750">
              <a:buFont typeface="Arial" panose="020B0604020202020204" pitchFamily="34" charset="0"/>
              <a:buChar char="•"/>
            </a:pPr>
            <a:r>
              <a:rPr lang="pt-BR" sz="1400" b="1" dirty="0">
                <a:latin typeface="Comic Sans MS" panose="030F0702030302020204" pitchFamily="66" charset="0"/>
              </a:rPr>
              <a:t>CARACTERÌSTICAS: Altura: 96 cm Número de ovos: de 1 a 3 Tempo de incubação: 28 a 35 dias;</a:t>
            </a:r>
          </a:p>
          <a:p>
            <a:pPr indent="-285750">
              <a:buFont typeface="Arial" panose="020B0604020202020204" pitchFamily="34" charset="0"/>
              <a:buChar char="•"/>
            </a:pPr>
            <a:r>
              <a:rPr lang="pt-BR" sz="1400" b="1" dirty="0">
                <a:latin typeface="Comic Sans MS" panose="030F0702030302020204" pitchFamily="66" charset="0"/>
              </a:rPr>
              <a:t>É considerado a ave sagrada da tribo Watusi.</a:t>
            </a:r>
          </a:p>
        </p:txBody>
      </p:sp>
      <p:pic>
        <p:nvPicPr>
          <p:cNvPr id="5" name="Imagem 4">
            <a:extLst>
              <a:ext uri="{FF2B5EF4-FFF2-40B4-BE49-F238E27FC236}">
                <a16:creationId xmlns:a16="http://schemas.microsoft.com/office/drawing/2014/main" id="{8AC90147-4164-4C5D-F269-0766F9ECE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257" y="3933056"/>
            <a:ext cx="3286002" cy="2022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m 5">
            <a:extLst>
              <a:ext uri="{FF2B5EF4-FFF2-40B4-BE49-F238E27FC236}">
                <a16:creationId xmlns:a16="http://schemas.microsoft.com/office/drawing/2014/main" id="{76F03A3A-2461-E2EB-4E64-592B6EF10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4763" y="4545703"/>
            <a:ext cx="1974066" cy="21519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4282726"/>
      </p:ext>
    </p:extLst>
  </p:cSld>
  <p:clrMapOvr>
    <a:masterClrMapping/>
  </p:clrMapOvr>
</p:sld>
</file>

<file path=ppt/theme/theme1.xml><?xml version="1.0" encoding="utf-8"?>
<a:theme xmlns:a="http://schemas.openxmlformats.org/drawingml/2006/main" name="Missões">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a:noFill/>
        </a:ln>
      </a:spPr>
      <a:bodyPr anchor="ctr"/>
      <a:lstStyle>
        <a:defPPr algn="ctr" fontAlgn="auto">
          <a:spcBef>
            <a:spcPts val="0"/>
          </a:spcBef>
          <a:spcAft>
            <a:spcPts val="0"/>
          </a:spcAf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Amarelo ADORAÇÃO">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32342</TotalTime>
  <Words>2712</Words>
  <Application>Microsoft Office PowerPoint</Application>
  <PresentationFormat>Apresentação na tela (4:3)</PresentationFormat>
  <Paragraphs>302</Paragraphs>
  <Slides>46</Slides>
  <Notes>23</Notes>
  <HiddenSlides>0</HiddenSlides>
  <MMClips>0</MMClips>
  <ScaleCrop>false</ScaleCrop>
  <HeadingPairs>
    <vt:vector size="6" baseType="variant">
      <vt:variant>
        <vt:lpstr>Fontes usadas</vt:lpstr>
      </vt:variant>
      <vt:variant>
        <vt:i4>9</vt:i4>
      </vt:variant>
      <vt:variant>
        <vt:lpstr>Tema</vt:lpstr>
      </vt:variant>
      <vt:variant>
        <vt:i4>2</vt:i4>
      </vt:variant>
      <vt:variant>
        <vt:lpstr>Títulos de slides</vt:lpstr>
      </vt:variant>
      <vt:variant>
        <vt:i4>46</vt:i4>
      </vt:variant>
    </vt:vector>
  </HeadingPairs>
  <TitlesOfParts>
    <vt:vector size="57" baseType="lpstr">
      <vt:lpstr>Arial</vt:lpstr>
      <vt:lpstr>Calibri</vt:lpstr>
      <vt:lpstr>Comic Sans MS</vt:lpstr>
      <vt:lpstr>Goudy</vt:lpstr>
      <vt:lpstr>inherit</vt:lpstr>
      <vt:lpstr>Myriad Pro</vt:lpstr>
      <vt:lpstr>MyriadPro-Light</vt:lpstr>
      <vt:lpstr>Noto Serif Light</vt:lpstr>
      <vt:lpstr>Wingdings</vt:lpstr>
      <vt:lpstr>Missões</vt:lpstr>
      <vt:lpstr>Amarelo ADORAÇÃO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Uso Pessoal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Ruy Schwantes</dc:creator>
  <cp:lastModifiedBy>Ruy Ernesto Nobrega Schwantes</cp:lastModifiedBy>
  <cp:revision>1735</cp:revision>
  <dcterms:created xsi:type="dcterms:W3CDTF">2014-12-27T17:37:04Z</dcterms:created>
  <dcterms:modified xsi:type="dcterms:W3CDTF">2022-12-03T11:55:35Z</dcterms:modified>
</cp:coreProperties>
</file>