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282" dt="2021-08-26T11:12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98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2022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08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3799" y="4084471"/>
            <a:ext cx="3604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Corinto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Jerusalém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3799" y="5575631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Tessalônica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CF825AF-7D22-402B-A5B5-71647FD25E3B}"/>
              </a:ext>
            </a:extLst>
          </p:cNvPr>
          <p:cNvSpPr/>
          <p:nvPr/>
        </p:nvSpPr>
        <p:spPr>
          <a:xfrm>
            <a:off x="3259059" y="1300124"/>
            <a:ext cx="4004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Onde Paulo ficou preso pela última vez?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2F73FAA-4CAF-4A75-B189-8E0F0A355D92}"/>
              </a:ext>
            </a:extLst>
          </p:cNvPr>
          <p:cNvSpPr/>
          <p:nvPr/>
        </p:nvSpPr>
        <p:spPr>
          <a:xfrm>
            <a:off x="8010641" y="5644587"/>
            <a:ext cx="1071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Em Roma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8160" y="4013482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Idade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028024" y="4119983"/>
            <a:ext cx="342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Desânimo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8159" y="5527573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Trabalho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8320D82-DE18-474E-A75F-E0FEAF7F4058}"/>
              </a:ext>
            </a:extLst>
          </p:cNvPr>
          <p:cNvSpPr/>
          <p:nvPr/>
        </p:nvSpPr>
        <p:spPr>
          <a:xfrm>
            <a:off x="7728885" y="559131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>
              <a:latin typeface="MyriadPro-Regular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C0516EB-3C85-4A8B-A398-3885182BEBD5}"/>
              </a:ext>
            </a:extLst>
          </p:cNvPr>
          <p:cNvSpPr/>
          <p:nvPr/>
        </p:nvSpPr>
        <p:spPr>
          <a:xfrm>
            <a:off x="8075114" y="5527573"/>
            <a:ext cx="1474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Enfermidades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C9CFDDC-CED2-4569-825F-7C3E9DE1D894}"/>
              </a:ext>
            </a:extLst>
          </p:cNvPr>
          <p:cNvSpPr/>
          <p:nvPr/>
        </p:nvSpPr>
        <p:spPr>
          <a:xfrm>
            <a:off x="3181165" y="12415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das opções não está associada à</a:t>
            </a:r>
          </a:p>
          <a:p>
            <a:r>
              <a:rPr lang="pt-BR" b="1" dirty="0">
                <a:latin typeface="MyriadPro-Bold"/>
              </a:rPr>
              <a:t>condição debilitada de Paulo na masmorra?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4014038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Epafrodito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1771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Tíquico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0718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Apolo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30718" y="546460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Timóteo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2D8D9EF-2E89-421D-861B-772B2B2F8232}"/>
              </a:ext>
            </a:extLst>
          </p:cNvPr>
          <p:cNvSpPr/>
          <p:nvPr/>
        </p:nvSpPr>
        <p:spPr>
          <a:xfrm>
            <a:off x="3172287" y="10801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D90508C-DEB5-424F-89DF-E2C8E22BEE00}"/>
              </a:ext>
            </a:extLst>
          </p:cNvPr>
          <p:cNvSpPr/>
          <p:nvPr/>
        </p:nvSpPr>
        <p:spPr>
          <a:xfrm>
            <a:off x="3172287" y="12145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Texto-Chave desta semana era um pedido</a:t>
            </a:r>
          </a:p>
          <a:p>
            <a:r>
              <a:rPr lang="pt-BR" b="1" dirty="0">
                <a:latin typeface="MyriadPro-Bold"/>
              </a:rPr>
              <a:t>de Paulo para quem?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2993" y="1080172"/>
            <a:ext cx="622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Paulo elogiou por tê-lo animado com</a:t>
            </a:r>
          </a:p>
          <a:p>
            <a:r>
              <a:rPr lang="pt-BR" b="1"/>
              <a:t>suas visitas e por não ter sentido vergonha</a:t>
            </a:r>
          </a:p>
          <a:p>
            <a:r>
              <a:rPr lang="pt-BR" b="1"/>
              <a:t>por ele estar na prisão?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0943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Onesíforo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80943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Fígelo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Hermógenes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395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28592" y="989684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Paulo pediu que seus amigos fizessem</a:t>
            </a:r>
          </a:p>
          <a:p>
            <a:r>
              <a:rPr lang="pt-BR" b="1"/>
              <a:t>enquanto ele estava preso?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15809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Contratassem um bom advogado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15809" y="5498984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Unissem as igrejas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12962" y="4084471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Trouxessem seus pergaminhos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2962" y="5498984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Acompanhassem a família do apóstolo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0357" y="408447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Demas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2020357" y="5526676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Lucas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1" y="39459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 Marcos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56852" y="1123723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médico permaneceu próximo de Paulo na</a:t>
            </a:r>
          </a:p>
          <a:p>
            <a:r>
              <a:rPr lang="pt-BR" b="1"/>
              <a:t>prisão?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BBF8D77-DFF7-4D63-9839-C99946C1F930}"/>
              </a:ext>
            </a:extLst>
          </p:cNvPr>
          <p:cNvSpPr/>
          <p:nvPr/>
        </p:nvSpPr>
        <p:spPr>
          <a:xfrm>
            <a:off x="7895158" y="5591319"/>
            <a:ext cx="112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Alexandre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11320" y="5591319"/>
            <a:ext cx="37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Missão acima de tudo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798812" y="5522263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Lealdade a Deus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66F882D-50A2-4E69-974F-9D02476CE31F}"/>
              </a:ext>
            </a:extLst>
          </p:cNvPr>
          <p:cNvSpPr/>
          <p:nvPr/>
        </p:nvSpPr>
        <p:spPr>
          <a:xfrm>
            <a:off x="3172288" y="11188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3CDAA57-54E1-4382-A13C-42932B16AC3E}"/>
              </a:ext>
            </a:extLst>
          </p:cNvPr>
          <p:cNvSpPr/>
          <p:nvPr/>
        </p:nvSpPr>
        <p:spPr>
          <a:xfrm>
            <a:off x="7911320" y="4081375"/>
            <a:ext cx="2344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Amizade com o mundo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759459C-60DB-4E41-ABD9-0DCDBA756B2B}"/>
              </a:ext>
            </a:extLst>
          </p:cNvPr>
          <p:cNvSpPr/>
          <p:nvPr/>
        </p:nvSpPr>
        <p:spPr>
          <a:xfrm>
            <a:off x="3278819" y="11510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o tema principal dos Versos de Impacto</a:t>
            </a:r>
          </a:p>
          <a:p>
            <a:r>
              <a:rPr lang="pt-BR" b="1" dirty="0">
                <a:latin typeface="MyriadPro-Bold"/>
              </a:rPr>
              <a:t>desta semana?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CE76DC5-E45F-4E30-8AD2-198B30CD4890}"/>
              </a:ext>
            </a:extLst>
          </p:cNvPr>
          <p:cNvSpPr/>
          <p:nvPr/>
        </p:nvSpPr>
        <p:spPr>
          <a:xfrm>
            <a:off x="1718614" y="3942876"/>
            <a:ext cx="4045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A responsabilidade de cuidar uns dos outros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796075" y="3945971"/>
            <a:ext cx="384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Espalhar uma falsa doutrina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51611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Colocar fogo em Roma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2B5D9CE-90B4-42CF-9FC5-DAA08CEB2150}"/>
              </a:ext>
            </a:extLst>
          </p:cNvPr>
          <p:cNvSpPr/>
          <p:nvPr/>
        </p:nvSpPr>
        <p:spPr>
          <a:xfrm>
            <a:off x="3350766" y="1218672"/>
            <a:ext cx="362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Que acusação Nero fez aos cristãos?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966F754-FC18-4059-80B6-4259CD6AB144}"/>
              </a:ext>
            </a:extLst>
          </p:cNvPr>
          <p:cNvSpPr/>
          <p:nvPr/>
        </p:nvSpPr>
        <p:spPr>
          <a:xfrm>
            <a:off x="1786203" y="5591319"/>
            <a:ext cx="3129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Desviar as pessoas do judaísmo</a:t>
            </a: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9B255E3-0A28-4F93-95B0-AD78E57F3CE4}"/>
              </a:ext>
            </a:extLst>
          </p:cNvPr>
          <p:cNvSpPr/>
          <p:nvPr/>
        </p:nvSpPr>
        <p:spPr>
          <a:xfrm>
            <a:off x="7606677" y="4084471"/>
            <a:ext cx="397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Conspirar contra as autoridades judaicas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7610" y="4084471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falsidade dos líderes judeus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00655" y="5391263"/>
            <a:ext cx="3835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conversão dos membros de sua própria casa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777610" y="5591318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piedade dos cristãos de Roma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BE2824C-7C0E-4686-992A-7A0FBDD640EF}"/>
              </a:ext>
            </a:extLst>
          </p:cNvPr>
          <p:cNvSpPr/>
          <p:nvPr/>
        </p:nvSpPr>
        <p:spPr>
          <a:xfrm>
            <a:off x="318412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tornou o imperador romano</a:t>
            </a:r>
          </a:p>
          <a:p>
            <a:r>
              <a:rPr lang="pt-BR" b="1" dirty="0">
                <a:latin typeface="MyriadPro-Bold"/>
              </a:rPr>
              <a:t>especialmente irado?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08D92B-8D39-478E-9BA9-403A9C04E12F}"/>
              </a:ext>
            </a:extLst>
          </p:cNvPr>
          <p:cNvSpPr/>
          <p:nvPr/>
        </p:nvSpPr>
        <p:spPr>
          <a:xfrm>
            <a:off x="1800656" y="4035937"/>
            <a:ext cx="3796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 facilidade de Paulo em falar de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Fugiu para Filipos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12352" y="3945971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Viajou de igreja em igreja para fortalecer a fé dos membros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5167" y="5452819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Procurou se defender das acusações do líderes judeus</a:t>
            </a:r>
            <a:endParaRPr lang="pt-BR" sz="287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34FF1EA-CA01-4102-AF55-848B5FDCD1AE}"/>
              </a:ext>
            </a:extLst>
          </p:cNvPr>
          <p:cNvSpPr/>
          <p:nvPr/>
        </p:nvSpPr>
        <p:spPr>
          <a:xfrm>
            <a:off x="1712068" y="5506087"/>
            <a:ext cx="4204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Começou a escrever várias cartas às igrejas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8860272-B39C-4217-8A14-22EC5DE05A97}"/>
              </a:ext>
            </a:extLst>
          </p:cNvPr>
          <p:cNvSpPr/>
          <p:nvPr/>
        </p:nvSpPr>
        <p:spPr>
          <a:xfrm>
            <a:off x="3163410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Paulo fez assim que foi libertado da</a:t>
            </a:r>
          </a:p>
          <a:p>
            <a:r>
              <a:rPr lang="pt-BR" b="1" dirty="0">
                <a:latin typeface="MyriadPro-Bold"/>
              </a:rPr>
              <a:t>prisão domiciliar em Roma?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316</Words>
  <Application>Microsoft Office PowerPoint</Application>
  <PresentationFormat>Widescreen</PresentationFormat>
  <Paragraphs>119</Paragraphs>
  <Slides>11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920</cp:revision>
  <dcterms:created xsi:type="dcterms:W3CDTF">2020-02-20T16:09:54Z</dcterms:created>
  <dcterms:modified xsi:type="dcterms:W3CDTF">2022-05-19T11:54:44Z</dcterms:modified>
</cp:coreProperties>
</file>