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4360E-1104-4AE1-9133-6C86DE18378A}" v="282" dt="2021-08-26T11:12:2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89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1° trimestre 2022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11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16994"/>
            <a:ext cx="3604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eles não compreenderam as palavras do apóstolo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37756" y="3945971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 causa do orgulho intelectual do povo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793009" y="5506087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eles não tinham as Escrituras em seu idioma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FFFD667-2EDB-4B19-A8AC-7027685205F0}"/>
              </a:ext>
            </a:extLst>
          </p:cNvPr>
          <p:cNvSpPr/>
          <p:nvPr/>
        </p:nvSpPr>
        <p:spPr>
          <a:xfrm>
            <a:off x="3154532" y="11793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o evangelho apresentado por Paulo</a:t>
            </a:r>
          </a:p>
          <a:p>
            <a:r>
              <a:rPr lang="pt-BR" b="1" dirty="0">
                <a:latin typeface="MyriadPro-Bold"/>
              </a:rPr>
              <a:t>teve pouco sucesso entre os atenienses?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22246BC-5B63-494D-A914-A677451690EE}"/>
              </a:ext>
            </a:extLst>
          </p:cNvPr>
          <p:cNvSpPr/>
          <p:nvPr/>
        </p:nvSpPr>
        <p:spPr>
          <a:xfrm>
            <a:off x="7637756" y="54528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MyriadPro-Regular"/>
              </a:rPr>
              <a:t>Por causa do ataque que o apóstolo fez aos</a:t>
            </a:r>
          </a:p>
          <a:p>
            <a:r>
              <a:rPr lang="pt-BR" dirty="0">
                <a:latin typeface="MyriadPro-Regular"/>
              </a:rPr>
              <a:t>deuses deles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8161" y="3999188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batismo de Crispo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28885" y="3945971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trabalho do apóstolo com os gentios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8160" y="5459921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conversão do procônsul da Acaia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1F6ED14-53A6-42B3-A98F-2721435FEEB2}"/>
              </a:ext>
            </a:extLst>
          </p:cNvPr>
          <p:cNvSpPr/>
          <p:nvPr/>
        </p:nvSpPr>
        <p:spPr>
          <a:xfrm>
            <a:off x="3048000" y="10639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contribuiu para que o ódio dos judeus</a:t>
            </a:r>
          </a:p>
          <a:p>
            <a:r>
              <a:rPr lang="pt-BR" b="1" dirty="0">
                <a:latin typeface="MyriadPro-Bold"/>
              </a:rPr>
              <a:t>de Corinto se intensificasse contra Paulo?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8320D82-DE18-474E-A75F-E0FEAF7F4058}"/>
              </a:ext>
            </a:extLst>
          </p:cNvPr>
          <p:cNvSpPr/>
          <p:nvPr/>
        </p:nvSpPr>
        <p:spPr>
          <a:xfrm>
            <a:off x="7728885" y="5591319"/>
            <a:ext cx="4013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 apoio dos líderes romanos ao apóstolo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4565" y="3934883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cabeça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51771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corpo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As mãos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pés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2D8D9EF-2E89-421D-861B-772B2B2F8232}"/>
              </a:ext>
            </a:extLst>
          </p:cNvPr>
          <p:cNvSpPr/>
          <p:nvPr/>
        </p:nvSpPr>
        <p:spPr>
          <a:xfrm>
            <a:off x="3172287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E35B530-61C2-454E-A6D8-37613EB1C882}"/>
              </a:ext>
            </a:extLst>
          </p:cNvPr>
          <p:cNvSpPr/>
          <p:nvPr/>
        </p:nvSpPr>
        <p:spPr>
          <a:xfrm>
            <a:off x="3048000" y="10455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 o que Cristo é comparado no </a:t>
            </a:r>
            <a:r>
              <a:rPr lang="pt-BR" b="1" i="1" dirty="0">
                <a:latin typeface="MyriadPro-BoldIt"/>
              </a:rPr>
              <a:t>Texto-</a:t>
            </a:r>
          </a:p>
          <a:p>
            <a:r>
              <a:rPr lang="pt-BR" b="1" i="1" dirty="0">
                <a:latin typeface="MyriadPro-BoldIt"/>
              </a:rPr>
              <a:t>Chave </a:t>
            </a:r>
            <a:r>
              <a:rPr lang="pt-BR" b="1" dirty="0">
                <a:latin typeface="MyriadPro-Bold"/>
              </a:rPr>
              <a:t>desta semana?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2993" y="1080172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Em relação aos cristãos de Tessalônica, o que</a:t>
            </a:r>
          </a:p>
          <a:p>
            <a:r>
              <a:rPr lang="pt-BR" b="1"/>
              <a:t>diferenciou os cristãos de Bereia?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148523" y="3981483"/>
            <a:ext cx="337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se comportaram como agitadores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035880" y="5452819"/>
            <a:ext cx="3599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se interessaram mais em examinar as Escrituras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desprezaram os ensinos de Paulo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2818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ficaram em dúvida sobre a mensagem de Silas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cidade era considerada o centro da</a:t>
            </a:r>
          </a:p>
          <a:p>
            <a:r>
              <a:rPr lang="pt-BR" b="1"/>
              <a:t>cultura, da filosofia e da educação grega?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5217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Listra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65497" y="5452817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Bereia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Atenas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12962" y="5498984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Corinto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0357" y="408447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fariseus e os saduceus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7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judaizantes e os cristãos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3091" y="4076336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discípulos de Apolo e os seguidores de Alexandre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56852" y="1123723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dois grupos divergentes se interessaram</a:t>
            </a:r>
          </a:p>
          <a:p>
            <a:r>
              <a:rPr lang="pt-BR" b="1"/>
              <a:t>pela mensagem de Paulo?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CD9D4E1-871A-42F7-98AE-AC31FD6DA8E0}"/>
              </a:ext>
            </a:extLst>
          </p:cNvPr>
          <p:cNvSpPr/>
          <p:nvPr/>
        </p:nvSpPr>
        <p:spPr>
          <a:xfrm>
            <a:off x="7892694" y="5591319"/>
            <a:ext cx="2638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Os estoicos e os </a:t>
            </a:r>
            <a:r>
              <a:rPr lang="pt-BR" dirty="0" err="1">
                <a:latin typeface="MyriadPro-Regular"/>
              </a:rPr>
              <a:t>epicureus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078672" y="5502831"/>
            <a:ext cx="37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Ousado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9632" y="5492629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Tagarela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540149E-346A-41E9-BFB7-E24FCB54B17A}"/>
              </a:ext>
            </a:extLst>
          </p:cNvPr>
          <p:cNvSpPr/>
          <p:nvPr/>
        </p:nvSpPr>
        <p:spPr>
          <a:xfrm>
            <a:off x="2092934" y="4084471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Sábio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5E948F5-B99C-4373-A694-BC084A177D3C}"/>
              </a:ext>
            </a:extLst>
          </p:cNvPr>
          <p:cNvSpPr/>
          <p:nvPr/>
        </p:nvSpPr>
        <p:spPr>
          <a:xfrm>
            <a:off x="3207798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Do que Paulo foi chamado por algumas</a:t>
            </a:r>
          </a:p>
          <a:p>
            <a:r>
              <a:rPr lang="pt-BR" b="1" dirty="0">
                <a:latin typeface="MyriadPro-Bold"/>
              </a:rPr>
              <a:t>pessoas em seu discurso em Atenas?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A7E694B-4A4F-475D-BCCA-BA70B19FDC7E}"/>
              </a:ext>
            </a:extLst>
          </p:cNvPr>
          <p:cNvSpPr/>
          <p:nvPr/>
        </p:nvSpPr>
        <p:spPr>
          <a:xfrm>
            <a:off x="8078672" y="4084471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Iluminado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135045" y="3998936"/>
            <a:ext cx="384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Raiva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185245" y="553449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Indiferença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5360D33-A3A0-4913-B269-9658DC84394F}"/>
              </a:ext>
            </a:extLst>
          </p:cNvPr>
          <p:cNvSpPr/>
          <p:nvPr/>
        </p:nvSpPr>
        <p:spPr>
          <a:xfrm>
            <a:off x="3252187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2F8DC4B-9170-4105-BED8-5F3437F7A2EE}"/>
              </a:ext>
            </a:extLst>
          </p:cNvPr>
          <p:cNvSpPr/>
          <p:nvPr/>
        </p:nvSpPr>
        <p:spPr>
          <a:xfrm>
            <a:off x="3252187" y="114170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sentimento foi despertado no coração</a:t>
            </a:r>
          </a:p>
          <a:p>
            <a:r>
              <a:rPr lang="pt-BR" b="1" dirty="0">
                <a:latin typeface="MyriadPro-Bold"/>
              </a:rPr>
              <a:t>de Paulo pelos atenienses quando ele</a:t>
            </a:r>
          </a:p>
          <a:p>
            <a:r>
              <a:rPr lang="pt-BR" b="1" dirty="0">
                <a:latin typeface="MyriadPro-Bold"/>
              </a:rPr>
              <a:t>contemplou a beleza da cidade?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B06636D-C291-4CFE-AAE8-1288C6A3A761}"/>
              </a:ext>
            </a:extLst>
          </p:cNvPr>
          <p:cNvSpPr/>
          <p:nvPr/>
        </p:nvSpPr>
        <p:spPr>
          <a:xfrm>
            <a:off x="2164638" y="5534497"/>
            <a:ext cx="742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Inveja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1811F2F-B784-43D8-9367-40AEE4656A2D}"/>
              </a:ext>
            </a:extLst>
          </p:cNvPr>
          <p:cNvSpPr/>
          <p:nvPr/>
        </p:nvSpPr>
        <p:spPr>
          <a:xfrm>
            <a:off x="8302874" y="3998936"/>
            <a:ext cx="646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Pena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2550" y="3945971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Eles estavam agindo contra os decretos de César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2837" y="5451343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não pagavam impostos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742550" y="5451342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eram estrangeiros e não tinham direitos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624A4EC-511B-4291-8119-D950E7422591}"/>
              </a:ext>
            </a:extLst>
          </p:cNvPr>
          <p:cNvSpPr/>
          <p:nvPr/>
        </p:nvSpPr>
        <p:spPr>
          <a:xfrm>
            <a:off x="1922837" y="4016691"/>
            <a:ext cx="3243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Eles estavam ensinando heresias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4BA9BAB-1256-4DD6-B37B-1E31209A2C8E}"/>
              </a:ext>
            </a:extLst>
          </p:cNvPr>
          <p:cNvSpPr/>
          <p:nvPr/>
        </p:nvSpPr>
        <p:spPr>
          <a:xfrm>
            <a:off x="3198921" y="111190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acusação os judeus tessalonicenses</a:t>
            </a:r>
          </a:p>
          <a:p>
            <a:r>
              <a:rPr lang="pt-BR" b="1" dirty="0">
                <a:latin typeface="MyriadPro-Bold"/>
              </a:rPr>
              <a:t>fizeram contra Paulo e Silas para que fossem</a:t>
            </a:r>
          </a:p>
          <a:p>
            <a:r>
              <a:rPr lang="pt-BR" b="1" dirty="0">
                <a:latin typeface="MyriadPro-Bold"/>
              </a:rPr>
              <a:t>presos?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69363" y="4084471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novos conversos ao judaísmo</a:t>
            </a:r>
            <a:endParaRPr lang="pt-BR" sz="287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5617" y="4119983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habitantes de Corinto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65617" y="5459921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oficiais romanos</a:t>
            </a:r>
            <a:endParaRPr lang="pt-BR" sz="287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32020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seguiu Paulo e Silas até Bereia para</a:t>
            </a:r>
          </a:p>
          <a:p>
            <a:r>
              <a:rPr lang="pt-BR" b="1"/>
              <a:t>despertar a ira da multidão contra eles?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CC0F9F0-54D1-4BAA-AD7E-117E771F0136}"/>
              </a:ext>
            </a:extLst>
          </p:cNvPr>
          <p:cNvSpPr/>
          <p:nvPr/>
        </p:nvSpPr>
        <p:spPr>
          <a:xfrm>
            <a:off x="1987478" y="5591319"/>
            <a:ext cx="3527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Os judeus incrédulos de Tessalônica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384</Words>
  <Application>Microsoft Office PowerPoint</Application>
  <PresentationFormat>Widescreen</PresentationFormat>
  <Paragraphs>123</Paragraphs>
  <Slides>11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Aharoni</vt:lpstr>
      <vt:lpstr>Arial</vt:lpstr>
      <vt:lpstr>Arial Nova Cond</vt:lpstr>
      <vt:lpstr>Calibri</vt:lpstr>
      <vt:lpstr>Calibri Light</vt:lpstr>
      <vt:lpstr>MyriadPro-Bold</vt:lpstr>
      <vt:lpstr>MyriadPro-BoldIt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806</cp:revision>
  <dcterms:created xsi:type="dcterms:W3CDTF">2020-02-20T16:09:54Z</dcterms:created>
  <dcterms:modified xsi:type="dcterms:W3CDTF">2022-03-08T17:07:06Z</dcterms:modified>
</cp:coreProperties>
</file>