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FFD199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FFD199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099036" cy="685799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FFD199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2000" cy="685799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087104" y="5514543"/>
            <a:ext cx="892809" cy="391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FFD199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78088" y="5247894"/>
            <a:ext cx="167830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60" b="1">
                <a:solidFill>
                  <a:srgbClr val="FFD199"/>
                </a:solidFill>
                <a:latin typeface="Arial"/>
                <a:cs typeface="Arial"/>
              </a:rPr>
              <a:t>1</a:t>
            </a:r>
            <a:r>
              <a:rPr dirty="0" sz="1800" spc="-25" b="1">
                <a:solidFill>
                  <a:srgbClr val="FFD199"/>
                </a:solidFill>
                <a:latin typeface="Arial"/>
                <a:cs typeface="Arial"/>
              </a:rPr>
              <a:t>°</a:t>
            </a:r>
            <a:r>
              <a:rPr dirty="0" sz="1800" spc="10" b="1">
                <a:solidFill>
                  <a:srgbClr val="FFD199"/>
                </a:solidFill>
                <a:latin typeface="Arial"/>
                <a:cs typeface="Arial"/>
              </a:rPr>
              <a:t> </a:t>
            </a:r>
            <a:r>
              <a:rPr dirty="0" sz="1800" spc="-15" b="1">
                <a:solidFill>
                  <a:srgbClr val="FFD199"/>
                </a:solidFill>
                <a:latin typeface="Arial"/>
                <a:cs typeface="Arial"/>
              </a:rPr>
              <a:t>t</a:t>
            </a:r>
            <a:r>
              <a:rPr dirty="0" sz="1800" spc="-5" b="1">
                <a:solidFill>
                  <a:srgbClr val="FFD199"/>
                </a:solidFill>
                <a:latin typeface="Arial"/>
                <a:cs typeface="Arial"/>
              </a:rPr>
              <a:t>ri</a:t>
            </a:r>
            <a:r>
              <a:rPr dirty="0" sz="1800" spc="-10" b="1">
                <a:solidFill>
                  <a:srgbClr val="FFD199"/>
                </a:solidFill>
                <a:latin typeface="Arial"/>
                <a:cs typeface="Arial"/>
              </a:rPr>
              <a:t>m</a:t>
            </a:r>
            <a:r>
              <a:rPr dirty="0" sz="1800" spc="-90" b="1">
                <a:solidFill>
                  <a:srgbClr val="FFD199"/>
                </a:solidFill>
                <a:latin typeface="Arial"/>
                <a:cs typeface="Arial"/>
              </a:rPr>
              <a:t>e</a:t>
            </a:r>
            <a:r>
              <a:rPr dirty="0" sz="1800" spc="-80" b="1">
                <a:solidFill>
                  <a:srgbClr val="FFD199"/>
                </a:solidFill>
                <a:latin typeface="Arial"/>
                <a:cs typeface="Arial"/>
              </a:rPr>
              <a:t>s</a:t>
            </a:r>
            <a:r>
              <a:rPr dirty="0" sz="1800" spc="-15" b="1">
                <a:solidFill>
                  <a:srgbClr val="FFD199"/>
                </a:solidFill>
                <a:latin typeface="Arial"/>
                <a:cs typeface="Arial"/>
              </a:rPr>
              <a:t>t</a:t>
            </a:r>
            <a:r>
              <a:rPr dirty="0" sz="1800" spc="20" b="1">
                <a:solidFill>
                  <a:srgbClr val="FFD199"/>
                </a:solidFill>
                <a:latin typeface="Arial"/>
                <a:cs typeface="Arial"/>
              </a:rPr>
              <a:t>r</a:t>
            </a:r>
            <a:r>
              <a:rPr dirty="0" sz="1800" spc="40" b="1">
                <a:solidFill>
                  <a:srgbClr val="FFD199"/>
                </a:solidFill>
                <a:latin typeface="Arial"/>
                <a:cs typeface="Arial"/>
              </a:rPr>
              <a:t>e</a:t>
            </a:r>
            <a:r>
              <a:rPr dirty="0" sz="1800" spc="-15" b="1">
                <a:solidFill>
                  <a:srgbClr val="FFD199"/>
                </a:solidFill>
                <a:latin typeface="Arial"/>
                <a:cs typeface="Arial"/>
              </a:rPr>
              <a:t> </a:t>
            </a:r>
            <a:r>
              <a:rPr dirty="0" sz="1800" spc="-260" b="1">
                <a:solidFill>
                  <a:srgbClr val="FFD199"/>
                </a:solidFill>
                <a:latin typeface="Arial"/>
                <a:cs typeface="Arial"/>
              </a:rPr>
              <a:t>2</a:t>
            </a:r>
            <a:r>
              <a:rPr dirty="0" sz="1800" spc="-265" b="1">
                <a:solidFill>
                  <a:srgbClr val="FFD199"/>
                </a:solidFill>
                <a:latin typeface="Arial"/>
                <a:cs typeface="Arial"/>
              </a:rPr>
              <a:t>0</a:t>
            </a:r>
            <a:r>
              <a:rPr dirty="0" cap="small" sz="1800" spc="-260" b="1">
                <a:solidFill>
                  <a:srgbClr val="FFD199"/>
                </a:solidFill>
                <a:latin typeface="Arial"/>
                <a:cs typeface="Arial"/>
              </a:rPr>
              <a:t>22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54"/>
              <a:t>L</a:t>
            </a:r>
            <a:r>
              <a:rPr dirty="0" spc="-20"/>
              <a:t>i</a:t>
            </a:r>
            <a:r>
              <a:rPr dirty="0" spc="-35"/>
              <a:t>çã</a:t>
            </a:r>
            <a:r>
              <a:rPr dirty="0" spc="-35"/>
              <a:t>o</a:t>
            </a:r>
            <a:r>
              <a:rPr dirty="0" spc="-5"/>
              <a:t> </a:t>
            </a:r>
            <a:r>
              <a:rPr dirty="0" sz="2400" spc="-345"/>
              <a:t>09</a:t>
            </a:r>
            <a:endParaRPr sz="2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94206" y="1018666"/>
            <a:ext cx="723900" cy="1005205"/>
            <a:chOff x="1194206" y="1018666"/>
            <a:chExt cx="723900" cy="1005205"/>
          </a:xfrm>
        </p:grpSpPr>
        <p:sp>
          <p:nvSpPr>
            <p:cNvPr id="3" name="object 3"/>
            <p:cNvSpPr/>
            <p:nvPr/>
          </p:nvSpPr>
          <p:spPr>
            <a:xfrm>
              <a:off x="1205636" y="1030096"/>
              <a:ext cx="701040" cy="982344"/>
            </a:xfrm>
            <a:custGeom>
              <a:avLst/>
              <a:gdLst/>
              <a:ahLst/>
              <a:cxnLst/>
              <a:rect l="l" t="t" r="r" b="b"/>
              <a:pathLst>
                <a:path w="701039" h="982344">
                  <a:moveTo>
                    <a:pt x="353542" y="0"/>
                  </a:moveTo>
                  <a:lnTo>
                    <a:pt x="304574" y="2656"/>
                  </a:lnTo>
                  <a:lnTo>
                    <a:pt x="258513" y="10625"/>
                  </a:lnTo>
                  <a:lnTo>
                    <a:pt x="215366" y="23907"/>
                  </a:lnTo>
                  <a:lnTo>
                    <a:pt x="175140" y="42502"/>
                  </a:lnTo>
                  <a:lnTo>
                    <a:pt x="137842" y="66410"/>
                  </a:lnTo>
                  <a:lnTo>
                    <a:pt x="103479" y="95630"/>
                  </a:lnTo>
                  <a:lnTo>
                    <a:pt x="71860" y="131192"/>
                  </a:lnTo>
                  <a:lnTo>
                    <a:pt x="45990" y="170570"/>
                  </a:lnTo>
                  <a:lnTo>
                    <a:pt x="25869" y="213772"/>
                  </a:lnTo>
                  <a:lnTo>
                    <a:pt x="11497" y="260806"/>
                  </a:lnTo>
                  <a:lnTo>
                    <a:pt x="2874" y="311677"/>
                  </a:lnTo>
                  <a:lnTo>
                    <a:pt x="0" y="366394"/>
                  </a:lnTo>
                  <a:lnTo>
                    <a:pt x="3892" y="420830"/>
                  </a:lnTo>
                  <a:lnTo>
                    <a:pt x="15574" y="470589"/>
                  </a:lnTo>
                  <a:lnTo>
                    <a:pt x="35047" y="515661"/>
                  </a:lnTo>
                  <a:lnTo>
                    <a:pt x="62315" y="556033"/>
                  </a:lnTo>
                  <a:lnTo>
                    <a:pt x="97383" y="591692"/>
                  </a:lnTo>
                  <a:lnTo>
                    <a:pt x="131735" y="617585"/>
                  </a:lnTo>
                  <a:lnTo>
                    <a:pt x="169873" y="639180"/>
                  </a:lnTo>
                  <a:lnTo>
                    <a:pt x="211802" y="656478"/>
                  </a:lnTo>
                  <a:lnTo>
                    <a:pt x="257529" y="669477"/>
                  </a:lnTo>
                  <a:lnTo>
                    <a:pt x="307060" y="678179"/>
                  </a:lnTo>
                  <a:lnTo>
                    <a:pt x="60274" y="981837"/>
                  </a:lnTo>
                  <a:lnTo>
                    <a:pt x="327634" y="981837"/>
                  </a:lnTo>
                  <a:lnTo>
                    <a:pt x="528167" y="734822"/>
                  </a:lnTo>
                  <a:lnTo>
                    <a:pt x="563325" y="690322"/>
                  </a:lnTo>
                  <a:lnTo>
                    <a:pt x="593965" y="649028"/>
                  </a:lnTo>
                  <a:lnTo>
                    <a:pt x="620083" y="610948"/>
                  </a:lnTo>
                  <a:lnTo>
                    <a:pt x="641671" y="576086"/>
                  </a:lnTo>
                  <a:lnTo>
                    <a:pt x="677152" y="500753"/>
                  </a:lnTo>
                  <a:lnTo>
                    <a:pt x="685255" y="473328"/>
                  </a:lnTo>
                  <a:lnTo>
                    <a:pt x="349351" y="473328"/>
                  </a:lnTo>
                  <a:lnTo>
                    <a:pt x="324923" y="471019"/>
                  </a:lnTo>
                  <a:lnTo>
                    <a:pt x="281021" y="452540"/>
                  </a:lnTo>
                  <a:lnTo>
                    <a:pt x="245279" y="416984"/>
                  </a:lnTo>
                  <a:lnTo>
                    <a:pt x="226697" y="373256"/>
                  </a:lnTo>
                  <a:lnTo>
                    <a:pt x="224383" y="348868"/>
                  </a:lnTo>
                  <a:lnTo>
                    <a:pt x="226697" y="324481"/>
                  </a:lnTo>
                  <a:lnTo>
                    <a:pt x="245279" y="280753"/>
                  </a:lnTo>
                  <a:lnTo>
                    <a:pt x="281021" y="245177"/>
                  </a:lnTo>
                  <a:lnTo>
                    <a:pt x="324923" y="226611"/>
                  </a:lnTo>
                  <a:lnTo>
                    <a:pt x="349351" y="224281"/>
                  </a:lnTo>
                  <a:lnTo>
                    <a:pt x="678491" y="224281"/>
                  </a:lnTo>
                  <a:lnTo>
                    <a:pt x="675535" y="214550"/>
                  </a:lnTo>
                  <a:lnTo>
                    <a:pt x="655807" y="171732"/>
                  </a:lnTo>
                  <a:lnTo>
                    <a:pt x="630434" y="132469"/>
                  </a:lnTo>
                  <a:lnTo>
                    <a:pt x="599414" y="96774"/>
                  </a:lnTo>
                  <a:lnTo>
                    <a:pt x="558299" y="61935"/>
                  </a:lnTo>
                  <a:lnTo>
                    <a:pt x="513141" y="34838"/>
                  </a:lnTo>
                  <a:lnTo>
                    <a:pt x="463955" y="15483"/>
                  </a:lnTo>
                  <a:lnTo>
                    <a:pt x="410751" y="3870"/>
                  </a:lnTo>
                  <a:lnTo>
                    <a:pt x="353542" y="0"/>
                  </a:lnTo>
                  <a:close/>
                </a:path>
                <a:path w="701039" h="982344">
                  <a:moveTo>
                    <a:pt x="678491" y="224281"/>
                  </a:moveTo>
                  <a:lnTo>
                    <a:pt x="349351" y="224281"/>
                  </a:lnTo>
                  <a:lnTo>
                    <a:pt x="373852" y="226611"/>
                  </a:lnTo>
                  <a:lnTo>
                    <a:pt x="396674" y="233584"/>
                  </a:lnTo>
                  <a:lnTo>
                    <a:pt x="437235" y="261365"/>
                  </a:lnTo>
                  <a:lnTo>
                    <a:pt x="465127" y="301783"/>
                  </a:lnTo>
                  <a:lnTo>
                    <a:pt x="474446" y="348868"/>
                  </a:lnTo>
                  <a:lnTo>
                    <a:pt x="472114" y="373256"/>
                  </a:lnTo>
                  <a:lnTo>
                    <a:pt x="453497" y="416984"/>
                  </a:lnTo>
                  <a:lnTo>
                    <a:pt x="417806" y="452540"/>
                  </a:lnTo>
                  <a:lnTo>
                    <a:pt x="373852" y="471019"/>
                  </a:lnTo>
                  <a:lnTo>
                    <a:pt x="349351" y="473328"/>
                  </a:lnTo>
                  <a:lnTo>
                    <a:pt x="685255" y="473328"/>
                  </a:lnTo>
                  <a:lnTo>
                    <a:pt x="690330" y="456152"/>
                  </a:lnTo>
                  <a:lnTo>
                    <a:pt x="698246" y="410646"/>
                  </a:lnTo>
                  <a:lnTo>
                    <a:pt x="700887" y="364236"/>
                  </a:lnTo>
                  <a:lnTo>
                    <a:pt x="698071" y="310813"/>
                  </a:lnTo>
                  <a:lnTo>
                    <a:pt x="689698" y="261365"/>
                  </a:lnTo>
                  <a:lnTo>
                    <a:pt x="689589" y="260806"/>
                  </a:lnTo>
                  <a:lnTo>
                    <a:pt x="678491" y="22428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205636" y="1030096"/>
              <a:ext cx="701040" cy="982344"/>
            </a:xfrm>
            <a:custGeom>
              <a:avLst/>
              <a:gdLst/>
              <a:ahLst/>
              <a:cxnLst/>
              <a:rect l="l" t="t" r="r" b="b"/>
              <a:pathLst>
                <a:path w="701039" h="982344">
                  <a:moveTo>
                    <a:pt x="349351" y="224281"/>
                  </a:moveTo>
                  <a:lnTo>
                    <a:pt x="302139" y="233584"/>
                  </a:lnTo>
                  <a:lnTo>
                    <a:pt x="261594" y="261365"/>
                  </a:lnTo>
                  <a:lnTo>
                    <a:pt x="233654" y="301783"/>
                  </a:lnTo>
                  <a:lnTo>
                    <a:pt x="224383" y="348868"/>
                  </a:lnTo>
                  <a:lnTo>
                    <a:pt x="226697" y="373256"/>
                  </a:lnTo>
                  <a:lnTo>
                    <a:pt x="245279" y="416984"/>
                  </a:lnTo>
                  <a:lnTo>
                    <a:pt x="281021" y="452540"/>
                  </a:lnTo>
                  <a:lnTo>
                    <a:pt x="324923" y="471019"/>
                  </a:lnTo>
                  <a:lnTo>
                    <a:pt x="349351" y="473328"/>
                  </a:lnTo>
                  <a:lnTo>
                    <a:pt x="373852" y="471019"/>
                  </a:lnTo>
                  <a:lnTo>
                    <a:pt x="417806" y="452540"/>
                  </a:lnTo>
                  <a:lnTo>
                    <a:pt x="453497" y="416984"/>
                  </a:lnTo>
                  <a:lnTo>
                    <a:pt x="472114" y="373256"/>
                  </a:lnTo>
                  <a:lnTo>
                    <a:pt x="474446" y="348868"/>
                  </a:lnTo>
                  <a:lnTo>
                    <a:pt x="472114" y="324481"/>
                  </a:lnTo>
                  <a:lnTo>
                    <a:pt x="453497" y="280753"/>
                  </a:lnTo>
                  <a:lnTo>
                    <a:pt x="417806" y="245177"/>
                  </a:lnTo>
                  <a:lnTo>
                    <a:pt x="373852" y="226611"/>
                  </a:lnTo>
                  <a:lnTo>
                    <a:pt x="349351" y="224281"/>
                  </a:lnTo>
                  <a:close/>
                </a:path>
                <a:path w="701039" h="982344">
                  <a:moveTo>
                    <a:pt x="353542" y="0"/>
                  </a:moveTo>
                  <a:lnTo>
                    <a:pt x="410751" y="3870"/>
                  </a:lnTo>
                  <a:lnTo>
                    <a:pt x="463955" y="15483"/>
                  </a:lnTo>
                  <a:lnTo>
                    <a:pt x="513141" y="34838"/>
                  </a:lnTo>
                  <a:lnTo>
                    <a:pt x="558299" y="61935"/>
                  </a:lnTo>
                  <a:lnTo>
                    <a:pt x="599414" y="96774"/>
                  </a:lnTo>
                  <a:lnTo>
                    <a:pt x="630434" y="132469"/>
                  </a:lnTo>
                  <a:lnTo>
                    <a:pt x="655807" y="171732"/>
                  </a:lnTo>
                  <a:lnTo>
                    <a:pt x="675535" y="214550"/>
                  </a:lnTo>
                  <a:lnTo>
                    <a:pt x="689622" y="260914"/>
                  </a:lnTo>
                  <a:lnTo>
                    <a:pt x="698071" y="310813"/>
                  </a:lnTo>
                  <a:lnTo>
                    <a:pt x="700887" y="364236"/>
                  </a:lnTo>
                  <a:lnTo>
                    <a:pt x="698246" y="410646"/>
                  </a:lnTo>
                  <a:lnTo>
                    <a:pt x="690330" y="456152"/>
                  </a:lnTo>
                  <a:lnTo>
                    <a:pt x="677152" y="500753"/>
                  </a:lnTo>
                  <a:lnTo>
                    <a:pt x="658723" y="544449"/>
                  </a:lnTo>
                  <a:lnTo>
                    <a:pt x="620083" y="610948"/>
                  </a:lnTo>
                  <a:lnTo>
                    <a:pt x="593965" y="649028"/>
                  </a:lnTo>
                  <a:lnTo>
                    <a:pt x="563325" y="690322"/>
                  </a:lnTo>
                  <a:lnTo>
                    <a:pt x="528167" y="734822"/>
                  </a:lnTo>
                  <a:lnTo>
                    <a:pt x="327634" y="981837"/>
                  </a:lnTo>
                  <a:lnTo>
                    <a:pt x="60274" y="981837"/>
                  </a:lnTo>
                  <a:lnTo>
                    <a:pt x="307060" y="678179"/>
                  </a:lnTo>
                  <a:lnTo>
                    <a:pt x="257529" y="669477"/>
                  </a:lnTo>
                  <a:lnTo>
                    <a:pt x="211802" y="656478"/>
                  </a:lnTo>
                  <a:lnTo>
                    <a:pt x="169873" y="639180"/>
                  </a:lnTo>
                  <a:lnTo>
                    <a:pt x="131735" y="617585"/>
                  </a:lnTo>
                  <a:lnTo>
                    <a:pt x="97383" y="591692"/>
                  </a:lnTo>
                  <a:lnTo>
                    <a:pt x="62315" y="556033"/>
                  </a:lnTo>
                  <a:lnTo>
                    <a:pt x="35047" y="515661"/>
                  </a:lnTo>
                  <a:lnTo>
                    <a:pt x="15574" y="470589"/>
                  </a:lnTo>
                  <a:lnTo>
                    <a:pt x="3892" y="420830"/>
                  </a:lnTo>
                  <a:lnTo>
                    <a:pt x="0" y="366394"/>
                  </a:lnTo>
                  <a:lnTo>
                    <a:pt x="2874" y="311677"/>
                  </a:lnTo>
                  <a:lnTo>
                    <a:pt x="11497" y="260806"/>
                  </a:lnTo>
                  <a:lnTo>
                    <a:pt x="25869" y="213772"/>
                  </a:lnTo>
                  <a:lnTo>
                    <a:pt x="45990" y="170570"/>
                  </a:lnTo>
                  <a:lnTo>
                    <a:pt x="71860" y="131192"/>
                  </a:lnTo>
                  <a:lnTo>
                    <a:pt x="103479" y="95630"/>
                  </a:lnTo>
                  <a:lnTo>
                    <a:pt x="137842" y="66410"/>
                  </a:lnTo>
                  <a:lnTo>
                    <a:pt x="175140" y="42502"/>
                  </a:lnTo>
                  <a:lnTo>
                    <a:pt x="215366" y="23907"/>
                  </a:lnTo>
                  <a:lnTo>
                    <a:pt x="258513" y="10625"/>
                  </a:lnTo>
                  <a:lnTo>
                    <a:pt x="304574" y="2656"/>
                  </a:lnTo>
                  <a:lnTo>
                    <a:pt x="353542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1952370" y="4035932"/>
            <a:ext cx="3277870" cy="57721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-10">
                <a:latin typeface="Calibri"/>
                <a:cs typeface="Calibri"/>
              </a:rPr>
              <a:t> aceitação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Jesus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como</a:t>
            </a:r>
            <a:r>
              <a:rPr dirty="0" sz="1800">
                <a:latin typeface="Calibri"/>
                <a:cs typeface="Calibri"/>
              </a:rPr>
              <a:t> Messias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pelos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judeus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55966" y="4106417"/>
            <a:ext cx="315341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-10">
                <a:latin typeface="Calibri"/>
                <a:cs typeface="Calibri"/>
              </a:rPr>
              <a:t> numerosa</a:t>
            </a:r>
            <a:r>
              <a:rPr dirty="0" sz="1800" spc="-15">
                <a:latin typeface="Calibri"/>
                <a:cs typeface="Calibri"/>
              </a:rPr>
              <a:t> conversão </a:t>
            </a:r>
            <a:r>
              <a:rPr dirty="0" sz="1800" spc="-5">
                <a:latin typeface="Calibri"/>
                <a:cs typeface="Calibri"/>
              </a:rPr>
              <a:t>de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gentios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8" name="object 8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0" name="object 10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1" name="object 11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5" name="object 15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6" name="object 16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19" name="object 19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/>
          <p:cNvSpPr txBox="1"/>
          <p:nvPr/>
        </p:nvSpPr>
        <p:spPr>
          <a:xfrm>
            <a:off x="1871852" y="5525211"/>
            <a:ext cx="2901950" cy="5772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O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aumento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do </a:t>
            </a:r>
            <a:r>
              <a:rPr dirty="0" sz="1800" spc="-10">
                <a:latin typeface="Calibri"/>
                <a:cs typeface="Calibri"/>
              </a:rPr>
              <a:t>preconceito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dos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800" spc="-5">
                <a:latin typeface="Calibri"/>
                <a:cs typeface="Calibri"/>
              </a:rPr>
              <a:t>judeus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3278251" y="1268729"/>
            <a:ext cx="425513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Que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profecia</a:t>
            </a:r>
            <a:r>
              <a:rPr dirty="0" spc="-3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de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Oseias</a:t>
            </a:r>
            <a:r>
              <a:rPr dirty="0" spc="-4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se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cumpriu</a:t>
            </a:r>
            <a:r>
              <a:rPr dirty="0" spc="-4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por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causa </a:t>
            </a:r>
            <a:r>
              <a:rPr dirty="0" spc="-39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da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pregação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de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Paulo?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7855966" y="5610555"/>
            <a:ext cx="3424554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A </a:t>
            </a:r>
            <a:r>
              <a:rPr dirty="0" sz="1800" spc="-10">
                <a:latin typeface="Calibri"/>
                <a:cs typeface="Calibri"/>
              </a:rPr>
              <a:t>rejeição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da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mensagem de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salvação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28713" y="1056894"/>
            <a:ext cx="1443355" cy="1032510"/>
            <a:chOff x="628713" y="1056894"/>
            <a:chExt cx="1443355" cy="1032510"/>
          </a:xfrm>
        </p:grpSpPr>
        <p:sp>
          <p:nvSpPr>
            <p:cNvPr id="3" name="object 3"/>
            <p:cNvSpPr/>
            <p:nvPr/>
          </p:nvSpPr>
          <p:spPr>
            <a:xfrm>
              <a:off x="640143" y="1068324"/>
              <a:ext cx="1420495" cy="1009650"/>
            </a:xfrm>
            <a:custGeom>
              <a:avLst/>
              <a:gdLst/>
              <a:ahLst/>
              <a:cxnLst/>
              <a:rect l="l" t="t" r="r" b="b"/>
              <a:pathLst>
                <a:path w="1420495" h="1009650">
                  <a:moveTo>
                    <a:pt x="1068768" y="0"/>
                  </a:moveTo>
                  <a:lnTo>
                    <a:pt x="1016116" y="4148"/>
                  </a:lnTo>
                  <a:lnTo>
                    <a:pt x="967126" y="16589"/>
                  </a:lnTo>
                  <a:lnTo>
                    <a:pt x="921797" y="37322"/>
                  </a:lnTo>
                  <a:lnTo>
                    <a:pt x="880131" y="66341"/>
                  </a:lnTo>
                  <a:lnTo>
                    <a:pt x="842126" y="103643"/>
                  </a:lnTo>
                  <a:lnTo>
                    <a:pt x="807783" y="149225"/>
                  </a:lnTo>
                  <a:lnTo>
                    <a:pt x="783780" y="190038"/>
                  </a:lnTo>
                  <a:lnTo>
                    <a:pt x="763475" y="233667"/>
                  </a:lnTo>
                  <a:lnTo>
                    <a:pt x="746867" y="280110"/>
                  </a:lnTo>
                  <a:lnTo>
                    <a:pt x="733954" y="329368"/>
                  </a:lnTo>
                  <a:lnTo>
                    <a:pt x="724733" y="381440"/>
                  </a:lnTo>
                  <a:lnTo>
                    <a:pt x="719202" y="436327"/>
                  </a:lnTo>
                  <a:lnTo>
                    <a:pt x="717359" y="494029"/>
                  </a:lnTo>
                  <a:lnTo>
                    <a:pt x="718770" y="549525"/>
                  </a:lnTo>
                  <a:lnTo>
                    <a:pt x="723005" y="602283"/>
                  </a:lnTo>
                  <a:lnTo>
                    <a:pt x="730064" y="652306"/>
                  </a:lnTo>
                  <a:lnTo>
                    <a:pt x="739949" y="699595"/>
                  </a:lnTo>
                  <a:lnTo>
                    <a:pt x="752662" y="744151"/>
                  </a:lnTo>
                  <a:lnTo>
                    <a:pt x="768205" y="785977"/>
                  </a:lnTo>
                  <a:lnTo>
                    <a:pt x="786578" y="825073"/>
                  </a:lnTo>
                  <a:lnTo>
                    <a:pt x="807783" y="861440"/>
                  </a:lnTo>
                  <a:lnTo>
                    <a:pt x="841553" y="906727"/>
                  </a:lnTo>
                  <a:lnTo>
                    <a:pt x="879228" y="943779"/>
                  </a:lnTo>
                  <a:lnTo>
                    <a:pt x="920797" y="972597"/>
                  </a:lnTo>
                  <a:lnTo>
                    <a:pt x="966251" y="993182"/>
                  </a:lnTo>
                  <a:lnTo>
                    <a:pt x="1015578" y="1005533"/>
                  </a:lnTo>
                  <a:lnTo>
                    <a:pt x="1068768" y="1009650"/>
                  </a:lnTo>
                  <a:lnTo>
                    <a:pt x="1122002" y="1005533"/>
                  </a:lnTo>
                  <a:lnTo>
                    <a:pt x="1171342" y="993182"/>
                  </a:lnTo>
                  <a:lnTo>
                    <a:pt x="1216787" y="972597"/>
                  </a:lnTo>
                  <a:lnTo>
                    <a:pt x="1258337" y="943779"/>
                  </a:lnTo>
                  <a:lnTo>
                    <a:pt x="1295992" y="906727"/>
                  </a:lnTo>
                  <a:lnTo>
                    <a:pt x="1329753" y="861440"/>
                  </a:lnTo>
                  <a:lnTo>
                    <a:pt x="1350958" y="825073"/>
                  </a:lnTo>
                  <a:lnTo>
                    <a:pt x="1368722" y="787273"/>
                  </a:lnTo>
                  <a:lnTo>
                    <a:pt x="1068768" y="787273"/>
                  </a:lnTo>
                  <a:lnTo>
                    <a:pt x="1039473" y="782724"/>
                  </a:lnTo>
                  <a:lnTo>
                    <a:pt x="992575" y="746332"/>
                  </a:lnTo>
                  <a:lnTo>
                    <a:pt x="961287" y="673537"/>
                  </a:lnTo>
                  <a:lnTo>
                    <a:pt x="951503" y="623484"/>
                  </a:lnTo>
                  <a:lnTo>
                    <a:pt x="945631" y="564326"/>
                  </a:lnTo>
                  <a:lnTo>
                    <a:pt x="943673" y="496062"/>
                  </a:lnTo>
                  <a:lnTo>
                    <a:pt x="945693" y="439719"/>
                  </a:lnTo>
                  <a:lnTo>
                    <a:pt x="951738" y="388413"/>
                  </a:lnTo>
                  <a:lnTo>
                    <a:pt x="961782" y="342132"/>
                  </a:lnTo>
                  <a:lnTo>
                    <a:pt x="975804" y="300863"/>
                  </a:lnTo>
                  <a:lnTo>
                    <a:pt x="994759" y="264691"/>
                  </a:lnTo>
                  <a:lnTo>
                    <a:pt x="1041241" y="223353"/>
                  </a:lnTo>
                  <a:lnTo>
                    <a:pt x="1068768" y="218186"/>
                  </a:lnTo>
                  <a:lnTo>
                    <a:pt x="1366856" y="218186"/>
                  </a:lnTo>
                  <a:lnTo>
                    <a:pt x="1353756" y="190038"/>
                  </a:lnTo>
                  <a:lnTo>
                    <a:pt x="1329753" y="149225"/>
                  </a:lnTo>
                  <a:lnTo>
                    <a:pt x="1295410" y="103643"/>
                  </a:lnTo>
                  <a:lnTo>
                    <a:pt x="1257405" y="66341"/>
                  </a:lnTo>
                  <a:lnTo>
                    <a:pt x="1215739" y="37322"/>
                  </a:lnTo>
                  <a:lnTo>
                    <a:pt x="1170410" y="16589"/>
                  </a:lnTo>
                  <a:lnTo>
                    <a:pt x="1121420" y="4148"/>
                  </a:lnTo>
                  <a:lnTo>
                    <a:pt x="1068768" y="0"/>
                  </a:lnTo>
                  <a:close/>
                </a:path>
                <a:path w="1420495" h="1009650">
                  <a:moveTo>
                    <a:pt x="1366856" y="218186"/>
                  </a:moveTo>
                  <a:lnTo>
                    <a:pt x="1068768" y="218186"/>
                  </a:lnTo>
                  <a:lnTo>
                    <a:pt x="1096295" y="223353"/>
                  </a:lnTo>
                  <a:lnTo>
                    <a:pt x="1120965" y="238855"/>
                  </a:lnTo>
                  <a:lnTo>
                    <a:pt x="1161732" y="300863"/>
                  </a:lnTo>
                  <a:lnTo>
                    <a:pt x="1175807" y="342132"/>
                  </a:lnTo>
                  <a:lnTo>
                    <a:pt x="1185846" y="388413"/>
                  </a:lnTo>
                  <a:lnTo>
                    <a:pt x="1191861" y="439719"/>
                  </a:lnTo>
                  <a:lnTo>
                    <a:pt x="1193863" y="496062"/>
                  </a:lnTo>
                  <a:lnTo>
                    <a:pt x="1191905" y="564326"/>
                  </a:lnTo>
                  <a:lnTo>
                    <a:pt x="1186033" y="623484"/>
                  </a:lnTo>
                  <a:lnTo>
                    <a:pt x="1176249" y="673537"/>
                  </a:lnTo>
                  <a:lnTo>
                    <a:pt x="1162558" y="714486"/>
                  </a:lnTo>
                  <a:lnTo>
                    <a:pt x="1123461" y="769078"/>
                  </a:lnTo>
                  <a:lnTo>
                    <a:pt x="1068768" y="787273"/>
                  </a:lnTo>
                  <a:lnTo>
                    <a:pt x="1368722" y="787273"/>
                  </a:lnTo>
                  <a:lnTo>
                    <a:pt x="1384874" y="744151"/>
                  </a:lnTo>
                  <a:lnTo>
                    <a:pt x="1397587" y="699595"/>
                  </a:lnTo>
                  <a:lnTo>
                    <a:pt x="1407472" y="652306"/>
                  </a:lnTo>
                  <a:lnTo>
                    <a:pt x="1414531" y="602283"/>
                  </a:lnTo>
                  <a:lnTo>
                    <a:pt x="1418766" y="549525"/>
                  </a:lnTo>
                  <a:lnTo>
                    <a:pt x="1420177" y="494029"/>
                  </a:lnTo>
                  <a:lnTo>
                    <a:pt x="1418334" y="436327"/>
                  </a:lnTo>
                  <a:lnTo>
                    <a:pt x="1412803" y="381440"/>
                  </a:lnTo>
                  <a:lnTo>
                    <a:pt x="1403582" y="329368"/>
                  </a:lnTo>
                  <a:lnTo>
                    <a:pt x="1390669" y="280110"/>
                  </a:lnTo>
                  <a:lnTo>
                    <a:pt x="1374061" y="233667"/>
                  </a:lnTo>
                  <a:lnTo>
                    <a:pt x="1366856" y="218186"/>
                  </a:lnTo>
                  <a:close/>
                </a:path>
                <a:path w="1420495" h="1009650">
                  <a:moveTo>
                    <a:pt x="375640" y="396493"/>
                  </a:moveTo>
                  <a:lnTo>
                    <a:pt x="163639" y="396493"/>
                  </a:lnTo>
                  <a:lnTo>
                    <a:pt x="163639" y="989076"/>
                  </a:lnTo>
                  <a:lnTo>
                    <a:pt x="375640" y="989076"/>
                  </a:lnTo>
                  <a:lnTo>
                    <a:pt x="375640" y="396493"/>
                  </a:lnTo>
                  <a:close/>
                </a:path>
                <a:path w="1420495" h="1009650">
                  <a:moveTo>
                    <a:pt x="375640" y="27812"/>
                  </a:moveTo>
                  <a:lnTo>
                    <a:pt x="203771" y="27812"/>
                  </a:lnTo>
                  <a:lnTo>
                    <a:pt x="181653" y="74390"/>
                  </a:lnTo>
                  <a:lnTo>
                    <a:pt x="154797" y="117601"/>
                  </a:lnTo>
                  <a:lnTo>
                    <a:pt x="123202" y="157448"/>
                  </a:lnTo>
                  <a:lnTo>
                    <a:pt x="86871" y="193928"/>
                  </a:lnTo>
                  <a:lnTo>
                    <a:pt x="45803" y="227044"/>
                  </a:lnTo>
                  <a:lnTo>
                    <a:pt x="0" y="256793"/>
                  </a:lnTo>
                  <a:lnTo>
                    <a:pt x="0" y="477520"/>
                  </a:lnTo>
                  <a:lnTo>
                    <a:pt x="39352" y="465534"/>
                  </a:lnTo>
                  <a:lnTo>
                    <a:pt x="84429" y="443738"/>
                  </a:lnTo>
                  <a:lnTo>
                    <a:pt x="163639" y="396493"/>
                  </a:lnTo>
                  <a:lnTo>
                    <a:pt x="375640" y="396493"/>
                  </a:lnTo>
                  <a:lnTo>
                    <a:pt x="375640" y="27812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640143" y="1068324"/>
              <a:ext cx="1420495" cy="1009650"/>
            </a:xfrm>
            <a:custGeom>
              <a:avLst/>
              <a:gdLst/>
              <a:ahLst/>
              <a:cxnLst/>
              <a:rect l="l" t="t" r="r" b="b"/>
              <a:pathLst>
                <a:path w="1420495" h="1009650">
                  <a:moveTo>
                    <a:pt x="1068768" y="218186"/>
                  </a:moveTo>
                  <a:lnTo>
                    <a:pt x="1016571" y="238855"/>
                  </a:lnTo>
                  <a:lnTo>
                    <a:pt x="975804" y="300863"/>
                  </a:lnTo>
                  <a:lnTo>
                    <a:pt x="961782" y="342132"/>
                  </a:lnTo>
                  <a:lnTo>
                    <a:pt x="951738" y="388413"/>
                  </a:lnTo>
                  <a:lnTo>
                    <a:pt x="945693" y="439719"/>
                  </a:lnTo>
                  <a:lnTo>
                    <a:pt x="943673" y="496062"/>
                  </a:lnTo>
                  <a:lnTo>
                    <a:pt x="945631" y="564326"/>
                  </a:lnTo>
                  <a:lnTo>
                    <a:pt x="951503" y="623484"/>
                  </a:lnTo>
                  <a:lnTo>
                    <a:pt x="961287" y="673537"/>
                  </a:lnTo>
                  <a:lnTo>
                    <a:pt x="974979" y="714486"/>
                  </a:lnTo>
                  <a:lnTo>
                    <a:pt x="1014075" y="769078"/>
                  </a:lnTo>
                  <a:lnTo>
                    <a:pt x="1068768" y="787273"/>
                  </a:lnTo>
                  <a:lnTo>
                    <a:pt x="1098063" y="782724"/>
                  </a:lnTo>
                  <a:lnTo>
                    <a:pt x="1144961" y="746332"/>
                  </a:lnTo>
                  <a:lnTo>
                    <a:pt x="1176249" y="673537"/>
                  </a:lnTo>
                  <a:lnTo>
                    <a:pt x="1186033" y="623484"/>
                  </a:lnTo>
                  <a:lnTo>
                    <a:pt x="1191905" y="564326"/>
                  </a:lnTo>
                  <a:lnTo>
                    <a:pt x="1193863" y="496062"/>
                  </a:lnTo>
                  <a:lnTo>
                    <a:pt x="1191861" y="439719"/>
                  </a:lnTo>
                  <a:lnTo>
                    <a:pt x="1185846" y="388413"/>
                  </a:lnTo>
                  <a:lnTo>
                    <a:pt x="1175807" y="342132"/>
                  </a:lnTo>
                  <a:lnTo>
                    <a:pt x="1161732" y="300863"/>
                  </a:lnTo>
                  <a:lnTo>
                    <a:pt x="1142777" y="264691"/>
                  </a:lnTo>
                  <a:lnTo>
                    <a:pt x="1096295" y="223353"/>
                  </a:lnTo>
                  <a:lnTo>
                    <a:pt x="1068768" y="218186"/>
                  </a:lnTo>
                  <a:close/>
                </a:path>
                <a:path w="1420495" h="1009650">
                  <a:moveTo>
                    <a:pt x="203771" y="27812"/>
                  </a:moveTo>
                  <a:lnTo>
                    <a:pt x="375640" y="27812"/>
                  </a:lnTo>
                  <a:lnTo>
                    <a:pt x="375640" y="989076"/>
                  </a:lnTo>
                  <a:lnTo>
                    <a:pt x="163639" y="989076"/>
                  </a:lnTo>
                  <a:lnTo>
                    <a:pt x="163639" y="396493"/>
                  </a:lnTo>
                  <a:lnTo>
                    <a:pt x="84429" y="443738"/>
                  </a:lnTo>
                  <a:lnTo>
                    <a:pt x="61173" y="455856"/>
                  </a:lnTo>
                  <a:lnTo>
                    <a:pt x="39352" y="465534"/>
                  </a:lnTo>
                  <a:lnTo>
                    <a:pt x="18962" y="472759"/>
                  </a:lnTo>
                  <a:lnTo>
                    <a:pt x="0" y="477520"/>
                  </a:lnTo>
                  <a:lnTo>
                    <a:pt x="0" y="256793"/>
                  </a:lnTo>
                  <a:lnTo>
                    <a:pt x="45803" y="227044"/>
                  </a:lnTo>
                  <a:lnTo>
                    <a:pt x="86871" y="193928"/>
                  </a:lnTo>
                  <a:lnTo>
                    <a:pt x="123202" y="157448"/>
                  </a:lnTo>
                  <a:lnTo>
                    <a:pt x="154797" y="117601"/>
                  </a:lnTo>
                  <a:lnTo>
                    <a:pt x="181653" y="74390"/>
                  </a:lnTo>
                  <a:lnTo>
                    <a:pt x="203771" y="27812"/>
                  </a:lnTo>
                  <a:close/>
                </a:path>
                <a:path w="1420495" h="1009650">
                  <a:moveTo>
                    <a:pt x="1068768" y="0"/>
                  </a:moveTo>
                  <a:lnTo>
                    <a:pt x="1121420" y="4148"/>
                  </a:lnTo>
                  <a:lnTo>
                    <a:pt x="1170410" y="16589"/>
                  </a:lnTo>
                  <a:lnTo>
                    <a:pt x="1215739" y="37322"/>
                  </a:lnTo>
                  <a:lnTo>
                    <a:pt x="1257405" y="66341"/>
                  </a:lnTo>
                  <a:lnTo>
                    <a:pt x="1295410" y="103643"/>
                  </a:lnTo>
                  <a:lnTo>
                    <a:pt x="1329753" y="149225"/>
                  </a:lnTo>
                  <a:lnTo>
                    <a:pt x="1353756" y="190038"/>
                  </a:lnTo>
                  <a:lnTo>
                    <a:pt x="1374061" y="233667"/>
                  </a:lnTo>
                  <a:lnTo>
                    <a:pt x="1390669" y="280110"/>
                  </a:lnTo>
                  <a:lnTo>
                    <a:pt x="1403582" y="329368"/>
                  </a:lnTo>
                  <a:lnTo>
                    <a:pt x="1412803" y="381440"/>
                  </a:lnTo>
                  <a:lnTo>
                    <a:pt x="1418334" y="436327"/>
                  </a:lnTo>
                  <a:lnTo>
                    <a:pt x="1420177" y="494029"/>
                  </a:lnTo>
                  <a:lnTo>
                    <a:pt x="1418766" y="549525"/>
                  </a:lnTo>
                  <a:lnTo>
                    <a:pt x="1414531" y="602283"/>
                  </a:lnTo>
                  <a:lnTo>
                    <a:pt x="1407472" y="652306"/>
                  </a:lnTo>
                  <a:lnTo>
                    <a:pt x="1397587" y="699595"/>
                  </a:lnTo>
                  <a:lnTo>
                    <a:pt x="1384874" y="744151"/>
                  </a:lnTo>
                  <a:lnTo>
                    <a:pt x="1369331" y="785977"/>
                  </a:lnTo>
                  <a:lnTo>
                    <a:pt x="1350958" y="825073"/>
                  </a:lnTo>
                  <a:lnTo>
                    <a:pt x="1329753" y="861440"/>
                  </a:lnTo>
                  <a:lnTo>
                    <a:pt x="1295992" y="906727"/>
                  </a:lnTo>
                  <a:lnTo>
                    <a:pt x="1258337" y="943779"/>
                  </a:lnTo>
                  <a:lnTo>
                    <a:pt x="1216787" y="972597"/>
                  </a:lnTo>
                  <a:lnTo>
                    <a:pt x="1171342" y="993182"/>
                  </a:lnTo>
                  <a:lnTo>
                    <a:pt x="1122002" y="1005533"/>
                  </a:lnTo>
                  <a:lnTo>
                    <a:pt x="1068768" y="1009650"/>
                  </a:lnTo>
                  <a:lnTo>
                    <a:pt x="1015578" y="1005533"/>
                  </a:lnTo>
                  <a:lnTo>
                    <a:pt x="966251" y="993182"/>
                  </a:lnTo>
                  <a:lnTo>
                    <a:pt x="920797" y="972597"/>
                  </a:lnTo>
                  <a:lnTo>
                    <a:pt x="879228" y="943779"/>
                  </a:lnTo>
                  <a:lnTo>
                    <a:pt x="841553" y="906727"/>
                  </a:lnTo>
                  <a:lnTo>
                    <a:pt x="807783" y="861440"/>
                  </a:lnTo>
                  <a:lnTo>
                    <a:pt x="786578" y="825073"/>
                  </a:lnTo>
                  <a:lnTo>
                    <a:pt x="768205" y="785977"/>
                  </a:lnTo>
                  <a:lnTo>
                    <a:pt x="752662" y="744151"/>
                  </a:lnTo>
                  <a:lnTo>
                    <a:pt x="739949" y="699595"/>
                  </a:lnTo>
                  <a:lnTo>
                    <a:pt x="730064" y="652306"/>
                  </a:lnTo>
                  <a:lnTo>
                    <a:pt x="723005" y="602283"/>
                  </a:lnTo>
                  <a:lnTo>
                    <a:pt x="718770" y="549525"/>
                  </a:lnTo>
                  <a:lnTo>
                    <a:pt x="717359" y="494029"/>
                  </a:lnTo>
                  <a:lnTo>
                    <a:pt x="719202" y="436327"/>
                  </a:lnTo>
                  <a:lnTo>
                    <a:pt x="724733" y="381440"/>
                  </a:lnTo>
                  <a:lnTo>
                    <a:pt x="733954" y="329368"/>
                  </a:lnTo>
                  <a:lnTo>
                    <a:pt x="746867" y="280110"/>
                  </a:lnTo>
                  <a:lnTo>
                    <a:pt x="763475" y="233667"/>
                  </a:lnTo>
                  <a:lnTo>
                    <a:pt x="783780" y="190038"/>
                  </a:lnTo>
                  <a:lnTo>
                    <a:pt x="807783" y="149225"/>
                  </a:lnTo>
                  <a:lnTo>
                    <a:pt x="842126" y="103643"/>
                  </a:lnTo>
                  <a:lnTo>
                    <a:pt x="880131" y="66341"/>
                  </a:lnTo>
                  <a:lnTo>
                    <a:pt x="921797" y="37322"/>
                  </a:lnTo>
                  <a:lnTo>
                    <a:pt x="967126" y="16589"/>
                  </a:lnTo>
                  <a:lnTo>
                    <a:pt x="1016116" y="4148"/>
                  </a:lnTo>
                  <a:lnTo>
                    <a:pt x="106876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2107183" y="4021073"/>
            <a:ext cx="127190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Como</a:t>
            </a:r>
            <a:r>
              <a:rPr dirty="0" sz="1800" spc="-5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deuses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096504" y="4106417"/>
            <a:ext cx="111887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Como</a:t>
            </a:r>
            <a:r>
              <a:rPr dirty="0" sz="1800" spc="-5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anjos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8" name="object 8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0" name="object 10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1" name="object 11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5" name="object 15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6" name="object 16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19" name="object 19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/>
          <p:cNvSpPr txBox="1"/>
          <p:nvPr/>
        </p:nvSpPr>
        <p:spPr>
          <a:xfrm>
            <a:off x="2107183" y="5482234"/>
            <a:ext cx="138112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Como</a:t>
            </a:r>
            <a:r>
              <a:rPr dirty="0" sz="1800" spc="-6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mágicos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3180079" y="1088263"/>
            <a:ext cx="4215130" cy="8483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Como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Paulo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e Barnabé 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foram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tratados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pelos </a:t>
            </a:r>
            <a:r>
              <a:rPr dirty="0" spc="-39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cidadãos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de 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Listra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depois que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o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paralítico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foi </a:t>
            </a:r>
            <a:r>
              <a:rPr dirty="0" spc="-4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curado?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8096504" y="5610555"/>
            <a:ext cx="280162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Como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embaixadores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Cristo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353692" y="1035050"/>
            <a:ext cx="398780" cy="984250"/>
            <a:chOff x="1353692" y="1035050"/>
            <a:chExt cx="398780" cy="984250"/>
          </a:xfrm>
        </p:grpSpPr>
        <p:sp>
          <p:nvSpPr>
            <p:cNvPr id="3" name="object 3"/>
            <p:cNvSpPr/>
            <p:nvPr/>
          </p:nvSpPr>
          <p:spPr>
            <a:xfrm>
              <a:off x="1365122" y="1046479"/>
              <a:ext cx="375920" cy="961390"/>
            </a:xfrm>
            <a:custGeom>
              <a:avLst/>
              <a:gdLst/>
              <a:ahLst/>
              <a:cxnLst/>
              <a:rect l="l" t="t" r="r" b="b"/>
              <a:pathLst>
                <a:path w="375919" h="961389">
                  <a:moveTo>
                    <a:pt x="375666" y="0"/>
                  </a:moveTo>
                  <a:lnTo>
                    <a:pt x="203835" y="0"/>
                  </a:lnTo>
                  <a:lnTo>
                    <a:pt x="181715" y="46577"/>
                  </a:lnTo>
                  <a:lnTo>
                    <a:pt x="154855" y="89788"/>
                  </a:lnTo>
                  <a:lnTo>
                    <a:pt x="123253" y="129635"/>
                  </a:lnTo>
                  <a:lnTo>
                    <a:pt x="86910" y="166115"/>
                  </a:lnTo>
                  <a:lnTo>
                    <a:pt x="45825" y="199231"/>
                  </a:lnTo>
                  <a:lnTo>
                    <a:pt x="0" y="228981"/>
                  </a:lnTo>
                  <a:lnTo>
                    <a:pt x="0" y="449834"/>
                  </a:lnTo>
                  <a:lnTo>
                    <a:pt x="39369" y="437737"/>
                  </a:lnTo>
                  <a:lnTo>
                    <a:pt x="84455" y="415925"/>
                  </a:lnTo>
                  <a:lnTo>
                    <a:pt x="163703" y="368681"/>
                  </a:lnTo>
                  <a:lnTo>
                    <a:pt x="163703" y="961263"/>
                  </a:lnTo>
                  <a:lnTo>
                    <a:pt x="375666" y="961263"/>
                  </a:lnTo>
                  <a:lnTo>
                    <a:pt x="375666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365122" y="1046479"/>
              <a:ext cx="375920" cy="961390"/>
            </a:xfrm>
            <a:custGeom>
              <a:avLst/>
              <a:gdLst/>
              <a:ahLst/>
              <a:cxnLst/>
              <a:rect l="l" t="t" r="r" b="b"/>
              <a:pathLst>
                <a:path w="375919" h="961389">
                  <a:moveTo>
                    <a:pt x="203835" y="0"/>
                  </a:moveTo>
                  <a:lnTo>
                    <a:pt x="375666" y="0"/>
                  </a:lnTo>
                  <a:lnTo>
                    <a:pt x="375666" y="961263"/>
                  </a:lnTo>
                  <a:lnTo>
                    <a:pt x="163703" y="961263"/>
                  </a:lnTo>
                  <a:lnTo>
                    <a:pt x="163703" y="368681"/>
                  </a:lnTo>
                  <a:lnTo>
                    <a:pt x="84455" y="415925"/>
                  </a:lnTo>
                  <a:lnTo>
                    <a:pt x="61186" y="428045"/>
                  </a:lnTo>
                  <a:lnTo>
                    <a:pt x="39369" y="437737"/>
                  </a:lnTo>
                  <a:lnTo>
                    <a:pt x="18982" y="445000"/>
                  </a:lnTo>
                  <a:lnTo>
                    <a:pt x="0" y="449834"/>
                  </a:lnTo>
                  <a:lnTo>
                    <a:pt x="0" y="228981"/>
                  </a:lnTo>
                  <a:lnTo>
                    <a:pt x="45825" y="199231"/>
                  </a:lnTo>
                  <a:lnTo>
                    <a:pt x="86910" y="166115"/>
                  </a:lnTo>
                  <a:lnTo>
                    <a:pt x="123253" y="129635"/>
                  </a:lnTo>
                  <a:lnTo>
                    <a:pt x="154855" y="89788"/>
                  </a:lnTo>
                  <a:lnTo>
                    <a:pt x="181715" y="46577"/>
                  </a:lnTo>
                  <a:lnTo>
                    <a:pt x="203835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2057145" y="3967988"/>
            <a:ext cx="56959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45">
                <a:latin typeface="Calibri"/>
                <a:cs typeface="Calibri"/>
              </a:rPr>
              <a:t>P</a:t>
            </a:r>
            <a:r>
              <a:rPr dirty="0" sz="1800">
                <a:latin typeface="Calibri"/>
                <a:cs typeface="Calibri"/>
              </a:rPr>
              <a:t>e</a:t>
            </a:r>
            <a:r>
              <a:rPr dirty="0" sz="1800" spc="5">
                <a:latin typeface="Calibri"/>
                <a:cs typeface="Calibri"/>
              </a:rPr>
              <a:t>d</a:t>
            </a:r>
            <a:r>
              <a:rPr dirty="0" sz="1800" spc="-30">
                <a:latin typeface="Calibri"/>
                <a:cs typeface="Calibri"/>
              </a:rPr>
              <a:t>r</a:t>
            </a:r>
            <a:r>
              <a:rPr dirty="0" sz="1800">
                <a:latin typeface="Calibri"/>
                <a:cs typeface="Calibri"/>
              </a:rPr>
              <a:t>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30729" y="5539536"/>
            <a:ext cx="54165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45">
                <a:latin typeface="Calibri"/>
                <a:cs typeface="Calibri"/>
              </a:rPr>
              <a:t>P</a:t>
            </a:r>
            <a:r>
              <a:rPr dirty="0" sz="1800">
                <a:latin typeface="Calibri"/>
                <a:cs typeface="Calibri"/>
              </a:rPr>
              <a:t>aulo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939531" y="4035932"/>
            <a:ext cx="44958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João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939531" y="5482234"/>
            <a:ext cx="52578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T</a:t>
            </a:r>
            <a:r>
              <a:rPr dirty="0" sz="1800" spc="-10">
                <a:latin typeface="Calibri"/>
                <a:cs typeface="Calibri"/>
              </a:rPr>
              <a:t>i</a:t>
            </a: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-10">
                <a:latin typeface="Calibri"/>
                <a:cs typeface="Calibri"/>
              </a:rPr>
              <a:t>g</a:t>
            </a:r>
            <a:r>
              <a:rPr dirty="0" sz="1800">
                <a:latin typeface="Calibri"/>
                <a:cs typeface="Calibri"/>
              </a:rPr>
              <a:t>o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10" name="object 10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2" name="object 12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3" name="object 13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4" name="object 1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7" name="object 17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8" name="object 18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0" name="object 20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21" name="object 21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3" name="object 23"/>
          <p:cNvSpPr txBox="1">
            <a:spLocks noGrp="1"/>
          </p:cNvSpPr>
          <p:nvPr>
            <p:ph type="title"/>
          </p:nvPr>
        </p:nvSpPr>
        <p:spPr>
          <a:xfrm>
            <a:off x="3224910" y="1232661"/>
            <a:ext cx="392049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O 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Texto-Chave 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desta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semana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faz parte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do </a:t>
            </a:r>
            <a:r>
              <a:rPr dirty="0" spc="-39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sermão</a:t>
            </a:r>
            <a:r>
              <a:rPr dirty="0" spc="-3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de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que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apóstolo?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01407" y="1007363"/>
            <a:ext cx="736600" cy="1012190"/>
            <a:chOff x="1201407" y="1007363"/>
            <a:chExt cx="736600" cy="1012190"/>
          </a:xfrm>
        </p:grpSpPr>
        <p:sp>
          <p:nvSpPr>
            <p:cNvPr id="3" name="object 3"/>
            <p:cNvSpPr/>
            <p:nvPr/>
          </p:nvSpPr>
          <p:spPr>
            <a:xfrm>
              <a:off x="1212837" y="1018793"/>
              <a:ext cx="713740" cy="989330"/>
            </a:xfrm>
            <a:custGeom>
              <a:avLst/>
              <a:gdLst/>
              <a:ahLst/>
              <a:cxnLst/>
              <a:rect l="l" t="t" r="r" b="b"/>
              <a:pathLst>
                <a:path w="713739" h="989330">
                  <a:moveTo>
                    <a:pt x="260997" y="0"/>
                  </a:moveTo>
                  <a:lnTo>
                    <a:pt x="211443" y="1478"/>
                  </a:lnTo>
                  <a:lnTo>
                    <a:pt x="162413" y="5921"/>
                  </a:lnTo>
                  <a:lnTo>
                    <a:pt x="113907" y="13340"/>
                  </a:lnTo>
                  <a:lnTo>
                    <a:pt x="65925" y="23748"/>
                  </a:lnTo>
                  <a:lnTo>
                    <a:pt x="65925" y="231520"/>
                  </a:lnTo>
                  <a:lnTo>
                    <a:pt x="104192" y="218445"/>
                  </a:lnTo>
                  <a:lnTo>
                    <a:pt x="139744" y="209121"/>
                  </a:lnTo>
                  <a:lnTo>
                    <a:pt x="172581" y="203535"/>
                  </a:lnTo>
                  <a:lnTo>
                    <a:pt x="202704" y="201675"/>
                  </a:lnTo>
                  <a:lnTo>
                    <a:pt x="245283" y="204247"/>
                  </a:lnTo>
                  <a:lnTo>
                    <a:pt x="283492" y="211962"/>
                  </a:lnTo>
                  <a:lnTo>
                    <a:pt x="346849" y="242823"/>
                  </a:lnTo>
                  <a:lnTo>
                    <a:pt x="391601" y="294703"/>
                  </a:lnTo>
                  <a:lnTo>
                    <a:pt x="406539" y="364108"/>
                  </a:lnTo>
                  <a:lnTo>
                    <a:pt x="402090" y="405449"/>
                  </a:lnTo>
                  <a:lnTo>
                    <a:pt x="388759" y="448325"/>
                  </a:lnTo>
                  <a:lnTo>
                    <a:pt x="366570" y="492750"/>
                  </a:lnTo>
                  <a:lnTo>
                    <a:pt x="335546" y="538733"/>
                  </a:lnTo>
                  <a:lnTo>
                    <a:pt x="0" y="976629"/>
                  </a:lnTo>
                  <a:lnTo>
                    <a:pt x="0" y="988948"/>
                  </a:lnTo>
                  <a:lnTo>
                    <a:pt x="614438" y="988948"/>
                  </a:lnTo>
                  <a:lnTo>
                    <a:pt x="713244" y="766698"/>
                  </a:lnTo>
                  <a:lnTo>
                    <a:pt x="416826" y="766698"/>
                  </a:lnTo>
                  <a:lnTo>
                    <a:pt x="557796" y="559561"/>
                  </a:lnTo>
                  <a:lnTo>
                    <a:pt x="587423" y="511115"/>
                  </a:lnTo>
                  <a:lnTo>
                    <a:pt x="610466" y="462247"/>
                  </a:lnTo>
                  <a:lnTo>
                    <a:pt x="626925" y="412965"/>
                  </a:lnTo>
                  <a:lnTo>
                    <a:pt x="636800" y="363274"/>
                  </a:lnTo>
                  <a:lnTo>
                    <a:pt x="640092" y="313181"/>
                  </a:lnTo>
                  <a:lnTo>
                    <a:pt x="635885" y="260011"/>
                  </a:lnTo>
                  <a:lnTo>
                    <a:pt x="623259" y="210846"/>
                  </a:lnTo>
                  <a:lnTo>
                    <a:pt x="602209" y="165698"/>
                  </a:lnTo>
                  <a:lnTo>
                    <a:pt x="572727" y="124579"/>
                  </a:lnTo>
                  <a:lnTo>
                    <a:pt x="534809" y="87502"/>
                  </a:lnTo>
                  <a:lnTo>
                    <a:pt x="497946" y="60780"/>
                  </a:lnTo>
                  <a:lnTo>
                    <a:pt x="457584" y="38909"/>
                  </a:lnTo>
                  <a:lnTo>
                    <a:pt x="413715" y="21891"/>
                  </a:lnTo>
                  <a:lnTo>
                    <a:pt x="366332" y="9731"/>
                  </a:lnTo>
                  <a:lnTo>
                    <a:pt x="315428" y="2433"/>
                  </a:lnTo>
                  <a:lnTo>
                    <a:pt x="260997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212837" y="1018793"/>
              <a:ext cx="713740" cy="989330"/>
            </a:xfrm>
            <a:custGeom>
              <a:avLst/>
              <a:gdLst/>
              <a:ahLst/>
              <a:cxnLst/>
              <a:rect l="l" t="t" r="r" b="b"/>
              <a:pathLst>
                <a:path w="713739" h="989330">
                  <a:moveTo>
                    <a:pt x="260997" y="0"/>
                  </a:moveTo>
                  <a:lnTo>
                    <a:pt x="315428" y="2433"/>
                  </a:lnTo>
                  <a:lnTo>
                    <a:pt x="366332" y="9731"/>
                  </a:lnTo>
                  <a:lnTo>
                    <a:pt x="413715" y="21891"/>
                  </a:lnTo>
                  <a:lnTo>
                    <a:pt x="457584" y="38909"/>
                  </a:lnTo>
                  <a:lnTo>
                    <a:pt x="497946" y="60780"/>
                  </a:lnTo>
                  <a:lnTo>
                    <a:pt x="534809" y="87502"/>
                  </a:lnTo>
                  <a:lnTo>
                    <a:pt x="572727" y="124579"/>
                  </a:lnTo>
                  <a:lnTo>
                    <a:pt x="602209" y="165698"/>
                  </a:lnTo>
                  <a:lnTo>
                    <a:pt x="623259" y="210846"/>
                  </a:lnTo>
                  <a:lnTo>
                    <a:pt x="635885" y="260011"/>
                  </a:lnTo>
                  <a:lnTo>
                    <a:pt x="640092" y="313181"/>
                  </a:lnTo>
                  <a:lnTo>
                    <a:pt x="636800" y="363274"/>
                  </a:lnTo>
                  <a:lnTo>
                    <a:pt x="626925" y="412965"/>
                  </a:lnTo>
                  <a:lnTo>
                    <a:pt x="610466" y="462247"/>
                  </a:lnTo>
                  <a:lnTo>
                    <a:pt x="587423" y="511115"/>
                  </a:lnTo>
                  <a:lnTo>
                    <a:pt x="557796" y="559561"/>
                  </a:lnTo>
                  <a:lnTo>
                    <a:pt x="416826" y="766698"/>
                  </a:lnTo>
                  <a:lnTo>
                    <a:pt x="713244" y="766698"/>
                  </a:lnTo>
                  <a:lnTo>
                    <a:pt x="614438" y="988948"/>
                  </a:lnTo>
                  <a:lnTo>
                    <a:pt x="0" y="988948"/>
                  </a:lnTo>
                  <a:lnTo>
                    <a:pt x="0" y="976629"/>
                  </a:lnTo>
                  <a:lnTo>
                    <a:pt x="335546" y="538733"/>
                  </a:lnTo>
                  <a:lnTo>
                    <a:pt x="366570" y="492750"/>
                  </a:lnTo>
                  <a:lnTo>
                    <a:pt x="388759" y="448325"/>
                  </a:lnTo>
                  <a:lnTo>
                    <a:pt x="402090" y="405449"/>
                  </a:lnTo>
                  <a:lnTo>
                    <a:pt x="406539" y="364108"/>
                  </a:lnTo>
                  <a:lnTo>
                    <a:pt x="402803" y="327227"/>
                  </a:lnTo>
                  <a:lnTo>
                    <a:pt x="372946" y="266561"/>
                  </a:lnTo>
                  <a:lnTo>
                    <a:pt x="317344" y="224821"/>
                  </a:lnTo>
                  <a:lnTo>
                    <a:pt x="245283" y="204247"/>
                  </a:lnTo>
                  <a:lnTo>
                    <a:pt x="202704" y="201675"/>
                  </a:lnTo>
                  <a:lnTo>
                    <a:pt x="172581" y="203535"/>
                  </a:lnTo>
                  <a:lnTo>
                    <a:pt x="139744" y="209121"/>
                  </a:lnTo>
                  <a:lnTo>
                    <a:pt x="104192" y="218445"/>
                  </a:lnTo>
                  <a:lnTo>
                    <a:pt x="65925" y="231520"/>
                  </a:lnTo>
                  <a:lnTo>
                    <a:pt x="65925" y="23748"/>
                  </a:lnTo>
                  <a:lnTo>
                    <a:pt x="113907" y="13340"/>
                  </a:lnTo>
                  <a:lnTo>
                    <a:pt x="162413" y="5921"/>
                  </a:lnTo>
                  <a:lnTo>
                    <a:pt x="211443" y="1478"/>
                  </a:lnTo>
                  <a:lnTo>
                    <a:pt x="260997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522090" y="1098296"/>
            <a:ext cx="4396105" cy="577215"/>
          </a:xfrm>
          <a:prstGeom prst="rect"/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Qual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é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o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nome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do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procônsul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que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estava</a:t>
            </a:r>
            <a:r>
              <a:rPr dirty="0" spc="-3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com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o </a:t>
            </a:r>
            <a:r>
              <a:rPr dirty="0" spc="-39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mago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Elimas?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227579" y="4003294"/>
            <a:ext cx="118681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João</a:t>
            </a:r>
            <a:r>
              <a:rPr dirty="0" sz="1800" spc="-8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Marcos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27579" y="5482234"/>
            <a:ext cx="141351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Carlos</a:t>
            </a:r>
            <a:r>
              <a:rPr dirty="0" sz="1800" spc="-6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Augusto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939531" y="4003294"/>
            <a:ext cx="117030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Sérgio</a:t>
            </a:r>
            <a:r>
              <a:rPr dirty="0" sz="1800" spc="-5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Paulo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939531" y="5613603"/>
            <a:ext cx="135445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Augusto</a:t>
            </a:r>
            <a:r>
              <a:rPr dirty="0" sz="1800" spc="-8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César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11" name="object 11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3" name="object 13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4" name="object 14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9" name="object 19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1" name="object 21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22" name="object 22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38465" y="1007363"/>
            <a:ext cx="678815" cy="1032510"/>
            <a:chOff x="1238465" y="1007363"/>
            <a:chExt cx="678815" cy="1032510"/>
          </a:xfrm>
        </p:grpSpPr>
        <p:sp>
          <p:nvSpPr>
            <p:cNvPr id="3" name="object 3"/>
            <p:cNvSpPr/>
            <p:nvPr/>
          </p:nvSpPr>
          <p:spPr>
            <a:xfrm>
              <a:off x="1249895" y="1018793"/>
              <a:ext cx="655955" cy="1009650"/>
            </a:xfrm>
            <a:custGeom>
              <a:avLst/>
              <a:gdLst/>
              <a:ahLst/>
              <a:cxnLst/>
              <a:rect l="l" t="t" r="r" b="b"/>
              <a:pathLst>
                <a:path w="655955" h="1009650">
                  <a:moveTo>
                    <a:pt x="284010" y="0"/>
                  </a:moveTo>
                  <a:lnTo>
                    <a:pt x="228455" y="2522"/>
                  </a:lnTo>
                  <a:lnTo>
                    <a:pt x="174948" y="10080"/>
                  </a:lnTo>
                  <a:lnTo>
                    <a:pt x="123490" y="22663"/>
                  </a:lnTo>
                  <a:lnTo>
                    <a:pt x="74079" y="40258"/>
                  </a:lnTo>
                  <a:lnTo>
                    <a:pt x="74079" y="248030"/>
                  </a:lnTo>
                  <a:lnTo>
                    <a:pt x="113774" y="227357"/>
                  </a:lnTo>
                  <a:lnTo>
                    <a:pt x="154374" y="212756"/>
                  </a:lnTo>
                  <a:lnTo>
                    <a:pt x="195880" y="204204"/>
                  </a:lnTo>
                  <a:lnTo>
                    <a:pt x="238290" y="201675"/>
                  </a:lnTo>
                  <a:lnTo>
                    <a:pt x="266144" y="203628"/>
                  </a:lnTo>
                  <a:lnTo>
                    <a:pt x="315710" y="216392"/>
                  </a:lnTo>
                  <a:lnTo>
                    <a:pt x="358166" y="242012"/>
                  </a:lnTo>
                  <a:lnTo>
                    <a:pt x="381891" y="278155"/>
                  </a:lnTo>
                  <a:lnTo>
                    <a:pt x="384848" y="299465"/>
                  </a:lnTo>
                  <a:lnTo>
                    <a:pt x="377273" y="340202"/>
                  </a:lnTo>
                  <a:lnTo>
                    <a:pt x="354550" y="371886"/>
                  </a:lnTo>
                  <a:lnTo>
                    <a:pt x="316679" y="394517"/>
                  </a:lnTo>
                  <a:lnTo>
                    <a:pt x="263659" y="408096"/>
                  </a:lnTo>
                  <a:lnTo>
                    <a:pt x="195491" y="412622"/>
                  </a:lnTo>
                  <a:lnTo>
                    <a:pt x="195491" y="564895"/>
                  </a:lnTo>
                  <a:lnTo>
                    <a:pt x="206607" y="563135"/>
                  </a:lnTo>
                  <a:lnTo>
                    <a:pt x="220319" y="561863"/>
                  </a:lnTo>
                  <a:lnTo>
                    <a:pt x="236603" y="561091"/>
                  </a:lnTo>
                  <a:lnTo>
                    <a:pt x="255435" y="560831"/>
                  </a:lnTo>
                  <a:lnTo>
                    <a:pt x="288746" y="562810"/>
                  </a:lnTo>
                  <a:lnTo>
                    <a:pt x="347178" y="578673"/>
                  </a:lnTo>
                  <a:lnTo>
                    <a:pt x="396278" y="611558"/>
                  </a:lnTo>
                  <a:lnTo>
                    <a:pt x="423710" y="658750"/>
                  </a:lnTo>
                  <a:lnTo>
                    <a:pt x="427139" y="686942"/>
                  </a:lnTo>
                  <a:lnTo>
                    <a:pt x="424095" y="711706"/>
                  </a:lnTo>
                  <a:lnTo>
                    <a:pt x="399814" y="753183"/>
                  </a:lnTo>
                  <a:lnTo>
                    <a:pt x="355572" y="782448"/>
                  </a:lnTo>
                  <a:lnTo>
                    <a:pt x="301419" y="796788"/>
                  </a:lnTo>
                  <a:lnTo>
                    <a:pt x="270294" y="798576"/>
                  </a:lnTo>
                  <a:lnTo>
                    <a:pt x="232192" y="795672"/>
                  </a:lnTo>
                  <a:lnTo>
                    <a:pt x="184934" y="786971"/>
                  </a:lnTo>
                  <a:lnTo>
                    <a:pt x="128508" y="772483"/>
                  </a:lnTo>
                  <a:lnTo>
                    <a:pt x="62903" y="752220"/>
                  </a:lnTo>
                  <a:lnTo>
                    <a:pt x="0" y="948563"/>
                  </a:lnTo>
                  <a:lnTo>
                    <a:pt x="47354" y="970508"/>
                  </a:lnTo>
                  <a:lnTo>
                    <a:pt x="97169" y="987577"/>
                  </a:lnTo>
                  <a:lnTo>
                    <a:pt x="149448" y="999769"/>
                  </a:lnTo>
                  <a:lnTo>
                    <a:pt x="204192" y="1007084"/>
                  </a:lnTo>
                  <a:lnTo>
                    <a:pt x="261404" y="1009522"/>
                  </a:lnTo>
                  <a:lnTo>
                    <a:pt x="315157" y="1007067"/>
                  </a:lnTo>
                  <a:lnTo>
                    <a:pt x="365929" y="999696"/>
                  </a:lnTo>
                  <a:lnTo>
                    <a:pt x="413724" y="987409"/>
                  </a:lnTo>
                  <a:lnTo>
                    <a:pt x="458545" y="970200"/>
                  </a:lnTo>
                  <a:lnTo>
                    <a:pt x="500396" y="948066"/>
                  </a:lnTo>
                  <a:lnTo>
                    <a:pt x="539280" y="921003"/>
                  </a:lnTo>
                  <a:lnTo>
                    <a:pt x="574796" y="889009"/>
                  </a:lnTo>
                  <a:lnTo>
                    <a:pt x="603871" y="854112"/>
                  </a:lnTo>
                  <a:lnTo>
                    <a:pt x="626497" y="816308"/>
                  </a:lnTo>
                  <a:lnTo>
                    <a:pt x="642667" y="775593"/>
                  </a:lnTo>
                  <a:lnTo>
                    <a:pt x="652374" y="731965"/>
                  </a:lnTo>
                  <a:lnTo>
                    <a:pt x="655612" y="685418"/>
                  </a:lnTo>
                  <a:lnTo>
                    <a:pt x="653038" y="648031"/>
                  </a:lnTo>
                  <a:lnTo>
                    <a:pt x="632412" y="577494"/>
                  </a:lnTo>
                  <a:lnTo>
                    <a:pt x="592094" y="514125"/>
                  </a:lnTo>
                  <a:lnTo>
                    <a:pt x="537559" y="466830"/>
                  </a:lnTo>
                  <a:lnTo>
                    <a:pt x="505244" y="449706"/>
                  </a:lnTo>
                  <a:lnTo>
                    <a:pt x="543436" y="424820"/>
                  </a:lnTo>
                  <a:lnTo>
                    <a:pt x="573131" y="393745"/>
                  </a:lnTo>
                  <a:lnTo>
                    <a:pt x="594334" y="356483"/>
                  </a:lnTo>
                  <a:lnTo>
                    <a:pt x="607051" y="313034"/>
                  </a:lnTo>
                  <a:lnTo>
                    <a:pt x="611289" y="263397"/>
                  </a:lnTo>
                  <a:lnTo>
                    <a:pt x="606884" y="212756"/>
                  </a:lnTo>
                  <a:lnTo>
                    <a:pt x="593671" y="167058"/>
                  </a:lnTo>
                  <a:lnTo>
                    <a:pt x="571649" y="126311"/>
                  </a:lnTo>
                  <a:lnTo>
                    <a:pt x="540819" y="90519"/>
                  </a:lnTo>
                  <a:lnTo>
                    <a:pt x="501180" y="59689"/>
                  </a:lnTo>
                  <a:lnTo>
                    <a:pt x="463842" y="38169"/>
                  </a:lnTo>
                  <a:lnTo>
                    <a:pt x="423456" y="21451"/>
                  </a:lnTo>
                  <a:lnTo>
                    <a:pt x="380022" y="9526"/>
                  </a:lnTo>
                  <a:lnTo>
                    <a:pt x="333540" y="2379"/>
                  </a:lnTo>
                  <a:lnTo>
                    <a:pt x="284010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249895" y="1018793"/>
              <a:ext cx="655955" cy="1009650"/>
            </a:xfrm>
            <a:custGeom>
              <a:avLst/>
              <a:gdLst/>
              <a:ahLst/>
              <a:cxnLst/>
              <a:rect l="l" t="t" r="r" b="b"/>
              <a:pathLst>
                <a:path w="655955" h="1009650">
                  <a:moveTo>
                    <a:pt x="284010" y="0"/>
                  </a:moveTo>
                  <a:lnTo>
                    <a:pt x="333540" y="2379"/>
                  </a:lnTo>
                  <a:lnTo>
                    <a:pt x="380022" y="9526"/>
                  </a:lnTo>
                  <a:lnTo>
                    <a:pt x="423456" y="21451"/>
                  </a:lnTo>
                  <a:lnTo>
                    <a:pt x="463842" y="38169"/>
                  </a:lnTo>
                  <a:lnTo>
                    <a:pt x="501180" y="59689"/>
                  </a:lnTo>
                  <a:lnTo>
                    <a:pt x="540819" y="90519"/>
                  </a:lnTo>
                  <a:lnTo>
                    <a:pt x="571649" y="126311"/>
                  </a:lnTo>
                  <a:lnTo>
                    <a:pt x="593671" y="167058"/>
                  </a:lnTo>
                  <a:lnTo>
                    <a:pt x="606884" y="212756"/>
                  </a:lnTo>
                  <a:lnTo>
                    <a:pt x="611289" y="263397"/>
                  </a:lnTo>
                  <a:lnTo>
                    <a:pt x="607051" y="313034"/>
                  </a:lnTo>
                  <a:lnTo>
                    <a:pt x="594334" y="356483"/>
                  </a:lnTo>
                  <a:lnTo>
                    <a:pt x="573131" y="393745"/>
                  </a:lnTo>
                  <a:lnTo>
                    <a:pt x="543436" y="424820"/>
                  </a:lnTo>
                  <a:lnTo>
                    <a:pt x="505244" y="449706"/>
                  </a:lnTo>
                  <a:lnTo>
                    <a:pt x="537559" y="466830"/>
                  </a:lnTo>
                  <a:lnTo>
                    <a:pt x="592094" y="514125"/>
                  </a:lnTo>
                  <a:lnTo>
                    <a:pt x="632412" y="577494"/>
                  </a:lnTo>
                  <a:lnTo>
                    <a:pt x="653038" y="648031"/>
                  </a:lnTo>
                  <a:lnTo>
                    <a:pt x="655612" y="685418"/>
                  </a:lnTo>
                  <a:lnTo>
                    <a:pt x="652374" y="731965"/>
                  </a:lnTo>
                  <a:lnTo>
                    <a:pt x="642667" y="775593"/>
                  </a:lnTo>
                  <a:lnTo>
                    <a:pt x="626497" y="816308"/>
                  </a:lnTo>
                  <a:lnTo>
                    <a:pt x="603871" y="854112"/>
                  </a:lnTo>
                  <a:lnTo>
                    <a:pt x="574796" y="889009"/>
                  </a:lnTo>
                  <a:lnTo>
                    <a:pt x="539280" y="921003"/>
                  </a:lnTo>
                  <a:lnTo>
                    <a:pt x="500396" y="948066"/>
                  </a:lnTo>
                  <a:lnTo>
                    <a:pt x="458545" y="970200"/>
                  </a:lnTo>
                  <a:lnTo>
                    <a:pt x="413724" y="987409"/>
                  </a:lnTo>
                  <a:lnTo>
                    <a:pt x="365929" y="999696"/>
                  </a:lnTo>
                  <a:lnTo>
                    <a:pt x="315157" y="1007067"/>
                  </a:lnTo>
                  <a:lnTo>
                    <a:pt x="261404" y="1009522"/>
                  </a:lnTo>
                  <a:lnTo>
                    <a:pt x="204192" y="1007084"/>
                  </a:lnTo>
                  <a:lnTo>
                    <a:pt x="149448" y="999769"/>
                  </a:lnTo>
                  <a:lnTo>
                    <a:pt x="97169" y="987577"/>
                  </a:lnTo>
                  <a:lnTo>
                    <a:pt x="47354" y="970508"/>
                  </a:lnTo>
                  <a:lnTo>
                    <a:pt x="0" y="948563"/>
                  </a:lnTo>
                  <a:lnTo>
                    <a:pt x="62903" y="752220"/>
                  </a:lnTo>
                  <a:lnTo>
                    <a:pt x="128508" y="772483"/>
                  </a:lnTo>
                  <a:lnTo>
                    <a:pt x="184934" y="786971"/>
                  </a:lnTo>
                  <a:lnTo>
                    <a:pt x="232192" y="795672"/>
                  </a:lnTo>
                  <a:lnTo>
                    <a:pt x="270294" y="798576"/>
                  </a:lnTo>
                  <a:lnTo>
                    <a:pt x="301419" y="796788"/>
                  </a:lnTo>
                  <a:lnTo>
                    <a:pt x="355572" y="782448"/>
                  </a:lnTo>
                  <a:lnTo>
                    <a:pt x="399814" y="753183"/>
                  </a:lnTo>
                  <a:lnTo>
                    <a:pt x="424095" y="711706"/>
                  </a:lnTo>
                  <a:lnTo>
                    <a:pt x="427139" y="686942"/>
                  </a:lnTo>
                  <a:lnTo>
                    <a:pt x="423710" y="658750"/>
                  </a:lnTo>
                  <a:lnTo>
                    <a:pt x="396278" y="611558"/>
                  </a:lnTo>
                  <a:lnTo>
                    <a:pt x="347178" y="578673"/>
                  </a:lnTo>
                  <a:lnTo>
                    <a:pt x="288746" y="562810"/>
                  </a:lnTo>
                  <a:lnTo>
                    <a:pt x="255435" y="560831"/>
                  </a:lnTo>
                  <a:lnTo>
                    <a:pt x="236603" y="561091"/>
                  </a:lnTo>
                  <a:lnTo>
                    <a:pt x="220319" y="561863"/>
                  </a:lnTo>
                  <a:lnTo>
                    <a:pt x="206607" y="563135"/>
                  </a:lnTo>
                  <a:lnTo>
                    <a:pt x="195491" y="564895"/>
                  </a:lnTo>
                  <a:lnTo>
                    <a:pt x="195491" y="412622"/>
                  </a:lnTo>
                  <a:lnTo>
                    <a:pt x="263659" y="408096"/>
                  </a:lnTo>
                  <a:lnTo>
                    <a:pt x="316679" y="394517"/>
                  </a:lnTo>
                  <a:lnTo>
                    <a:pt x="354550" y="371886"/>
                  </a:lnTo>
                  <a:lnTo>
                    <a:pt x="377273" y="340202"/>
                  </a:lnTo>
                  <a:lnTo>
                    <a:pt x="384848" y="299465"/>
                  </a:lnTo>
                  <a:lnTo>
                    <a:pt x="381891" y="278155"/>
                  </a:lnTo>
                  <a:lnTo>
                    <a:pt x="358166" y="242012"/>
                  </a:lnTo>
                  <a:lnTo>
                    <a:pt x="315710" y="216392"/>
                  </a:lnTo>
                  <a:lnTo>
                    <a:pt x="266144" y="203628"/>
                  </a:lnTo>
                  <a:lnTo>
                    <a:pt x="238290" y="201675"/>
                  </a:lnTo>
                  <a:lnTo>
                    <a:pt x="195880" y="204204"/>
                  </a:lnTo>
                  <a:lnTo>
                    <a:pt x="154374" y="212756"/>
                  </a:lnTo>
                  <a:lnTo>
                    <a:pt x="113774" y="227357"/>
                  </a:lnTo>
                  <a:lnTo>
                    <a:pt x="74079" y="248030"/>
                  </a:lnTo>
                  <a:lnTo>
                    <a:pt x="74079" y="40258"/>
                  </a:lnTo>
                  <a:lnTo>
                    <a:pt x="123490" y="22663"/>
                  </a:lnTo>
                  <a:lnTo>
                    <a:pt x="174948" y="10080"/>
                  </a:lnTo>
                  <a:lnTo>
                    <a:pt x="228455" y="2522"/>
                  </a:lnTo>
                  <a:lnTo>
                    <a:pt x="28401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3525392" y="1054100"/>
            <a:ext cx="3799204" cy="5772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Calibri"/>
                <a:cs typeface="Calibri"/>
              </a:rPr>
              <a:t>Em</a:t>
            </a:r>
            <a:r>
              <a:rPr dirty="0" sz="1800" spc="-10" b="1">
                <a:latin typeface="Calibri"/>
                <a:cs typeface="Calibri"/>
              </a:rPr>
              <a:t> </a:t>
            </a:r>
            <a:r>
              <a:rPr dirty="0" sz="1800" spc="5" b="1">
                <a:latin typeface="Calibri"/>
                <a:cs typeface="Calibri"/>
              </a:rPr>
              <a:t>que</a:t>
            </a:r>
            <a:r>
              <a:rPr dirty="0" sz="1800" spc="-25" b="1">
                <a:latin typeface="Calibri"/>
                <a:cs typeface="Calibri"/>
              </a:rPr>
              <a:t> </a:t>
            </a:r>
            <a:r>
              <a:rPr dirty="0" sz="1800" spc="-10" b="1">
                <a:latin typeface="Calibri"/>
                <a:cs typeface="Calibri"/>
              </a:rPr>
              <a:t>lugar</a:t>
            </a:r>
            <a:r>
              <a:rPr dirty="0" sz="1800" spc="-20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os</a:t>
            </a:r>
            <a:r>
              <a:rPr dirty="0" sz="1800" spc="-15" b="1">
                <a:latin typeface="Calibri"/>
                <a:cs typeface="Calibri"/>
              </a:rPr>
              <a:t> </a:t>
            </a:r>
            <a:r>
              <a:rPr dirty="0" sz="1800" spc="-5" b="1">
                <a:latin typeface="Calibri"/>
                <a:cs typeface="Calibri"/>
              </a:rPr>
              <a:t>seguidores</a:t>
            </a:r>
            <a:r>
              <a:rPr dirty="0" sz="1800" spc="-20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do</a:t>
            </a:r>
            <a:r>
              <a:rPr dirty="0" sz="1800" spc="-15" b="1">
                <a:latin typeface="Calibri"/>
                <a:cs typeface="Calibri"/>
              </a:rPr>
              <a:t> </a:t>
            </a:r>
            <a:r>
              <a:rPr dirty="0" sz="1800" spc="-5" b="1">
                <a:latin typeface="Calibri"/>
                <a:cs typeface="Calibri"/>
              </a:rPr>
              <a:t>Caminho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z="1800" spc="-10" b="1">
                <a:latin typeface="Calibri"/>
                <a:cs typeface="Calibri"/>
              </a:rPr>
              <a:t>receberam</a:t>
            </a:r>
            <a:r>
              <a:rPr dirty="0" sz="1800" spc="-35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o</a:t>
            </a:r>
            <a:r>
              <a:rPr dirty="0" sz="1800" spc="-5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nome</a:t>
            </a:r>
            <a:r>
              <a:rPr dirty="0" sz="1800" spc="-30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de</a:t>
            </a:r>
            <a:r>
              <a:rPr dirty="0" sz="1800" spc="-10" b="1">
                <a:latin typeface="Calibri"/>
                <a:cs typeface="Calibri"/>
              </a:rPr>
              <a:t> </a:t>
            </a:r>
            <a:r>
              <a:rPr dirty="0" sz="1800" spc="-15" b="1">
                <a:latin typeface="Calibri"/>
                <a:cs typeface="Calibri"/>
              </a:rPr>
              <a:t>“cristãos”?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54098" y="4003294"/>
            <a:ext cx="92773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-10">
                <a:latin typeface="Calibri"/>
                <a:cs typeface="Calibri"/>
              </a:rPr>
              <a:t>n</a:t>
            </a:r>
            <a:r>
              <a:rPr dirty="0" sz="1800">
                <a:latin typeface="Calibri"/>
                <a:cs typeface="Calibri"/>
              </a:rPr>
              <a:t>t</a:t>
            </a:r>
            <a:r>
              <a:rPr dirty="0" sz="1800" spc="-10">
                <a:latin typeface="Calibri"/>
                <a:cs typeface="Calibri"/>
              </a:rPr>
              <a:t>i</a:t>
            </a:r>
            <a:r>
              <a:rPr dirty="0" sz="1800" spc="-5">
                <a:latin typeface="Calibri"/>
                <a:cs typeface="Calibri"/>
              </a:rPr>
              <a:t>oquia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44445" y="5474614"/>
            <a:ext cx="961390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Jerusalém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983981" y="4003294"/>
            <a:ext cx="78803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Selê</a:t>
            </a:r>
            <a:r>
              <a:rPr dirty="0" sz="1800">
                <a:latin typeface="Calibri"/>
                <a:cs typeface="Calibri"/>
              </a:rPr>
              <a:t>u</a:t>
            </a:r>
            <a:r>
              <a:rPr dirty="0" sz="1800" spc="-10">
                <a:latin typeface="Calibri"/>
                <a:cs typeface="Calibri"/>
              </a:rPr>
              <a:t>c</a:t>
            </a:r>
            <a:r>
              <a:rPr dirty="0" sz="1800" spc="-5">
                <a:latin typeface="Calibri"/>
                <a:cs typeface="Calibri"/>
              </a:rPr>
              <a:t>i</a:t>
            </a:r>
            <a:r>
              <a:rPr dirty="0" sz="1800">
                <a:latin typeface="Calibri"/>
                <a:cs typeface="Calibri"/>
              </a:rPr>
              <a:t>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992871" y="5521249"/>
            <a:ext cx="62992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Chip</a:t>
            </a:r>
            <a:r>
              <a:rPr dirty="0" sz="1800" spc="-30">
                <a:latin typeface="Calibri"/>
                <a:cs typeface="Calibri"/>
              </a:rPr>
              <a:t>r</a:t>
            </a:r>
            <a:r>
              <a:rPr dirty="0" sz="1800">
                <a:latin typeface="Calibri"/>
                <a:cs typeface="Calibri"/>
              </a:rPr>
              <a:t>e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11" name="object 11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3" name="object 13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4" name="object 14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9" name="object 19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1" name="object 21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22" name="object 22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06563" y="1035050"/>
            <a:ext cx="737235" cy="984250"/>
            <a:chOff x="1206563" y="1035050"/>
            <a:chExt cx="737235" cy="984250"/>
          </a:xfrm>
        </p:grpSpPr>
        <p:sp>
          <p:nvSpPr>
            <p:cNvPr id="3" name="object 3"/>
            <p:cNvSpPr/>
            <p:nvPr/>
          </p:nvSpPr>
          <p:spPr>
            <a:xfrm>
              <a:off x="1217993" y="1046479"/>
              <a:ext cx="714375" cy="961390"/>
            </a:xfrm>
            <a:custGeom>
              <a:avLst/>
              <a:gdLst/>
              <a:ahLst/>
              <a:cxnLst/>
              <a:rect l="l" t="t" r="r" b="b"/>
              <a:pathLst>
                <a:path w="714375" h="961389">
                  <a:moveTo>
                    <a:pt x="605091" y="820293"/>
                  </a:moveTo>
                  <a:lnTo>
                    <a:pt x="397192" y="820293"/>
                  </a:lnTo>
                  <a:lnTo>
                    <a:pt x="397192" y="961263"/>
                  </a:lnTo>
                  <a:lnTo>
                    <a:pt x="605091" y="961263"/>
                  </a:lnTo>
                  <a:lnTo>
                    <a:pt x="605091" y="820293"/>
                  </a:lnTo>
                  <a:close/>
                </a:path>
                <a:path w="714375" h="961389">
                  <a:moveTo>
                    <a:pt x="605091" y="0"/>
                  </a:moveTo>
                  <a:lnTo>
                    <a:pt x="397192" y="0"/>
                  </a:lnTo>
                  <a:lnTo>
                    <a:pt x="0" y="652526"/>
                  </a:lnTo>
                  <a:lnTo>
                    <a:pt x="0" y="820293"/>
                  </a:lnTo>
                  <a:lnTo>
                    <a:pt x="639127" y="820293"/>
                  </a:lnTo>
                  <a:lnTo>
                    <a:pt x="714184" y="636016"/>
                  </a:lnTo>
                  <a:lnTo>
                    <a:pt x="208851" y="636016"/>
                  </a:lnTo>
                  <a:lnTo>
                    <a:pt x="397192" y="342773"/>
                  </a:lnTo>
                  <a:lnTo>
                    <a:pt x="605091" y="342773"/>
                  </a:lnTo>
                  <a:lnTo>
                    <a:pt x="605091" y="0"/>
                  </a:lnTo>
                  <a:close/>
                </a:path>
                <a:path w="714375" h="961389">
                  <a:moveTo>
                    <a:pt x="605091" y="342773"/>
                  </a:moveTo>
                  <a:lnTo>
                    <a:pt x="397192" y="342773"/>
                  </a:lnTo>
                  <a:lnTo>
                    <a:pt x="397192" y="636016"/>
                  </a:lnTo>
                  <a:lnTo>
                    <a:pt x="605091" y="636016"/>
                  </a:lnTo>
                  <a:lnTo>
                    <a:pt x="605091" y="342773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217993" y="1046479"/>
              <a:ext cx="714375" cy="961390"/>
            </a:xfrm>
            <a:custGeom>
              <a:avLst/>
              <a:gdLst/>
              <a:ahLst/>
              <a:cxnLst/>
              <a:rect l="l" t="t" r="r" b="b"/>
              <a:pathLst>
                <a:path w="714375" h="961389">
                  <a:moveTo>
                    <a:pt x="397192" y="342773"/>
                  </a:moveTo>
                  <a:lnTo>
                    <a:pt x="208851" y="636016"/>
                  </a:lnTo>
                  <a:lnTo>
                    <a:pt x="397192" y="636016"/>
                  </a:lnTo>
                  <a:lnTo>
                    <a:pt x="397192" y="342773"/>
                  </a:lnTo>
                  <a:close/>
                </a:path>
                <a:path w="714375" h="961389">
                  <a:moveTo>
                    <a:pt x="397192" y="0"/>
                  </a:moveTo>
                  <a:lnTo>
                    <a:pt x="605091" y="0"/>
                  </a:lnTo>
                  <a:lnTo>
                    <a:pt x="605091" y="636016"/>
                  </a:lnTo>
                  <a:lnTo>
                    <a:pt x="714184" y="636016"/>
                  </a:lnTo>
                  <a:lnTo>
                    <a:pt x="639127" y="820293"/>
                  </a:lnTo>
                  <a:lnTo>
                    <a:pt x="605091" y="820293"/>
                  </a:lnTo>
                  <a:lnTo>
                    <a:pt x="605091" y="961263"/>
                  </a:lnTo>
                  <a:lnTo>
                    <a:pt x="397192" y="961263"/>
                  </a:lnTo>
                  <a:lnTo>
                    <a:pt x="397192" y="820293"/>
                  </a:lnTo>
                  <a:lnTo>
                    <a:pt x="0" y="820293"/>
                  </a:lnTo>
                  <a:lnTo>
                    <a:pt x="0" y="652526"/>
                  </a:lnTo>
                  <a:lnTo>
                    <a:pt x="397192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2099310" y="4106417"/>
            <a:ext cx="44958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João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30729" y="5610555"/>
            <a:ext cx="56959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45">
                <a:latin typeface="Calibri"/>
                <a:cs typeface="Calibri"/>
              </a:rPr>
              <a:t>P</a:t>
            </a:r>
            <a:r>
              <a:rPr dirty="0" sz="1800">
                <a:latin typeface="Calibri"/>
                <a:cs typeface="Calibri"/>
              </a:rPr>
              <a:t>e</a:t>
            </a:r>
            <a:r>
              <a:rPr dirty="0" sz="1800" spc="5">
                <a:latin typeface="Calibri"/>
                <a:cs typeface="Calibri"/>
              </a:rPr>
              <a:t>d</a:t>
            </a:r>
            <a:r>
              <a:rPr dirty="0" sz="1800" spc="-30">
                <a:latin typeface="Calibri"/>
                <a:cs typeface="Calibri"/>
              </a:rPr>
              <a:t>r</a:t>
            </a:r>
            <a:r>
              <a:rPr dirty="0" sz="1800">
                <a:latin typeface="Calibri"/>
                <a:cs typeface="Calibri"/>
              </a:rPr>
              <a:t>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902956" y="4097858"/>
            <a:ext cx="53530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Lu</a:t>
            </a:r>
            <a:r>
              <a:rPr dirty="0" sz="1800" spc="-20">
                <a:latin typeface="Calibri"/>
                <a:cs typeface="Calibri"/>
              </a:rPr>
              <a:t>c</a:t>
            </a:r>
            <a:r>
              <a:rPr dirty="0" sz="1800">
                <a:latin typeface="Calibri"/>
                <a:cs typeface="Calibri"/>
              </a:rPr>
              <a:t>as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9" name="object 9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1" name="object 11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2" name="object 12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6" name="object 16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7" name="object 17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9" name="object 19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20" name="object 20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3436111" y="1141857"/>
            <a:ext cx="4095115" cy="577215"/>
          </a:xfrm>
          <a:prstGeom prst="rect"/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Quem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acompanhou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Paulo</a:t>
            </a:r>
            <a:r>
              <a:rPr dirty="0" spc="-4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nas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viagens</a:t>
            </a:r>
            <a:r>
              <a:rPr dirty="0" spc="-3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para </a:t>
            </a:r>
            <a:r>
              <a:rPr dirty="0" spc="-39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pregar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aos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 gentios?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7914513" y="5610555"/>
            <a:ext cx="80391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B</a:t>
            </a:r>
            <a:r>
              <a:rPr dirty="0" sz="1800" spc="5">
                <a:latin typeface="Calibri"/>
                <a:cs typeface="Calibri"/>
              </a:rPr>
              <a:t>a</a:t>
            </a:r>
            <a:r>
              <a:rPr dirty="0" sz="1800">
                <a:latin typeface="Calibri"/>
                <a:cs typeface="Calibri"/>
              </a:rPr>
              <a:t>rnabé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67333" y="1035050"/>
            <a:ext cx="630555" cy="1005205"/>
            <a:chOff x="1267333" y="1035050"/>
            <a:chExt cx="630555" cy="1005205"/>
          </a:xfrm>
        </p:grpSpPr>
        <p:sp>
          <p:nvSpPr>
            <p:cNvPr id="3" name="object 3"/>
            <p:cNvSpPr/>
            <p:nvPr/>
          </p:nvSpPr>
          <p:spPr>
            <a:xfrm>
              <a:off x="1278763" y="1046479"/>
              <a:ext cx="607695" cy="982344"/>
            </a:xfrm>
            <a:custGeom>
              <a:avLst/>
              <a:gdLst/>
              <a:ahLst/>
              <a:cxnLst/>
              <a:rect l="l" t="t" r="r" b="b"/>
              <a:pathLst>
                <a:path w="607694" h="982344">
                  <a:moveTo>
                    <a:pt x="607187" y="0"/>
                  </a:moveTo>
                  <a:lnTo>
                    <a:pt x="132715" y="0"/>
                  </a:lnTo>
                  <a:lnTo>
                    <a:pt x="10287" y="472440"/>
                  </a:lnTo>
                  <a:lnTo>
                    <a:pt x="19861" y="472180"/>
                  </a:lnTo>
                  <a:lnTo>
                    <a:pt x="50202" y="470136"/>
                  </a:lnTo>
                  <a:lnTo>
                    <a:pt x="89259" y="466681"/>
                  </a:lnTo>
                  <a:lnTo>
                    <a:pt x="105965" y="465772"/>
                  </a:lnTo>
                  <a:lnTo>
                    <a:pt x="195092" y="473394"/>
                  </a:lnTo>
                  <a:lnTo>
                    <a:pt x="246154" y="485456"/>
                  </a:lnTo>
                  <a:lnTo>
                    <a:pt x="287932" y="502406"/>
                  </a:lnTo>
                  <a:lnTo>
                    <a:pt x="320426" y="524246"/>
                  </a:lnTo>
                  <a:lnTo>
                    <a:pt x="357562" y="582603"/>
                  </a:lnTo>
                  <a:lnTo>
                    <a:pt x="362204" y="619125"/>
                  </a:lnTo>
                  <a:lnTo>
                    <a:pt x="356403" y="666103"/>
                  </a:lnTo>
                  <a:lnTo>
                    <a:pt x="339000" y="704548"/>
                  </a:lnTo>
                  <a:lnTo>
                    <a:pt x="309991" y="734456"/>
                  </a:lnTo>
                  <a:lnTo>
                    <a:pt x="269371" y="755824"/>
                  </a:lnTo>
                  <a:lnTo>
                    <a:pt x="217138" y="768646"/>
                  </a:lnTo>
                  <a:lnTo>
                    <a:pt x="153289" y="772922"/>
                  </a:lnTo>
                  <a:lnTo>
                    <a:pt x="113621" y="770923"/>
                  </a:lnTo>
                  <a:lnTo>
                    <a:pt x="74834" y="764936"/>
                  </a:lnTo>
                  <a:lnTo>
                    <a:pt x="36953" y="754973"/>
                  </a:lnTo>
                  <a:lnTo>
                    <a:pt x="0" y="741045"/>
                  </a:lnTo>
                  <a:lnTo>
                    <a:pt x="0" y="950849"/>
                  </a:lnTo>
                  <a:lnTo>
                    <a:pt x="50956" y="964424"/>
                  </a:lnTo>
                  <a:lnTo>
                    <a:pt x="98091" y="974105"/>
                  </a:lnTo>
                  <a:lnTo>
                    <a:pt x="141392" y="979906"/>
                  </a:lnTo>
                  <a:lnTo>
                    <a:pt x="180848" y="981837"/>
                  </a:lnTo>
                  <a:lnTo>
                    <a:pt x="234940" y="979328"/>
                  </a:lnTo>
                  <a:lnTo>
                    <a:pt x="286098" y="971799"/>
                  </a:lnTo>
                  <a:lnTo>
                    <a:pt x="334327" y="959246"/>
                  </a:lnTo>
                  <a:lnTo>
                    <a:pt x="379635" y="941667"/>
                  </a:lnTo>
                  <a:lnTo>
                    <a:pt x="422030" y="919057"/>
                  </a:lnTo>
                  <a:lnTo>
                    <a:pt x="461518" y="891413"/>
                  </a:lnTo>
                  <a:lnTo>
                    <a:pt x="495784" y="860520"/>
                  </a:lnTo>
                  <a:lnTo>
                    <a:pt x="524779" y="826518"/>
                  </a:lnTo>
                  <a:lnTo>
                    <a:pt x="548502" y="789406"/>
                  </a:lnTo>
                  <a:lnTo>
                    <a:pt x="566953" y="749183"/>
                  </a:lnTo>
                  <a:lnTo>
                    <a:pt x="580133" y="705850"/>
                  </a:lnTo>
                  <a:lnTo>
                    <a:pt x="588041" y="659407"/>
                  </a:lnTo>
                  <a:lnTo>
                    <a:pt x="590676" y="609854"/>
                  </a:lnTo>
                  <a:lnTo>
                    <a:pt x="587201" y="554518"/>
                  </a:lnTo>
                  <a:lnTo>
                    <a:pt x="576769" y="504340"/>
                  </a:lnTo>
                  <a:lnTo>
                    <a:pt x="559377" y="459325"/>
                  </a:lnTo>
                  <a:lnTo>
                    <a:pt x="535016" y="419479"/>
                  </a:lnTo>
                  <a:lnTo>
                    <a:pt x="503681" y="384810"/>
                  </a:lnTo>
                  <a:lnTo>
                    <a:pt x="466390" y="355944"/>
                  </a:lnTo>
                  <a:lnTo>
                    <a:pt x="424015" y="333504"/>
                  </a:lnTo>
                  <a:lnTo>
                    <a:pt x="376562" y="317482"/>
                  </a:lnTo>
                  <a:lnTo>
                    <a:pt x="324036" y="307874"/>
                  </a:lnTo>
                  <a:lnTo>
                    <a:pt x="266446" y="304673"/>
                  </a:lnTo>
                  <a:lnTo>
                    <a:pt x="304546" y="171958"/>
                  </a:lnTo>
                  <a:lnTo>
                    <a:pt x="562863" y="171958"/>
                  </a:lnTo>
                  <a:lnTo>
                    <a:pt x="607187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278763" y="1046479"/>
              <a:ext cx="607695" cy="982344"/>
            </a:xfrm>
            <a:custGeom>
              <a:avLst/>
              <a:gdLst/>
              <a:ahLst/>
              <a:cxnLst/>
              <a:rect l="l" t="t" r="r" b="b"/>
              <a:pathLst>
                <a:path w="607694" h="982344">
                  <a:moveTo>
                    <a:pt x="132715" y="0"/>
                  </a:moveTo>
                  <a:lnTo>
                    <a:pt x="607187" y="0"/>
                  </a:lnTo>
                  <a:lnTo>
                    <a:pt x="562863" y="171958"/>
                  </a:lnTo>
                  <a:lnTo>
                    <a:pt x="304546" y="171958"/>
                  </a:lnTo>
                  <a:lnTo>
                    <a:pt x="266446" y="304673"/>
                  </a:lnTo>
                  <a:lnTo>
                    <a:pt x="324036" y="307874"/>
                  </a:lnTo>
                  <a:lnTo>
                    <a:pt x="376562" y="317482"/>
                  </a:lnTo>
                  <a:lnTo>
                    <a:pt x="424015" y="333504"/>
                  </a:lnTo>
                  <a:lnTo>
                    <a:pt x="466390" y="355944"/>
                  </a:lnTo>
                  <a:lnTo>
                    <a:pt x="503681" y="384810"/>
                  </a:lnTo>
                  <a:lnTo>
                    <a:pt x="535016" y="419479"/>
                  </a:lnTo>
                  <a:lnTo>
                    <a:pt x="559377" y="459325"/>
                  </a:lnTo>
                  <a:lnTo>
                    <a:pt x="576769" y="504340"/>
                  </a:lnTo>
                  <a:lnTo>
                    <a:pt x="587201" y="554518"/>
                  </a:lnTo>
                  <a:lnTo>
                    <a:pt x="590676" y="609854"/>
                  </a:lnTo>
                  <a:lnTo>
                    <a:pt x="588041" y="659407"/>
                  </a:lnTo>
                  <a:lnTo>
                    <a:pt x="580133" y="705850"/>
                  </a:lnTo>
                  <a:lnTo>
                    <a:pt x="566953" y="749183"/>
                  </a:lnTo>
                  <a:lnTo>
                    <a:pt x="548502" y="789406"/>
                  </a:lnTo>
                  <a:lnTo>
                    <a:pt x="524779" y="826518"/>
                  </a:lnTo>
                  <a:lnTo>
                    <a:pt x="495784" y="860520"/>
                  </a:lnTo>
                  <a:lnTo>
                    <a:pt x="461518" y="891413"/>
                  </a:lnTo>
                  <a:lnTo>
                    <a:pt x="422030" y="919057"/>
                  </a:lnTo>
                  <a:lnTo>
                    <a:pt x="379635" y="941667"/>
                  </a:lnTo>
                  <a:lnTo>
                    <a:pt x="334327" y="959246"/>
                  </a:lnTo>
                  <a:lnTo>
                    <a:pt x="286098" y="971799"/>
                  </a:lnTo>
                  <a:lnTo>
                    <a:pt x="234940" y="979328"/>
                  </a:lnTo>
                  <a:lnTo>
                    <a:pt x="180848" y="981837"/>
                  </a:lnTo>
                  <a:lnTo>
                    <a:pt x="141392" y="979906"/>
                  </a:lnTo>
                  <a:lnTo>
                    <a:pt x="98091" y="974105"/>
                  </a:lnTo>
                  <a:lnTo>
                    <a:pt x="50956" y="964424"/>
                  </a:lnTo>
                  <a:lnTo>
                    <a:pt x="0" y="950849"/>
                  </a:lnTo>
                  <a:lnTo>
                    <a:pt x="0" y="741045"/>
                  </a:lnTo>
                  <a:lnTo>
                    <a:pt x="36953" y="754973"/>
                  </a:lnTo>
                  <a:lnTo>
                    <a:pt x="74834" y="764936"/>
                  </a:lnTo>
                  <a:lnTo>
                    <a:pt x="113621" y="770923"/>
                  </a:lnTo>
                  <a:lnTo>
                    <a:pt x="153289" y="772922"/>
                  </a:lnTo>
                  <a:lnTo>
                    <a:pt x="217138" y="768646"/>
                  </a:lnTo>
                  <a:lnTo>
                    <a:pt x="269371" y="755824"/>
                  </a:lnTo>
                  <a:lnTo>
                    <a:pt x="309991" y="734456"/>
                  </a:lnTo>
                  <a:lnTo>
                    <a:pt x="339000" y="704548"/>
                  </a:lnTo>
                  <a:lnTo>
                    <a:pt x="356403" y="666103"/>
                  </a:lnTo>
                  <a:lnTo>
                    <a:pt x="362204" y="619125"/>
                  </a:lnTo>
                  <a:lnTo>
                    <a:pt x="357562" y="582603"/>
                  </a:lnTo>
                  <a:lnTo>
                    <a:pt x="320426" y="524246"/>
                  </a:lnTo>
                  <a:lnTo>
                    <a:pt x="287932" y="502406"/>
                  </a:lnTo>
                  <a:lnTo>
                    <a:pt x="246154" y="485456"/>
                  </a:lnTo>
                  <a:lnTo>
                    <a:pt x="195092" y="473394"/>
                  </a:lnTo>
                  <a:lnTo>
                    <a:pt x="134747" y="466217"/>
                  </a:lnTo>
                  <a:lnTo>
                    <a:pt x="121124" y="465625"/>
                  </a:lnTo>
                  <a:lnTo>
                    <a:pt x="105965" y="465772"/>
                  </a:lnTo>
                  <a:lnTo>
                    <a:pt x="89259" y="466681"/>
                  </a:lnTo>
                  <a:lnTo>
                    <a:pt x="70993" y="468375"/>
                  </a:lnTo>
                  <a:lnTo>
                    <a:pt x="50202" y="470136"/>
                  </a:lnTo>
                  <a:lnTo>
                    <a:pt x="33162" y="471408"/>
                  </a:lnTo>
                  <a:lnTo>
                    <a:pt x="19861" y="472180"/>
                  </a:lnTo>
                  <a:lnTo>
                    <a:pt x="10287" y="472440"/>
                  </a:lnTo>
                  <a:lnTo>
                    <a:pt x="132715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7901178" y="5525211"/>
            <a:ext cx="33902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Eles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não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deixaram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o </a:t>
            </a:r>
            <a:r>
              <a:rPr dirty="0" sz="1800" spc="-10">
                <a:latin typeface="Calibri"/>
                <a:cs typeface="Calibri"/>
              </a:rPr>
              <a:t>apóstolo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pregar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7" name="object 7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9" name="object 9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0" name="object 10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4" name="object 14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5" name="object 15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7" name="object 17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18" name="object 18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" name="object 20"/>
          <p:cNvSpPr txBox="1"/>
          <p:nvPr/>
        </p:nvSpPr>
        <p:spPr>
          <a:xfrm>
            <a:off x="1952370" y="5522163"/>
            <a:ext cx="2854960" cy="57721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 sz="1800" spc="-5">
                <a:latin typeface="Calibri"/>
                <a:cs typeface="Calibri"/>
              </a:rPr>
              <a:t>Eles </a:t>
            </a:r>
            <a:r>
              <a:rPr dirty="0" sz="1800" spc="-15">
                <a:latin typeface="Calibri"/>
                <a:cs typeface="Calibri"/>
              </a:rPr>
              <a:t>ficaram</a:t>
            </a:r>
            <a:r>
              <a:rPr dirty="0" sz="1800" spc="-10">
                <a:latin typeface="Calibri"/>
                <a:cs typeface="Calibri"/>
              </a:rPr>
              <a:t> irados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e</a:t>
            </a:r>
            <a:r>
              <a:rPr dirty="0" sz="1800" spc="-5">
                <a:latin typeface="Calibri"/>
                <a:cs typeface="Calibri"/>
              </a:rPr>
              <a:t> cheios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inveja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title"/>
          </p:nvPr>
        </p:nvSpPr>
        <p:spPr>
          <a:xfrm>
            <a:off x="3242564" y="1138809"/>
            <a:ext cx="3883660" cy="848994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Qual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foi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a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reação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dos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judeus quando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os </a:t>
            </a:r>
            <a:r>
              <a:rPr dirty="0" spc="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gentios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foram</a:t>
            </a:r>
            <a:r>
              <a:rPr dirty="0" spc="-4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à</a:t>
            </a:r>
            <a:r>
              <a:rPr dirty="0" spc="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sinagoga</a:t>
            </a:r>
            <a:r>
              <a:rPr dirty="0" spc="-3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no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sábado</a:t>
            </a:r>
            <a:r>
              <a:rPr dirty="0" spc="-4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para </a:t>
            </a:r>
            <a:r>
              <a:rPr dirty="0" spc="-39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ouvir</a:t>
            </a:r>
            <a:r>
              <a:rPr dirty="0" spc="-3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Paulo?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2151126" y="4000245"/>
            <a:ext cx="175958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Eles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ficaram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felizes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901178" y="4138929"/>
            <a:ext cx="300228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Eles</a:t>
            </a:r>
            <a:r>
              <a:rPr dirty="0" sz="1800" spc="-10">
                <a:latin typeface="Calibri"/>
                <a:cs typeface="Calibri"/>
              </a:rPr>
              <a:t> começaram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 </a:t>
            </a:r>
            <a:r>
              <a:rPr dirty="0" sz="1800" spc="-10">
                <a:latin typeface="Calibri"/>
                <a:cs typeface="Calibri"/>
              </a:rPr>
              <a:t>louvar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 </a:t>
            </a:r>
            <a:r>
              <a:rPr dirty="0" sz="1800" spc="-5">
                <a:latin typeface="Calibri"/>
                <a:cs typeface="Calibri"/>
              </a:rPr>
              <a:t>Deus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98321" y="1035050"/>
            <a:ext cx="723900" cy="1005205"/>
            <a:chOff x="1198321" y="1035050"/>
            <a:chExt cx="723900" cy="1005205"/>
          </a:xfrm>
        </p:grpSpPr>
        <p:sp>
          <p:nvSpPr>
            <p:cNvPr id="3" name="object 3"/>
            <p:cNvSpPr/>
            <p:nvPr/>
          </p:nvSpPr>
          <p:spPr>
            <a:xfrm>
              <a:off x="1209751" y="1046479"/>
              <a:ext cx="701040" cy="982344"/>
            </a:xfrm>
            <a:custGeom>
              <a:avLst/>
              <a:gdLst/>
              <a:ahLst/>
              <a:cxnLst/>
              <a:rect l="l" t="t" r="r" b="b"/>
              <a:pathLst>
                <a:path w="701039" h="982344">
                  <a:moveTo>
                    <a:pt x="640638" y="0"/>
                  </a:moveTo>
                  <a:lnTo>
                    <a:pt x="373176" y="0"/>
                  </a:lnTo>
                  <a:lnTo>
                    <a:pt x="172770" y="247015"/>
                  </a:lnTo>
                  <a:lnTo>
                    <a:pt x="137612" y="291514"/>
                  </a:lnTo>
                  <a:lnTo>
                    <a:pt x="106968" y="332808"/>
                  </a:lnTo>
                  <a:lnTo>
                    <a:pt x="80841" y="370888"/>
                  </a:lnTo>
                  <a:lnTo>
                    <a:pt x="59234" y="405750"/>
                  </a:lnTo>
                  <a:lnTo>
                    <a:pt x="23708" y="481083"/>
                  </a:lnTo>
                  <a:lnTo>
                    <a:pt x="10536" y="525684"/>
                  </a:lnTo>
                  <a:lnTo>
                    <a:pt x="2633" y="571190"/>
                  </a:lnTo>
                  <a:lnTo>
                    <a:pt x="0" y="617601"/>
                  </a:lnTo>
                  <a:lnTo>
                    <a:pt x="2817" y="671332"/>
                  </a:lnTo>
                  <a:lnTo>
                    <a:pt x="11268" y="721402"/>
                  </a:lnTo>
                  <a:lnTo>
                    <a:pt x="25352" y="767810"/>
                  </a:lnTo>
                  <a:lnTo>
                    <a:pt x="45069" y="810556"/>
                  </a:lnTo>
                  <a:lnTo>
                    <a:pt x="70417" y="849640"/>
                  </a:lnTo>
                  <a:lnTo>
                    <a:pt x="101396" y="885063"/>
                  </a:lnTo>
                  <a:lnTo>
                    <a:pt x="142513" y="919901"/>
                  </a:lnTo>
                  <a:lnTo>
                    <a:pt x="187677" y="946998"/>
                  </a:lnTo>
                  <a:lnTo>
                    <a:pt x="236883" y="966353"/>
                  </a:lnTo>
                  <a:lnTo>
                    <a:pt x="290124" y="977966"/>
                  </a:lnTo>
                  <a:lnTo>
                    <a:pt x="347395" y="981837"/>
                  </a:lnTo>
                  <a:lnTo>
                    <a:pt x="396354" y="979202"/>
                  </a:lnTo>
                  <a:lnTo>
                    <a:pt x="442391" y="971300"/>
                  </a:lnTo>
                  <a:lnTo>
                    <a:pt x="485508" y="958135"/>
                  </a:lnTo>
                  <a:lnTo>
                    <a:pt x="525703" y="939710"/>
                  </a:lnTo>
                  <a:lnTo>
                    <a:pt x="562978" y="916029"/>
                  </a:lnTo>
                  <a:lnTo>
                    <a:pt x="597331" y="887095"/>
                  </a:lnTo>
                  <a:lnTo>
                    <a:pt x="628987" y="851174"/>
                  </a:lnTo>
                  <a:lnTo>
                    <a:pt x="654872" y="811482"/>
                  </a:lnTo>
                  <a:lnTo>
                    <a:pt x="674992" y="768016"/>
                  </a:lnTo>
                  <a:lnTo>
                    <a:pt x="678172" y="757555"/>
                  </a:lnTo>
                  <a:lnTo>
                    <a:pt x="351459" y="757555"/>
                  </a:lnTo>
                  <a:lnTo>
                    <a:pt x="326976" y="755249"/>
                  </a:lnTo>
                  <a:lnTo>
                    <a:pt x="283058" y="736873"/>
                  </a:lnTo>
                  <a:lnTo>
                    <a:pt x="247313" y="701609"/>
                  </a:lnTo>
                  <a:lnTo>
                    <a:pt x="228696" y="657933"/>
                  </a:lnTo>
                  <a:lnTo>
                    <a:pt x="226364" y="633476"/>
                  </a:lnTo>
                  <a:lnTo>
                    <a:pt x="228696" y="608591"/>
                  </a:lnTo>
                  <a:lnTo>
                    <a:pt x="247313" y="564395"/>
                  </a:lnTo>
                  <a:lnTo>
                    <a:pt x="283058" y="529082"/>
                  </a:lnTo>
                  <a:lnTo>
                    <a:pt x="326976" y="510794"/>
                  </a:lnTo>
                  <a:lnTo>
                    <a:pt x="351459" y="508508"/>
                  </a:lnTo>
                  <a:lnTo>
                    <a:pt x="684191" y="508508"/>
                  </a:lnTo>
                  <a:lnTo>
                    <a:pt x="665833" y="465895"/>
                  </a:lnTo>
                  <a:lnTo>
                    <a:pt x="638592" y="425295"/>
                  </a:lnTo>
                  <a:lnTo>
                    <a:pt x="603554" y="389255"/>
                  </a:lnTo>
                  <a:lnTo>
                    <a:pt x="569140" y="363349"/>
                  </a:lnTo>
                  <a:lnTo>
                    <a:pt x="530965" y="341722"/>
                  </a:lnTo>
                  <a:lnTo>
                    <a:pt x="489017" y="324387"/>
                  </a:lnTo>
                  <a:lnTo>
                    <a:pt x="443282" y="311356"/>
                  </a:lnTo>
                  <a:lnTo>
                    <a:pt x="393750" y="302641"/>
                  </a:lnTo>
                  <a:lnTo>
                    <a:pt x="640638" y="0"/>
                  </a:lnTo>
                  <a:close/>
                </a:path>
                <a:path w="701039" h="982344">
                  <a:moveTo>
                    <a:pt x="684191" y="508508"/>
                  </a:moveTo>
                  <a:lnTo>
                    <a:pt x="351459" y="508508"/>
                  </a:lnTo>
                  <a:lnTo>
                    <a:pt x="375943" y="510794"/>
                  </a:lnTo>
                  <a:lnTo>
                    <a:pt x="398735" y="517652"/>
                  </a:lnTo>
                  <a:lnTo>
                    <a:pt x="439343" y="545084"/>
                  </a:lnTo>
                  <a:lnTo>
                    <a:pt x="467236" y="585565"/>
                  </a:lnTo>
                  <a:lnTo>
                    <a:pt x="476554" y="633476"/>
                  </a:lnTo>
                  <a:lnTo>
                    <a:pt x="474223" y="657933"/>
                  </a:lnTo>
                  <a:lnTo>
                    <a:pt x="455605" y="701609"/>
                  </a:lnTo>
                  <a:lnTo>
                    <a:pt x="419861" y="736873"/>
                  </a:lnTo>
                  <a:lnTo>
                    <a:pt x="375943" y="755249"/>
                  </a:lnTo>
                  <a:lnTo>
                    <a:pt x="351459" y="757555"/>
                  </a:lnTo>
                  <a:lnTo>
                    <a:pt x="678172" y="757555"/>
                  </a:lnTo>
                  <a:lnTo>
                    <a:pt x="689355" y="720772"/>
                  </a:lnTo>
                  <a:lnTo>
                    <a:pt x="697967" y="669745"/>
                  </a:lnTo>
                  <a:lnTo>
                    <a:pt x="700836" y="614934"/>
                  </a:lnTo>
                  <a:lnTo>
                    <a:pt x="696949" y="560727"/>
                  </a:lnTo>
                  <a:lnTo>
                    <a:pt x="685283" y="511043"/>
                  </a:lnTo>
                  <a:lnTo>
                    <a:pt x="684191" y="508508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209751" y="1046479"/>
              <a:ext cx="701040" cy="982344"/>
            </a:xfrm>
            <a:custGeom>
              <a:avLst/>
              <a:gdLst/>
              <a:ahLst/>
              <a:cxnLst/>
              <a:rect l="l" t="t" r="r" b="b"/>
              <a:pathLst>
                <a:path w="701039" h="982344">
                  <a:moveTo>
                    <a:pt x="351459" y="508508"/>
                  </a:moveTo>
                  <a:lnTo>
                    <a:pt x="304184" y="517652"/>
                  </a:lnTo>
                  <a:lnTo>
                    <a:pt x="263575" y="545084"/>
                  </a:lnTo>
                  <a:lnTo>
                    <a:pt x="235683" y="585565"/>
                  </a:lnTo>
                  <a:lnTo>
                    <a:pt x="226364" y="633476"/>
                  </a:lnTo>
                  <a:lnTo>
                    <a:pt x="228696" y="657933"/>
                  </a:lnTo>
                  <a:lnTo>
                    <a:pt x="247313" y="701609"/>
                  </a:lnTo>
                  <a:lnTo>
                    <a:pt x="283058" y="736873"/>
                  </a:lnTo>
                  <a:lnTo>
                    <a:pt x="326976" y="755249"/>
                  </a:lnTo>
                  <a:lnTo>
                    <a:pt x="351459" y="757555"/>
                  </a:lnTo>
                  <a:lnTo>
                    <a:pt x="375943" y="755249"/>
                  </a:lnTo>
                  <a:lnTo>
                    <a:pt x="419861" y="736873"/>
                  </a:lnTo>
                  <a:lnTo>
                    <a:pt x="455605" y="701609"/>
                  </a:lnTo>
                  <a:lnTo>
                    <a:pt x="474223" y="657933"/>
                  </a:lnTo>
                  <a:lnTo>
                    <a:pt x="476554" y="633476"/>
                  </a:lnTo>
                  <a:lnTo>
                    <a:pt x="474223" y="608591"/>
                  </a:lnTo>
                  <a:lnTo>
                    <a:pt x="455605" y="564395"/>
                  </a:lnTo>
                  <a:lnTo>
                    <a:pt x="419861" y="529082"/>
                  </a:lnTo>
                  <a:lnTo>
                    <a:pt x="375943" y="510794"/>
                  </a:lnTo>
                  <a:lnTo>
                    <a:pt x="351459" y="508508"/>
                  </a:lnTo>
                  <a:close/>
                </a:path>
                <a:path w="701039" h="982344">
                  <a:moveTo>
                    <a:pt x="373176" y="0"/>
                  </a:moveTo>
                  <a:lnTo>
                    <a:pt x="640638" y="0"/>
                  </a:lnTo>
                  <a:lnTo>
                    <a:pt x="393750" y="302641"/>
                  </a:lnTo>
                  <a:lnTo>
                    <a:pt x="443282" y="311356"/>
                  </a:lnTo>
                  <a:lnTo>
                    <a:pt x="489017" y="324387"/>
                  </a:lnTo>
                  <a:lnTo>
                    <a:pt x="530965" y="341722"/>
                  </a:lnTo>
                  <a:lnTo>
                    <a:pt x="569140" y="363349"/>
                  </a:lnTo>
                  <a:lnTo>
                    <a:pt x="603554" y="389255"/>
                  </a:lnTo>
                  <a:lnTo>
                    <a:pt x="638592" y="425295"/>
                  </a:lnTo>
                  <a:lnTo>
                    <a:pt x="665833" y="465895"/>
                  </a:lnTo>
                  <a:lnTo>
                    <a:pt x="685283" y="511043"/>
                  </a:lnTo>
                  <a:lnTo>
                    <a:pt x="696949" y="560727"/>
                  </a:lnTo>
                  <a:lnTo>
                    <a:pt x="700836" y="614934"/>
                  </a:lnTo>
                  <a:lnTo>
                    <a:pt x="697967" y="669745"/>
                  </a:lnTo>
                  <a:lnTo>
                    <a:pt x="689355" y="720772"/>
                  </a:lnTo>
                  <a:lnTo>
                    <a:pt x="674992" y="768016"/>
                  </a:lnTo>
                  <a:lnTo>
                    <a:pt x="654872" y="811482"/>
                  </a:lnTo>
                  <a:lnTo>
                    <a:pt x="628987" y="851174"/>
                  </a:lnTo>
                  <a:lnTo>
                    <a:pt x="597331" y="887095"/>
                  </a:lnTo>
                  <a:lnTo>
                    <a:pt x="562978" y="916029"/>
                  </a:lnTo>
                  <a:lnTo>
                    <a:pt x="525703" y="939710"/>
                  </a:lnTo>
                  <a:lnTo>
                    <a:pt x="485508" y="958135"/>
                  </a:lnTo>
                  <a:lnTo>
                    <a:pt x="442391" y="971300"/>
                  </a:lnTo>
                  <a:lnTo>
                    <a:pt x="396354" y="979202"/>
                  </a:lnTo>
                  <a:lnTo>
                    <a:pt x="347395" y="981837"/>
                  </a:lnTo>
                  <a:lnTo>
                    <a:pt x="290124" y="977966"/>
                  </a:lnTo>
                  <a:lnTo>
                    <a:pt x="236883" y="966353"/>
                  </a:lnTo>
                  <a:lnTo>
                    <a:pt x="187677" y="946998"/>
                  </a:lnTo>
                  <a:lnTo>
                    <a:pt x="142513" y="919901"/>
                  </a:lnTo>
                  <a:lnTo>
                    <a:pt x="101396" y="885063"/>
                  </a:lnTo>
                  <a:lnTo>
                    <a:pt x="70417" y="849640"/>
                  </a:lnTo>
                  <a:lnTo>
                    <a:pt x="45069" y="810556"/>
                  </a:lnTo>
                  <a:lnTo>
                    <a:pt x="25352" y="767810"/>
                  </a:lnTo>
                  <a:lnTo>
                    <a:pt x="11268" y="721402"/>
                  </a:lnTo>
                  <a:lnTo>
                    <a:pt x="2817" y="671332"/>
                  </a:lnTo>
                  <a:lnTo>
                    <a:pt x="0" y="617601"/>
                  </a:lnTo>
                  <a:lnTo>
                    <a:pt x="2633" y="571190"/>
                  </a:lnTo>
                  <a:lnTo>
                    <a:pt x="10536" y="525684"/>
                  </a:lnTo>
                  <a:lnTo>
                    <a:pt x="23708" y="481083"/>
                  </a:lnTo>
                  <a:lnTo>
                    <a:pt x="42151" y="437388"/>
                  </a:lnTo>
                  <a:lnTo>
                    <a:pt x="80841" y="370888"/>
                  </a:lnTo>
                  <a:lnTo>
                    <a:pt x="106968" y="332808"/>
                  </a:lnTo>
                  <a:lnTo>
                    <a:pt x="137612" y="291514"/>
                  </a:lnTo>
                  <a:lnTo>
                    <a:pt x="172770" y="247015"/>
                  </a:lnTo>
                  <a:lnTo>
                    <a:pt x="373176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1895094" y="3967988"/>
            <a:ext cx="297370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5">
                <a:latin typeface="Calibri"/>
                <a:cs typeface="Calibri"/>
              </a:rPr>
              <a:t>Porque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o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mundo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ficou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pequeno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26120" y="5629757"/>
            <a:ext cx="310642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5">
                <a:latin typeface="Calibri"/>
                <a:cs typeface="Calibri"/>
              </a:rPr>
              <a:t>Porque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está</a:t>
            </a:r>
            <a:r>
              <a:rPr dirty="0" sz="1800" spc="-5">
                <a:latin typeface="Calibri"/>
                <a:cs typeface="Calibri"/>
              </a:rPr>
              <a:t> perto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Jesus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voltar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8" name="object 8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0" name="object 10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1" name="object 11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5" name="object 15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6" name="object 16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19" name="object 19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/>
          <p:cNvSpPr txBox="1"/>
          <p:nvPr/>
        </p:nvSpPr>
        <p:spPr>
          <a:xfrm>
            <a:off x="1895094" y="5626709"/>
            <a:ext cx="339344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5">
                <a:latin typeface="Calibri"/>
                <a:cs typeface="Calibri"/>
              </a:rPr>
              <a:t>Porque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é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hora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nos</a:t>
            </a:r>
            <a:r>
              <a:rPr dirty="0" sz="1800" spc="-10">
                <a:latin typeface="Calibri"/>
                <a:cs typeface="Calibri"/>
              </a:rPr>
              <a:t> aproximarmos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826120" y="4103370"/>
            <a:ext cx="199199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5">
                <a:latin typeface="Calibri"/>
                <a:cs typeface="Calibri"/>
              </a:rPr>
              <a:t>Porque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Deus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é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global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233673" y="1186688"/>
            <a:ext cx="421068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Calibri"/>
                <a:cs typeface="Calibri"/>
              </a:rPr>
              <a:t>De</a:t>
            </a:r>
            <a:r>
              <a:rPr dirty="0" sz="1800" spc="-15" b="1">
                <a:latin typeface="Calibri"/>
                <a:cs typeface="Calibri"/>
              </a:rPr>
              <a:t> </a:t>
            </a:r>
            <a:r>
              <a:rPr dirty="0" sz="1800" spc="-10" b="1">
                <a:latin typeface="Calibri"/>
                <a:cs typeface="Calibri"/>
              </a:rPr>
              <a:t>acordo</a:t>
            </a:r>
            <a:r>
              <a:rPr dirty="0" sz="1800" spc="-20" b="1">
                <a:latin typeface="Calibri"/>
                <a:cs typeface="Calibri"/>
              </a:rPr>
              <a:t> </a:t>
            </a:r>
            <a:r>
              <a:rPr dirty="0" sz="1800" spc="-5" b="1">
                <a:latin typeface="Calibri"/>
                <a:cs typeface="Calibri"/>
              </a:rPr>
              <a:t>com</a:t>
            </a:r>
            <a:r>
              <a:rPr dirty="0" sz="1800" spc="-10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a</a:t>
            </a:r>
            <a:r>
              <a:rPr dirty="0" sz="1800" spc="10" b="1">
                <a:latin typeface="Calibri"/>
                <a:cs typeface="Calibri"/>
              </a:rPr>
              <a:t> </a:t>
            </a:r>
            <a:r>
              <a:rPr dirty="0" sz="1800" spc="-5" b="1">
                <a:latin typeface="Calibri"/>
                <a:cs typeface="Calibri"/>
              </a:rPr>
              <a:t>seção</a:t>
            </a:r>
            <a:r>
              <a:rPr dirty="0" sz="1800" spc="-35" b="1">
                <a:latin typeface="Calibri"/>
                <a:cs typeface="Calibri"/>
              </a:rPr>
              <a:t> </a:t>
            </a:r>
            <a:r>
              <a:rPr dirty="0" sz="1800" spc="-5" b="1">
                <a:latin typeface="Calibri"/>
                <a:cs typeface="Calibri"/>
              </a:rPr>
              <a:t>“Com</a:t>
            </a:r>
            <a:r>
              <a:rPr dirty="0" sz="1800" spc="15" b="1">
                <a:latin typeface="Calibri"/>
                <a:cs typeface="Calibri"/>
              </a:rPr>
              <a:t> </a:t>
            </a:r>
            <a:r>
              <a:rPr dirty="0" sz="1800" spc="-10" b="1">
                <a:latin typeface="Calibri"/>
                <a:cs typeface="Calibri"/>
              </a:rPr>
              <a:t>Outros</a:t>
            </a:r>
            <a:r>
              <a:rPr dirty="0" sz="1800" spc="-20" b="1">
                <a:latin typeface="Calibri"/>
                <a:cs typeface="Calibri"/>
              </a:rPr>
              <a:t> </a:t>
            </a:r>
            <a:r>
              <a:rPr dirty="0" sz="1800" spc="-30" b="1">
                <a:latin typeface="Calibri"/>
                <a:cs typeface="Calibri"/>
              </a:rPr>
              <a:t>Olhos”,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800" b="1">
                <a:latin typeface="Calibri"/>
                <a:cs typeface="Calibri"/>
              </a:rPr>
              <a:t>por</a:t>
            </a:r>
            <a:r>
              <a:rPr dirty="0" sz="1800" spc="-15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que</a:t>
            </a:r>
            <a:r>
              <a:rPr dirty="0" sz="1800" spc="-25" b="1">
                <a:latin typeface="Calibri"/>
                <a:cs typeface="Calibri"/>
              </a:rPr>
              <a:t> </a:t>
            </a:r>
            <a:r>
              <a:rPr dirty="0" sz="1800" spc="-10" b="1">
                <a:latin typeface="Calibri"/>
                <a:cs typeface="Calibri"/>
              </a:rPr>
              <a:t>devemos</a:t>
            </a:r>
            <a:r>
              <a:rPr dirty="0" sz="1800" spc="-50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ser</a:t>
            </a:r>
            <a:r>
              <a:rPr dirty="0" sz="1800" spc="-25" b="1">
                <a:latin typeface="Calibri"/>
                <a:cs typeface="Calibri"/>
              </a:rPr>
              <a:t> </a:t>
            </a:r>
            <a:r>
              <a:rPr dirty="0" sz="1800" spc="-10" b="1">
                <a:latin typeface="Calibri"/>
                <a:cs typeface="Calibri"/>
              </a:rPr>
              <a:t>cristãos</a:t>
            </a:r>
            <a:r>
              <a:rPr dirty="0" sz="1800" spc="-20" b="1">
                <a:latin typeface="Calibri"/>
                <a:cs typeface="Calibri"/>
              </a:rPr>
              <a:t> </a:t>
            </a:r>
            <a:r>
              <a:rPr dirty="0" sz="1800" spc="-5" b="1">
                <a:latin typeface="Calibri"/>
                <a:cs typeface="Calibri"/>
              </a:rPr>
              <a:t>globais?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58011" y="1035050"/>
            <a:ext cx="680720" cy="984250"/>
            <a:chOff x="1258011" y="1035050"/>
            <a:chExt cx="680720" cy="984250"/>
          </a:xfrm>
        </p:grpSpPr>
        <p:sp>
          <p:nvSpPr>
            <p:cNvPr id="3" name="object 3"/>
            <p:cNvSpPr/>
            <p:nvPr/>
          </p:nvSpPr>
          <p:spPr>
            <a:xfrm>
              <a:off x="1269441" y="1046479"/>
              <a:ext cx="657860" cy="961390"/>
            </a:xfrm>
            <a:custGeom>
              <a:avLst/>
              <a:gdLst/>
              <a:ahLst/>
              <a:cxnLst/>
              <a:rect l="l" t="t" r="r" b="b"/>
              <a:pathLst>
                <a:path w="657860" h="961389">
                  <a:moveTo>
                    <a:pt x="657656" y="0"/>
                  </a:moveTo>
                  <a:lnTo>
                    <a:pt x="78155" y="0"/>
                  </a:lnTo>
                  <a:lnTo>
                    <a:pt x="0" y="182245"/>
                  </a:lnTo>
                  <a:lnTo>
                    <a:pt x="343712" y="182245"/>
                  </a:lnTo>
                  <a:lnTo>
                    <a:pt x="23672" y="961263"/>
                  </a:lnTo>
                  <a:lnTo>
                    <a:pt x="258368" y="961263"/>
                  </a:lnTo>
                  <a:lnTo>
                    <a:pt x="657656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269441" y="1046479"/>
              <a:ext cx="657860" cy="961390"/>
            </a:xfrm>
            <a:custGeom>
              <a:avLst/>
              <a:gdLst/>
              <a:ahLst/>
              <a:cxnLst/>
              <a:rect l="l" t="t" r="r" b="b"/>
              <a:pathLst>
                <a:path w="657860" h="961389">
                  <a:moveTo>
                    <a:pt x="78155" y="0"/>
                  </a:moveTo>
                  <a:lnTo>
                    <a:pt x="657656" y="0"/>
                  </a:lnTo>
                  <a:lnTo>
                    <a:pt x="258368" y="961263"/>
                  </a:lnTo>
                  <a:lnTo>
                    <a:pt x="23672" y="961263"/>
                  </a:lnTo>
                  <a:lnTo>
                    <a:pt x="343712" y="182245"/>
                  </a:lnTo>
                  <a:lnTo>
                    <a:pt x="0" y="182245"/>
                  </a:lnTo>
                  <a:lnTo>
                    <a:pt x="78155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8038338" y="4141978"/>
            <a:ext cx="19177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Escolha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ministros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7" name="object 7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9" name="object 9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0" name="object 10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4" name="object 14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5" name="object 15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7" name="object 17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18" name="object 18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" name="object 20"/>
          <p:cNvSpPr txBox="1"/>
          <p:nvPr/>
        </p:nvSpPr>
        <p:spPr>
          <a:xfrm>
            <a:off x="2245867" y="5612079"/>
            <a:ext cx="83375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Lava-pés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038338" y="5612079"/>
            <a:ext cx="77978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B</a:t>
            </a:r>
            <a:r>
              <a:rPr dirty="0" sz="1800" spc="-10">
                <a:latin typeface="Calibri"/>
                <a:cs typeface="Calibri"/>
              </a:rPr>
              <a:t>a</a:t>
            </a:r>
            <a:r>
              <a:rPr dirty="0" sz="1800">
                <a:latin typeface="Calibri"/>
                <a:cs typeface="Calibri"/>
              </a:rPr>
              <a:t>t</a:t>
            </a:r>
            <a:r>
              <a:rPr dirty="0" sz="1800" spc="-10">
                <a:latin typeface="Calibri"/>
                <a:cs typeface="Calibri"/>
              </a:rPr>
              <a:t>i</a:t>
            </a:r>
            <a:r>
              <a:rPr dirty="0" sz="1800" spc="-5">
                <a:latin typeface="Calibri"/>
                <a:cs typeface="Calibri"/>
              </a:rPr>
              <a:t>s</a:t>
            </a:r>
            <a:r>
              <a:rPr dirty="0" sz="1800">
                <a:latin typeface="Calibri"/>
                <a:cs typeface="Calibri"/>
              </a:rPr>
              <a:t>mo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3358134" y="1098296"/>
            <a:ext cx="363029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Que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cerimônia</a:t>
            </a:r>
            <a:r>
              <a:rPr dirty="0" spc="-3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Paulo</a:t>
            </a:r>
            <a:r>
              <a:rPr dirty="0" spc="-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e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Barnabé</a:t>
            </a:r>
            <a:r>
              <a:rPr dirty="0" spc="-3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foram </a:t>
            </a:r>
            <a:r>
              <a:rPr dirty="0" spc="-39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autorizados</a:t>
            </a:r>
            <a:r>
              <a:rPr dirty="0" spc="-4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a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realizar?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2348229" y="4103370"/>
            <a:ext cx="99123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Santa</a:t>
            </a:r>
            <a:r>
              <a:rPr dirty="0" sz="1800" spc="-7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Ceia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92149" y="1007363"/>
            <a:ext cx="713740" cy="1032510"/>
            <a:chOff x="1192149" y="1007363"/>
            <a:chExt cx="713740" cy="1032510"/>
          </a:xfrm>
        </p:grpSpPr>
        <p:sp>
          <p:nvSpPr>
            <p:cNvPr id="3" name="object 3"/>
            <p:cNvSpPr/>
            <p:nvPr/>
          </p:nvSpPr>
          <p:spPr>
            <a:xfrm>
              <a:off x="1203579" y="1018793"/>
              <a:ext cx="690880" cy="1009650"/>
            </a:xfrm>
            <a:custGeom>
              <a:avLst/>
              <a:gdLst/>
              <a:ahLst/>
              <a:cxnLst/>
              <a:rect l="l" t="t" r="r" b="b"/>
              <a:pathLst>
                <a:path w="690880" h="1009650">
                  <a:moveTo>
                    <a:pt x="345313" y="0"/>
                  </a:moveTo>
                  <a:lnTo>
                    <a:pt x="293590" y="3324"/>
                  </a:lnTo>
                  <a:lnTo>
                    <a:pt x="245263" y="13305"/>
                  </a:lnTo>
                  <a:lnTo>
                    <a:pt x="200344" y="29955"/>
                  </a:lnTo>
                  <a:lnTo>
                    <a:pt x="158844" y="53287"/>
                  </a:lnTo>
                  <a:lnTo>
                    <a:pt x="120777" y="83311"/>
                  </a:lnTo>
                  <a:lnTo>
                    <a:pt x="88043" y="118486"/>
                  </a:lnTo>
                  <a:lnTo>
                    <a:pt x="62582" y="157264"/>
                  </a:lnTo>
                  <a:lnTo>
                    <a:pt x="44395" y="199651"/>
                  </a:lnTo>
                  <a:lnTo>
                    <a:pt x="33482" y="245652"/>
                  </a:lnTo>
                  <a:lnTo>
                    <a:pt x="29845" y="295275"/>
                  </a:lnTo>
                  <a:lnTo>
                    <a:pt x="34669" y="344332"/>
                  </a:lnTo>
                  <a:lnTo>
                    <a:pt x="49145" y="388461"/>
                  </a:lnTo>
                  <a:lnTo>
                    <a:pt x="73275" y="427684"/>
                  </a:lnTo>
                  <a:lnTo>
                    <a:pt x="107061" y="462025"/>
                  </a:lnTo>
                  <a:lnTo>
                    <a:pt x="68514" y="499608"/>
                  </a:lnTo>
                  <a:lnTo>
                    <a:pt x="38536" y="540733"/>
                  </a:lnTo>
                  <a:lnTo>
                    <a:pt x="17126" y="585405"/>
                  </a:lnTo>
                  <a:lnTo>
                    <a:pt x="4281" y="633632"/>
                  </a:lnTo>
                  <a:lnTo>
                    <a:pt x="0" y="685418"/>
                  </a:lnTo>
                  <a:lnTo>
                    <a:pt x="3986" y="739826"/>
                  </a:lnTo>
                  <a:lnTo>
                    <a:pt x="15948" y="790278"/>
                  </a:lnTo>
                  <a:lnTo>
                    <a:pt x="35886" y="836779"/>
                  </a:lnTo>
                  <a:lnTo>
                    <a:pt x="63801" y="879336"/>
                  </a:lnTo>
                  <a:lnTo>
                    <a:pt x="99695" y="917955"/>
                  </a:lnTo>
                  <a:lnTo>
                    <a:pt x="141405" y="950936"/>
                  </a:lnTo>
                  <a:lnTo>
                    <a:pt x="186829" y="976577"/>
                  </a:lnTo>
                  <a:lnTo>
                    <a:pt x="235958" y="994884"/>
                  </a:lnTo>
                  <a:lnTo>
                    <a:pt x="288788" y="1005864"/>
                  </a:lnTo>
                  <a:lnTo>
                    <a:pt x="345313" y="1009522"/>
                  </a:lnTo>
                  <a:lnTo>
                    <a:pt x="401903" y="1005864"/>
                  </a:lnTo>
                  <a:lnTo>
                    <a:pt x="454630" y="994953"/>
                  </a:lnTo>
                  <a:lnTo>
                    <a:pt x="503741" y="976741"/>
                  </a:lnTo>
                  <a:lnTo>
                    <a:pt x="549171" y="951245"/>
                  </a:lnTo>
                  <a:lnTo>
                    <a:pt x="590931" y="918463"/>
                  </a:lnTo>
                  <a:lnTo>
                    <a:pt x="626791" y="879999"/>
                  </a:lnTo>
                  <a:lnTo>
                    <a:pt x="654672" y="837456"/>
                  </a:lnTo>
                  <a:lnTo>
                    <a:pt x="666883" y="808863"/>
                  </a:lnTo>
                  <a:lnTo>
                    <a:pt x="345313" y="808863"/>
                  </a:lnTo>
                  <a:lnTo>
                    <a:pt x="321282" y="806576"/>
                  </a:lnTo>
                  <a:lnTo>
                    <a:pt x="278126" y="788288"/>
                  </a:lnTo>
                  <a:lnTo>
                    <a:pt x="242931" y="753264"/>
                  </a:lnTo>
                  <a:lnTo>
                    <a:pt x="224555" y="710314"/>
                  </a:lnTo>
                  <a:lnTo>
                    <a:pt x="222250" y="686434"/>
                  </a:lnTo>
                  <a:lnTo>
                    <a:pt x="224555" y="662953"/>
                  </a:lnTo>
                  <a:lnTo>
                    <a:pt x="242931" y="620230"/>
                  </a:lnTo>
                  <a:lnTo>
                    <a:pt x="278126" y="584775"/>
                  </a:lnTo>
                  <a:lnTo>
                    <a:pt x="321282" y="566209"/>
                  </a:lnTo>
                  <a:lnTo>
                    <a:pt x="345313" y="563879"/>
                  </a:lnTo>
                  <a:lnTo>
                    <a:pt x="663545" y="563879"/>
                  </a:lnTo>
                  <a:lnTo>
                    <a:pt x="651655" y="539270"/>
                  </a:lnTo>
                  <a:lnTo>
                    <a:pt x="621427" y="498633"/>
                  </a:lnTo>
                  <a:lnTo>
                    <a:pt x="582548" y="462025"/>
                  </a:lnTo>
                  <a:lnTo>
                    <a:pt x="616719" y="431952"/>
                  </a:lnTo>
                  <a:lnTo>
                    <a:pt x="635175" y="403351"/>
                  </a:lnTo>
                  <a:lnTo>
                    <a:pt x="345313" y="403351"/>
                  </a:lnTo>
                  <a:lnTo>
                    <a:pt x="325312" y="401468"/>
                  </a:lnTo>
                  <a:lnTo>
                    <a:pt x="289359" y="386367"/>
                  </a:lnTo>
                  <a:lnTo>
                    <a:pt x="260076" y="357387"/>
                  </a:lnTo>
                  <a:lnTo>
                    <a:pt x="244748" y="321816"/>
                  </a:lnTo>
                  <a:lnTo>
                    <a:pt x="242824" y="302005"/>
                  </a:lnTo>
                  <a:lnTo>
                    <a:pt x="244748" y="282239"/>
                  </a:lnTo>
                  <a:lnTo>
                    <a:pt x="260076" y="246945"/>
                  </a:lnTo>
                  <a:lnTo>
                    <a:pt x="289359" y="218392"/>
                  </a:lnTo>
                  <a:lnTo>
                    <a:pt x="325312" y="203533"/>
                  </a:lnTo>
                  <a:lnTo>
                    <a:pt x="345313" y="201675"/>
                  </a:lnTo>
                  <a:lnTo>
                    <a:pt x="646506" y="201675"/>
                  </a:lnTo>
                  <a:lnTo>
                    <a:pt x="646023" y="199651"/>
                  </a:lnTo>
                  <a:lnTo>
                    <a:pt x="627735" y="157264"/>
                  </a:lnTo>
                  <a:lnTo>
                    <a:pt x="602132" y="118486"/>
                  </a:lnTo>
                  <a:lnTo>
                    <a:pt x="569214" y="83311"/>
                  </a:lnTo>
                  <a:lnTo>
                    <a:pt x="531005" y="53287"/>
                  </a:lnTo>
                  <a:lnTo>
                    <a:pt x="489523" y="29955"/>
                  </a:lnTo>
                  <a:lnTo>
                    <a:pt x="444755" y="13305"/>
                  </a:lnTo>
                  <a:lnTo>
                    <a:pt x="396689" y="3324"/>
                  </a:lnTo>
                  <a:lnTo>
                    <a:pt x="345313" y="0"/>
                  </a:lnTo>
                  <a:close/>
                </a:path>
                <a:path w="690880" h="1009650">
                  <a:moveTo>
                    <a:pt x="663545" y="563879"/>
                  </a:moveTo>
                  <a:lnTo>
                    <a:pt x="345313" y="563879"/>
                  </a:lnTo>
                  <a:lnTo>
                    <a:pt x="368887" y="566209"/>
                  </a:lnTo>
                  <a:lnTo>
                    <a:pt x="391033" y="573182"/>
                  </a:lnTo>
                  <a:lnTo>
                    <a:pt x="431038" y="600963"/>
                  </a:lnTo>
                  <a:lnTo>
                    <a:pt x="458930" y="640889"/>
                  </a:lnTo>
                  <a:lnTo>
                    <a:pt x="468248" y="686434"/>
                  </a:lnTo>
                  <a:lnTo>
                    <a:pt x="465917" y="710314"/>
                  </a:lnTo>
                  <a:lnTo>
                    <a:pt x="447299" y="753264"/>
                  </a:lnTo>
                  <a:lnTo>
                    <a:pt x="411749" y="788288"/>
                  </a:lnTo>
                  <a:lnTo>
                    <a:pt x="368887" y="806576"/>
                  </a:lnTo>
                  <a:lnTo>
                    <a:pt x="345313" y="808863"/>
                  </a:lnTo>
                  <a:lnTo>
                    <a:pt x="666883" y="808863"/>
                  </a:lnTo>
                  <a:lnTo>
                    <a:pt x="674580" y="790841"/>
                  </a:lnTo>
                  <a:lnTo>
                    <a:pt x="686520" y="740160"/>
                  </a:lnTo>
                  <a:lnTo>
                    <a:pt x="690498" y="685418"/>
                  </a:lnTo>
                  <a:lnTo>
                    <a:pt x="686185" y="632657"/>
                  </a:lnTo>
                  <a:lnTo>
                    <a:pt x="673239" y="583942"/>
                  </a:lnTo>
                  <a:lnTo>
                    <a:pt x="663545" y="563879"/>
                  </a:lnTo>
                  <a:close/>
                </a:path>
                <a:path w="690880" h="1009650">
                  <a:moveTo>
                    <a:pt x="646506" y="201675"/>
                  </a:moveTo>
                  <a:lnTo>
                    <a:pt x="345313" y="201675"/>
                  </a:lnTo>
                  <a:lnTo>
                    <a:pt x="365269" y="203533"/>
                  </a:lnTo>
                  <a:lnTo>
                    <a:pt x="383809" y="209105"/>
                  </a:lnTo>
                  <a:lnTo>
                    <a:pt x="416687" y="231393"/>
                  </a:lnTo>
                  <a:lnTo>
                    <a:pt x="439150" y="263890"/>
                  </a:lnTo>
                  <a:lnTo>
                    <a:pt x="446659" y="302005"/>
                  </a:lnTo>
                  <a:lnTo>
                    <a:pt x="444779" y="321816"/>
                  </a:lnTo>
                  <a:lnTo>
                    <a:pt x="429781" y="357387"/>
                  </a:lnTo>
                  <a:lnTo>
                    <a:pt x="400944" y="386367"/>
                  </a:lnTo>
                  <a:lnTo>
                    <a:pt x="365269" y="401468"/>
                  </a:lnTo>
                  <a:lnTo>
                    <a:pt x="345313" y="403351"/>
                  </a:lnTo>
                  <a:lnTo>
                    <a:pt x="635175" y="403351"/>
                  </a:lnTo>
                  <a:lnTo>
                    <a:pt x="641127" y="394128"/>
                  </a:lnTo>
                  <a:lnTo>
                    <a:pt x="655772" y="348565"/>
                  </a:lnTo>
                  <a:lnTo>
                    <a:pt x="660654" y="295275"/>
                  </a:lnTo>
                  <a:lnTo>
                    <a:pt x="656996" y="245652"/>
                  </a:lnTo>
                  <a:lnTo>
                    <a:pt x="646506" y="201675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425829" y="1582673"/>
              <a:ext cx="246379" cy="245110"/>
            </a:xfrm>
            <a:custGeom>
              <a:avLst/>
              <a:gdLst/>
              <a:ahLst/>
              <a:cxnLst/>
              <a:rect l="l" t="t" r="r" b="b"/>
              <a:pathLst>
                <a:path w="246380" h="245110">
                  <a:moveTo>
                    <a:pt x="123062" y="0"/>
                  </a:moveTo>
                  <a:lnTo>
                    <a:pt x="76644" y="9302"/>
                  </a:lnTo>
                  <a:lnTo>
                    <a:pt x="36703" y="37084"/>
                  </a:lnTo>
                  <a:lnTo>
                    <a:pt x="9207" y="77009"/>
                  </a:lnTo>
                  <a:lnTo>
                    <a:pt x="0" y="122554"/>
                  </a:lnTo>
                  <a:lnTo>
                    <a:pt x="2305" y="146434"/>
                  </a:lnTo>
                  <a:lnTo>
                    <a:pt x="20681" y="189384"/>
                  </a:lnTo>
                  <a:lnTo>
                    <a:pt x="55876" y="224408"/>
                  </a:lnTo>
                  <a:lnTo>
                    <a:pt x="99032" y="242697"/>
                  </a:lnTo>
                  <a:lnTo>
                    <a:pt x="123062" y="244983"/>
                  </a:lnTo>
                  <a:lnTo>
                    <a:pt x="146637" y="242697"/>
                  </a:lnTo>
                  <a:lnTo>
                    <a:pt x="189499" y="224408"/>
                  </a:lnTo>
                  <a:lnTo>
                    <a:pt x="225049" y="189384"/>
                  </a:lnTo>
                  <a:lnTo>
                    <a:pt x="243667" y="146434"/>
                  </a:lnTo>
                  <a:lnTo>
                    <a:pt x="245998" y="122554"/>
                  </a:lnTo>
                  <a:lnTo>
                    <a:pt x="243667" y="99073"/>
                  </a:lnTo>
                  <a:lnTo>
                    <a:pt x="225049" y="56350"/>
                  </a:lnTo>
                  <a:lnTo>
                    <a:pt x="189499" y="20895"/>
                  </a:lnTo>
                  <a:lnTo>
                    <a:pt x="146637" y="2329"/>
                  </a:lnTo>
                  <a:lnTo>
                    <a:pt x="123062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34973" y="1209039"/>
              <a:ext cx="226695" cy="224535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203579" y="1018793"/>
              <a:ext cx="690880" cy="1009650"/>
            </a:xfrm>
            <a:custGeom>
              <a:avLst/>
              <a:gdLst/>
              <a:ahLst/>
              <a:cxnLst/>
              <a:rect l="l" t="t" r="r" b="b"/>
              <a:pathLst>
                <a:path w="690880" h="1009650">
                  <a:moveTo>
                    <a:pt x="345313" y="0"/>
                  </a:moveTo>
                  <a:lnTo>
                    <a:pt x="396689" y="3324"/>
                  </a:lnTo>
                  <a:lnTo>
                    <a:pt x="444755" y="13305"/>
                  </a:lnTo>
                  <a:lnTo>
                    <a:pt x="489523" y="29955"/>
                  </a:lnTo>
                  <a:lnTo>
                    <a:pt x="531005" y="53287"/>
                  </a:lnTo>
                  <a:lnTo>
                    <a:pt x="569214" y="83311"/>
                  </a:lnTo>
                  <a:lnTo>
                    <a:pt x="602132" y="118486"/>
                  </a:lnTo>
                  <a:lnTo>
                    <a:pt x="627735" y="157264"/>
                  </a:lnTo>
                  <a:lnTo>
                    <a:pt x="646023" y="199651"/>
                  </a:lnTo>
                  <a:lnTo>
                    <a:pt x="656996" y="245652"/>
                  </a:lnTo>
                  <a:lnTo>
                    <a:pt x="660654" y="295275"/>
                  </a:lnTo>
                  <a:lnTo>
                    <a:pt x="655772" y="348565"/>
                  </a:lnTo>
                  <a:lnTo>
                    <a:pt x="641127" y="394128"/>
                  </a:lnTo>
                  <a:lnTo>
                    <a:pt x="616719" y="431952"/>
                  </a:lnTo>
                  <a:lnTo>
                    <a:pt x="582548" y="462025"/>
                  </a:lnTo>
                  <a:lnTo>
                    <a:pt x="621427" y="498633"/>
                  </a:lnTo>
                  <a:lnTo>
                    <a:pt x="651655" y="539270"/>
                  </a:lnTo>
                  <a:lnTo>
                    <a:pt x="673239" y="583942"/>
                  </a:lnTo>
                  <a:lnTo>
                    <a:pt x="686185" y="632657"/>
                  </a:lnTo>
                  <a:lnTo>
                    <a:pt x="690498" y="685418"/>
                  </a:lnTo>
                  <a:lnTo>
                    <a:pt x="686520" y="740160"/>
                  </a:lnTo>
                  <a:lnTo>
                    <a:pt x="674580" y="790841"/>
                  </a:lnTo>
                  <a:lnTo>
                    <a:pt x="654672" y="837456"/>
                  </a:lnTo>
                  <a:lnTo>
                    <a:pt x="626791" y="879999"/>
                  </a:lnTo>
                  <a:lnTo>
                    <a:pt x="590931" y="918463"/>
                  </a:lnTo>
                  <a:lnTo>
                    <a:pt x="549171" y="951245"/>
                  </a:lnTo>
                  <a:lnTo>
                    <a:pt x="503741" y="976741"/>
                  </a:lnTo>
                  <a:lnTo>
                    <a:pt x="454630" y="994953"/>
                  </a:lnTo>
                  <a:lnTo>
                    <a:pt x="401824" y="1005880"/>
                  </a:lnTo>
                  <a:lnTo>
                    <a:pt x="345313" y="1009522"/>
                  </a:lnTo>
                  <a:lnTo>
                    <a:pt x="288788" y="1005864"/>
                  </a:lnTo>
                  <a:lnTo>
                    <a:pt x="235958" y="994884"/>
                  </a:lnTo>
                  <a:lnTo>
                    <a:pt x="186829" y="976577"/>
                  </a:lnTo>
                  <a:lnTo>
                    <a:pt x="141405" y="950936"/>
                  </a:lnTo>
                  <a:lnTo>
                    <a:pt x="99695" y="917955"/>
                  </a:lnTo>
                  <a:lnTo>
                    <a:pt x="63801" y="879336"/>
                  </a:lnTo>
                  <a:lnTo>
                    <a:pt x="35886" y="836779"/>
                  </a:lnTo>
                  <a:lnTo>
                    <a:pt x="15948" y="790278"/>
                  </a:lnTo>
                  <a:lnTo>
                    <a:pt x="3986" y="739826"/>
                  </a:lnTo>
                  <a:lnTo>
                    <a:pt x="0" y="685418"/>
                  </a:lnTo>
                  <a:lnTo>
                    <a:pt x="4281" y="633632"/>
                  </a:lnTo>
                  <a:lnTo>
                    <a:pt x="17126" y="585405"/>
                  </a:lnTo>
                  <a:lnTo>
                    <a:pt x="38536" y="540733"/>
                  </a:lnTo>
                  <a:lnTo>
                    <a:pt x="68514" y="499608"/>
                  </a:lnTo>
                  <a:lnTo>
                    <a:pt x="107061" y="462025"/>
                  </a:lnTo>
                  <a:lnTo>
                    <a:pt x="73275" y="427684"/>
                  </a:lnTo>
                  <a:lnTo>
                    <a:pt x="49145" y="388461"/>
                  </a:lnTo>
                  <a:lnTo>
                    <a:pt x="34669" y="344332"/>
                  </a:lnTo>
                  <a:lnTo>
                    <a:pt x="29845" y="295275"/>
                  </a:lnTo>
                  <a:lnTo>
                    <a:pt x="33482" y="245652"/>
                  </a:lnTo>
                  <a:lnTo>
                    <a:pt x="44395" y="199651"/>
                  </a:lnTo>
                  <a:lnTo>
                    <a:pt x="62582" y="157264"/>
                  </a:lnTo>
                  <a:lnTo>
                    <a:pt x="88043" y="118486"/>
                  </a:lnTo>
                  <a:lnTo>
                    <a:pt x="120777" y="83311"/>
                  </a:lnTo>
                  <a:lnTo>
                    <a:pt x="158844" y="53287"/>
                  </a:lnTo>
                  <a:lnTo>
                    <a:pt x="200344" y="29955"/>
                  </a:lnTo>
                  <a:lnTo>
                    <a:pt x="245263" y="13305"/>
                  </a:lnTo>
                  <a:lnTo>
                    <a:pt x="293590" y="3324"/>
                  </a:lnTo>
                  <a:lnTo>
                    <a:pt x="345313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 txBox="1"/>
          <p:nvPr/>
        </p:nvSpPr>
        <p:spPr>
          <a:xfrm>
            <a:off x="1966976" y="4106417"/>
            <a:ext cx="129222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Aos</a:t>
            </a:r>
            <a:r>
              <a:rPr dirty="0" sz="1800" spc="-7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filipenses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803260" y="4142613"/>
            <a:ext cx="117411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Aos</a:t>
            </a:r>
            <a:r>
              <a:rPr dirty="0" sz="1800" spc="-8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hebreus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803260" y="5574588"/>
            <a:ext cx="186436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Aos</a:t>
            </a:r>
            <a:r>
              <a:rPr dirty="0" sz="1800" spc="-6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tessalonicenses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11" name="object 11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3" name="object 13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4" name="object 14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9" name="object 19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1" name="object 21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22" name="object 22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4" name="object 24"/>
          <p:cNvSpPr txBox="1">
            <a:spLocks noGrp="1"/>
          </p:cNvSpPr>
          <p:nvPr>
            <p:ph type="title"/>
          </p:nvPr>
        </p:nvSpPr>
        <p:spPr>
          <a:xfrm>
            <a:off x="3411092" y="1098296"/>
            <a:ext cx="4010660" cy="577215"/>
          </a:xfrm>
          <a:prstGeom prst="rect"/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Depois</a:t>
            </a:r>
            <a:r>
              <a:rPr dirty="0" spc="-4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de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se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 reconciliar</a:t>
            </a:r>
            <a:r>
              <a:rPr dirty="0" spc="-3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com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João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 Marcos, </a:t>
            </a:r>
            <a:r>
              <a:rPr dirty="0" spc="-39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a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quem</a:t>
            </a:r>
            <a:r>
              <a:rPr dirty="0" spc="-3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o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apóstolo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Paulo</a:t>
            </a:r>
            <a:r>
              <a:rPr dirty="0" spc="-4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o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recomendou?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1952370" y="5548376"/>
            <a:ext cx="151384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Aos</a:t>
            </a:r>
            <a:r>
              <a:rPr dirty="0" sz="1800" spc="-7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colossenses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USB - Camila Requena</dc:creator>
  <dc:title>Apresentação do PowerPoint</dc:title>
  <dcterms:created xsi:type="dcterms:W3CDTF">2022-02-24T21:30:51Z</dcterms:created>
  <dcterms:modified xsi:type="dcterms:W3CDTF">2022-02-24T21:30:51Z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2022-02-17T00:00:00Z</vt:filetime>
  </property>
  <property fmtid="{D5CDD505-2E9C-101B-9397-08002B2CF9AE}" pid="3" name="Creator">
    <vt:lpwstr>Microsoft® PowerPoint® para Office 365</vt:lpwstr>
  </property>
  <property fmtid="{D5CDD505-2E9C-101B-9397-08002B2CF9AE}" pid="4" name="LastSaved">
    <vt:filetime>2022-02-24T00:00:00Z</vt:filetime>
  </property>
</Properties>
</file>