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78763" y="1046479"/>
            <a:ext cx="607695" cy="982344"/>
          </a:xfrm>
          <a:custGeom>
            <a:avLst/>
            <a:gdLst/>
            <a:ahLst/>
            <a:cxnLst/>
            <a:rect l="l" t="t" r="r" b="b"/>
            <a:pathLst>
              <a:path w="607694" h="982344">
                <a:moveTo>
                  <a:pt x="607187" y="0"/>
                </a:moveTo>
                <a:lnTo>
                  <a:pt x="132715" y="0"/>
                </a:lnTo>
                <a:lnTo>
                  <a:pt x="10287" y="472440"/>
                </a:lnTo>
                <a:lnTo>
                  <a:pt x="19861" y="472180"/>
                </a:lnTo>
                <a:lnTo>
                  <a:pt x="50202" y="470136"/>
                </a:lnTo>
                <a:lnTo>
                  <a:pt x="89259" y="466681"/>
                </a:lnTo>
                <a:lnTo>
                  <a:pt x="105965" y="465772"/>
                </a:lnTo>
                <a:lnTo>
                  <a:pt x="195092" y="473394"/>
                </a:lnTo>
                <a:lnTo>
                  <a:pt x="246154" y="485456"/>
                </a:lnTo>
                <a:lnTo>
                  <a:pt x="287932" y="502406"/>
                </a:lnTo>
                <a:lnTo>
                  <a:pt x="320426" y="524246"/>
                </a:lnTo>
                <a:lnTo>
                  <a:pt x="357562" y="582603"/>
                </a:lnTo>
                <a:lnTo>
                  <a:pt x="362204" y="619125"/>
                </a:lnTo>
                <a:lnTo>
                  <a:pt x="356403" y="666103"/>
                </a:lnTo>
                <a:lnTo>
                  <a:pt x="339000" y="704548"/>
                </a:lnTo>
                <a:lnTo>
                  <a:pt x="309991" y="734456"/>
                </a:lnTo>
                <a:lnTo>
                  <a:pt x="269371" y="755824"/>
                </a:lnTo>
                <a:lnTo>
                  <a:pt x="217138" y="768646"/>
                </a:lnTo>
                <a:lnTo>
                  <a:pt x="153289" y="772922"/>
                </a:lnTo>
                <a:lnTo>
                  <a:pt x="113621" y="770923"/>
                </a:lnTo>
                <a:lnTo>
                  <a:pt x="74834" y="764936"/>
                </a:lnTo>
                <a:lnTo>
                  <a:pt x="36953" y="754973"/>
                </a:lnTo>
                <a:lnTo>
                  <a:pt x="0" y="741045"/>
                </a:lnTo>
                <a:lnTo>
                  <a:pt x="0" y="950849"/>
                </a:lnTo>
                <a:lnTo>
                  <a:pt x="50956" y="964424"/>
                </a:lnTo>
                <a:lnTo>
                  <a:pt x="98091" y="974105"/>
                </a:lnTo>
                <a:lnTo>
                  <a:pt x="141392" y="979906"/>
                </a:lnTo>
                <a:lnTo>
                  <a:pt x="180848" y="981837"/>
                </a:lnTo>
                <a:lnTo>
                  <a:pt x="234940" y="979328"/>
                </a:lnTo>
                <a:lnTo>
                  <a:pt x="286098" y="971799"/>
                </a:lnTo>
                <a:lnTo>
                  <a:pt x="334327" y="959246"/>
                </a:lnTo>
                <a:lnTo>
                  <a:pt x="379635" y="941667"/>
                </a:lnTo>
                <a:lnTo>
                  <a:pt x="422030" y="919057"/>
                </a:lnTo>
                <a:lnTo>
                  <a:pt x="461518" y="891413"/>
                </a:lnTo>
                <a:lnTo>
                  <a:pt x="495784" y="860520"/>
                </a:lnTo>
                <a:lnTo>
                  <a:pt x="524779" y="826518"/>
                </a:lnTo>
                <a:lnTo>
                  <a:pt x="548502" y="789406"/>
                </a:lnTo>
                <a:lnTo>
                  <a:pt x="566953" y="749183"/>
                </a:lnTo>
                <a:lnTo>
                  <a:pt x="580133" y="705850"/>
                </a:lnTo>
                <a:lnTo>
                  <a:pt x="588041" y="659407"/>
                </a:lnTo>
                <a:lnTo>
                  <a:pt x="590676" y="609854"/>
                </a:lnTo>
                <a:lnTo>
                  <a:pt x="587201" y="554518"/>
                </a:lnTo>
                <a:lnTo>
                  <a:pt x="576769" y="504340"/>
                </a:lnTo>
                <a:lnTo>
                  <a:pt x="559377" y="459325"/>
                </a:lnTo>
                <a:lnTo>
                  <a:pt x="535016" y="419479"/>
                </a:lnTo>
                <a:lnTo>
                  <a:pt x="503681" y="384810"/>
                </a:lnTo>
                <a:lnTo>
                  <a:pt x="466390" y="355944"/>
                </a:lnTo>
                <a:lnTo>
                  <a:pt x="424015" y="333504"/>
                </a:lnTo>
                <a:lnTo>
                  <a:pt x="376562" y="317482"/>
                </a:lnTo>
                <a:lnTo>
                  <a:pt x="324036" y="307874"/>
                </a:lnTo>
                <a:lnTo>
                  <a:pt x="266446" y="304673"/>
                </a:lnTo>
                <a:lnTo>
                  <a:pt x="304546" y="171958"/>
                </a:lnTo>
                <a:lnTo>
                  <a:pt x="562863" y="171958"/>
                </a:lnTo>
                <a:lnTo>
                  <a:pt x="607187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78763" y="1046479"/>
            <a:ext cx="607695" cy="982344"/>
          </a:xfrm>
          <a:custGeom>
            <a:avLst/>
            <a:gdLst/>
            <a:ahLst/>
            <a:cxnLst/>
            <a:rect l="l" t="t" r="r" b="b"/>
            <a:pathLst>
              <a:path w="607694" h="982344">
                <a:moveTo>
                  <a:pt x="132715" y="0"/>
                </a:moveTo>
                <a:lnTo>
                  <a:pt x="607187" y="0"/>
                </a:lnTo>
                <a:lnTo>
                  <a:pt x="562863" y="171958"/>
                </a:lnTo>
                <a:lnTo>
                  <a:pt x="304546" y="171958"/>
                </a:lnTo>
                <a:lnTo>
                  <a:pt x="266446" y="304673"/>
                </a:lnTo>
                <a:lnTo>
                  <a:pt x="324036" y="307874"/>
                </a:lnTo>
                <a:lnTo>
                  <a:pt x="376562" y="317482"/>
                </a:lnTo>
                <a:lnTo>
                  <a:pt x="424015" y="333504"/>
                </a:lnTo>
                <a:lnTo>
                  <a:pt x="466390" y="355944"/>
                </a:lnTo>
                <a:lnTo>
                  <a:pt x="503681" y="384810"/>
                </a:lnTo>
                <a:lnTo>
                  <a:pt x="535016" y="419479"/>
                </a:lnTo>
                <a:lnTo>
                  <a:pt x="559377" y="459325"/>
                </a:lnTo>
                <a:lnTo>
                  <a:pt x="576769" y="504340"/>
                </a:lnTo>
                <a:lnTo>
                  <a:pt x="587201" y="554518"/>
                </a:lnTo>
                <a:lnTo>
                  <a:pt x="590676" y="609854"/>
                </a:lnTo>
                <a:lnTo>
                  <a:pt x="588041" y="659407"/>
                </a:lnTo>
                <a:lnTo>
                  <a:pt x="580133" y="705850"/>
                </a:lnTo>
                <a:lnTo>
                  <a:pt x="566953" y="749183"/>
                </a:lnTo>
                <a:lnTo>
                  <a:pt x="548502" y="789406"/>
                </a:lnTo>
                <a:lnTo>
                  <a:pt x="524779" y="826518"/>
                </a:lnTo>
                <a:lnTo>
                  <a:pt x="495784" y="860520"/>
                </a:lnTo>
                <a:lnTo>
                  <a:pt x="461518" y="891413"/>
                </a:lnTo>
                <a:lnTo>
                  <a:pt x="422030" y="919057"/>
                </a:lnTo>
                <a:lnTo>
                  <a:pt x="379635" y="941667"/>
                </a:lnTo>
                <a:lnTo>
                  <a:pt x="334327" y="959246"/>
                </a:lnTo>
                <a:lnTo>
                  <a:pt x="286098" y="971799"/>
                </a:lnTo>
                <a:lnTo>
                  <a:pt x="234940" y="979328"/>
                </a:lnTo>
                <a:lnTo>
                  <a:pt x="180848" y="981837"/>
                </a:lnTo>
                <a:lnTo>
                  <a:pt x="141392" y="979906"/>
                </a:lnTo>
                <a:lnTo>
                  <a:pt x="98091" y="974105"/>
                </a:lnTo>
                <a:lnTo>
                  <a:pt x="50956" y="964424"/>
                </a:lnTo>
                <a:lnTo>
                  <a:pt x="0" y="950849"/>
                </a:lnTo>
                <a:lnTo>
                  <a:pt x="0" y="741045"/>
                </a:lnTo>
                <a:lnTo>
                  <a:pt x="36953" y="754973"/>
                </a:lnTo>
                <a:lnTo>
                  <a:pt x="74834" y="764936"/>
                </a:lnTo>
                <a:lnTo>
                  <a:pt x="113621" y="770923"/>
                </a:lnTo>
                <a:lnTo>
                  <a:pt x="153289" y="772922"/>
                </a:lnTo>
                <a:lnTo>
                  <a:pt x="217138" y="768646"/>
                </a:lnTo>
                <a:lnTo>
                  <a:pt x="269371" y="755824"/>
                </a:lnTo>
                <a:lnTo>
                  <a:pt x="309991" y="734456"/>
                </a:lnTo>
                <a:lnTo>
                  <a:pt x="339000" y="704548"/>
                </a:lnTo>
                <a:lnTo>
                  <a:pt x="356403" y="666103"/>
                </a:lnTo>
                <a:lnTo>
                  <a:pt x="362204" y="619125"/>
                </a:lnTo>
                <a:lnTo>
                  <a:pt x="357562" y="582603"/>
                </a:lnTo>
                <a:lnTo>
                  <a:pt x="320426" y="524246"/>
                </a:lnTo>
                <a:lnTo>
                  <a:pt x="287932" y="502406"/>
                </a:lnTo>
                <a:lnTo>
                  <a:pt x="246154" y="485456"/>
                </a:lnTo>
                <a:lnTo>
                  <a:pt x="195092" y="473394"/>
                </a:lnTo>
                <a:lnTo>
                  <a:pt x="134747" y="466217"/>
                </a:lnTo>
                <a:lnTo>
                  <a:pt x="121124" y="465625"/>
                </a:lnTo>
                <a:lnTo>
                  <a:pt x="105965" y="465772"/>
                </a:lnTo>
                <a:lnTo>
                  <a:pt x="89259" y="466681"/>
                </a:lnTo>
                <a:lnTo>
                  <a:pt x="70993" y="468375"/>
                </a:lnTo>
                <a:lnTo>
                  <a:pt x="50202" y="470136"/>
                </a:lnTo>
                <a:lnTo>
                  <a:pt x="33162" y="471408"/>
                </a:lnTo>
                <a:lnTo>
                  <a:pt x="19861" y="472180"/>
                </a:lnTo>
                <a:lnTo>
                  <a:pt x="10287" y="472440"/>
                </a:lnTo>
                <a:lnTo>
                  <a:pt x="132715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08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9597" y="4038980"/>
            <a:ext cx="1154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Uma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escada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1982" y="4141978"/>
            <a:ext cx="8826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tijolo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58416" y="5534050"/>
            <a:ext cx="1019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Uma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porta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91982" y="5610555"/>
            <a:ext cx="9074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muro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437890" y="1179703"/>
            <a:ext cx="411099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Pedro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comparou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progresso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cristão?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21073"/>
            <a:ext cx="960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Jeru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além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96504" y="4106417"/>
            <a:ext cx="6184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G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éc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107183" y="5482234"/>
            <a:ext cx="5568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oma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22396" y="1295146"/>
            <a:ext cx="43789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Onde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Pedro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terminou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seu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ministério, antes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condenado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</a:t>
            </a:r>
            <a:r>
              <a:rPr dirty="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morte?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96504" y="5600191"/>
            <a:ext cx="1313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Meso</a:t>
            </a:r>
            <a:r>
              <a:rPr dirty="0" sz="1800" spc="5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âmia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3967988"/>
            <a:ext cx="14732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“Deixe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pesca”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0729" y="5539536"/>
            <a:ext cx="9677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“Si</a:t>
            </a:r>
            <a:r>
              <a:rPr dirty="0" sz="1800" spc="-40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a-Me”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9531" y="4035932"/>
            <a:ext cx="193611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“Seja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paciente”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5482234"/>
            <a:ext cx="19500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“Você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será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10">
                <a:latin typeface="Calibri"/>
                <a:cs typeface="Calibri"/>
              </a:rPr>
              <a:t>líder”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51453" y="1098296"/>
            <a:ext cx="44049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Quais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primeiras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últimas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palavras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Pedro?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2090" y="1098296"/>
            <a:ext cx="384873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era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nome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pessoa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atendeu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Pedro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ele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bateu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porta?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27579" y="4003294"/>
            <a:ext cx="582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abi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7579" y="5482234"/>
            <a:ext cx="570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Ma</a:t>
            </a:r>
            <a:r>
              <a:rPr dirty="0" sz="1800" spc="-1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3294"/>
            <a:ext cx="498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613603"/>
            <a:ext cx="7112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Ma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425513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 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estava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planejada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execução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Pedro?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1829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dia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Purim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4445" y="5474614"/>
            <a:ext cx="20910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dia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Expiação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3294"/>
            <a:ext cx="23495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festa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primícias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521249"/>
            <a:ext cx="2072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depois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5">
                <a:latin typeface="Calibri"/>
                <a:cs typeface="Calibri"/>
              </a:rPr>
              <a:t> Páscoa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99310" y="4106417"/>
            <a:ext cx="2442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comido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vermes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0729" y="5663895"/>
            <a:ext cx="2211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 caiu 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cadeira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2956" y="4097858"/>
            <a:ext cx="17462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assassinado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4904"/>
            <a:ext cx="290957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morte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Herodes?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02956" y="5610555"/>
            <a:ext cx="167893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decapitado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1178" y="5522163"/>
            <a:ext cx="248158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Não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chamar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atenção </a:t>
            </a:r>
            <a:r>
              <a:rPr dirty="0" sz="1800" spc="-5">
                <a:latin typeface="Calibri"/>
                <a:cs typeface="Calibri"/>
              </a:rPr>
              <a:t>das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autoridades </a:t>
            </a:r>
            <a:r>
              <a:rPr dirty="0" sz="1800" spc="-10">
                <a:latin typeface="Calibri"/>
                <a:cs typeface="Calibri"/>
              </a:rPr>
              <a:t>romanas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4" name="object 4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7" name="object 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2" name="object 12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5" name="object 15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1952370" y="5525211"/>
            <a:ext cx="29972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elas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não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fossem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enganadas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70" y="3978655"/>
            <a:ext cx="3249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preconceito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fosse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eliminado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2498" y="1170813"/>
            <a:ext cx="429895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Qual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era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 </a:t>
            </a:r>
            <a:r>
              <a:rPr dirty="0" sz="1800" spc="-5" b="1">
                <a:latin typeface="Calibri"/>
                <a:cs typeface="Calibri"/>
              </a:rPr>
              <a:t>preocupação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Pedro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ao</a:t>
            </a:r>
            <a:r>
              <a:rPr dirty="0" sz="1800" spc="-10" b="1">
                <a:latin typeface="Calibri"/>
                <a:cs typeface="Calibri"/>
              </a:rPr>
              <a:t> escrever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cartas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às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pessoas?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79766" y="4000245"/>
            <a:ext cx="32524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líderes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judeus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perdessem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influência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895094" y="3967988"/>
            <a:ext cx="19697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Pregador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gentios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6120" y="5629757"/>
            <a:ext cx="1654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Profeta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às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nações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164204" y="1098296"/>
            <a:ext cx="434784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posição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havia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indicado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Pedro?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895094" y="5626709"/>
            <a:ext cx="16306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Líder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cristãos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26120" y="4103370"/>
            <a:ext cx="1483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Pastor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amoroso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8686545" y="395732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503423" y="5612079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686545" y="5666943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33673" y="1286383"/>
            <a:ext cx="380237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Quantos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soldados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colocados</a:t>
            </a:r>
            <a:r>
              <a:rPr dirty="0" spc="-6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vigiar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Pedro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prisão?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503423" y="41033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966976" y="4106417"/>
            <a:ext cx="19716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Estar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sempre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bonitas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03260" y="4142613"/>
            <a:ext cx="28092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boas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tudo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fizerem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03260" y="5736132"/>
            <a:ext cx="1272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Ser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modestas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411092" y="1098296"/>
            <a:ext cx="434086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conselho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Pedro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deu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às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mulheres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carta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ele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escreveu?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62073" y="5610555"/>
            <a:ext cx="27216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Procurar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melhores</a:t>
            </a:r>
            <a:r>
              <a:rPr dirty="0" sz="1800" spc="-10">
                <a:latin typeface="Calibri"/>
                <a:cs typeface="Calibri"/>
              </a:rPr>
              <a:t> lugares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2022-02-17T18:47:01Z</dcterms:created>
  <dcterms:modified xsi:type="dcterms:W3CDTF">2022-02-17T18:47:01Z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2022-02-16T00:00:00Z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2022-02-17T00:00:00Z</vt:filetime>
  </property>
</Properties>
</file>