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3579" y="1018793"/>
            <a:ext cx="690880" cy="1009650"/>
          </a:xfrm>
          <a:custGeom>
            <a:avLst/>
            <a:gdLst/>
            <a:ahLst/>
            <a:cxnLst/>
            <a:rect l="l" t="t" r="r" b="b"/>
            <a:pathLst>
              <a:path w="690880" h="1009650">
                <a:moveTo>
                  <a:pt x="345313" y="0"/>
                </a:moveTo>
                <a:lnTo>
                  <a:pt x="293590" y="3324"/>
                </a:lnTo>
                <a:lnTo>
                  <a:pt x="245263" y="13305"/>
                </a:lnTo>
                <a:lnTo>
                  <a:pt x="200344" y="29955"/>
                </a:lnTo>
                <a:lnTo>
                  <a:pt x="158844" y="53287"/>
                </a:lnTo>
                <a:lnTo>
                  <a:pt x="120777" y="83311"/>
                </a:lnTo>
                <a:lnTo>
                  <a:pt x="88043" y="118486"/>
                </a:lnTo>
                <a:lnTo>
                  <a:pt x="62582" y="157264"/>
                </a:lnTo>
                <a:lnTo>
                  <a:pt x="44395" y="199651"/>
                </a:lnTo>
                <a:lnTo>
                  <a:pt x="33482" y="245652"/>
                </a:lnTo>
                <a:lnTo>
                  <a:pt x="29845" y="295275"/>
                </a:lnTo>
                <a:lnTo>
                  <a:pt x="34669" y="344332"/>
                </a:lnTo>
                <a:lnTo>
                  <a:pt x="49145" y="388461"/>
                </a:lnTo>
                <a:lnTo>
                  <a:pt x="73275" y="427684"/>
                </a:lnTo>
                <a:lnTo>
                  <a:pt x="107061" y="462025"/>
                </a:lnTo>
                <a:lnTo>
                  <a:pt x="68514" y="499608"/>
                </a:lnTo>
                <a:lnTo>
                  <a:pt x="38536" y="540733"/>
                </a:lnTo>
                <a:lnTo>
                  <a:pt x="17126" y="585405"/>
                </a:lnTo>
                <a:lnTo>
                  <a:pt x="4281" y="633632"/>
                </a:lnTo>
                <a:lnTo>
                  <a:pt x="0" y="685418"/>
                </a:lnTo>
                <a:lnTo>
                  <a:pt x="3986" y="739826"/>
                </a:lnTo>
                <a:lnTo>
                  <a:pt x="15948" y="790278"/>
                </a:lnTo>
                <a:lnTo>
                  <a:pt x="35886" y="836779"/>
                </a:lnTo>
                <a:lnTo>
                  <a:pt x="63801" y="879336"/>
                </a:lnTo>
                <a:lnTo>
                  <a:pt x="99695" y="917955"/>
                </a:lnTo>
                <a:lnTo>
                  <a:pt x="141405" y="950936"/>
                </a:lnTo>
                <a:lnTo>
                  <a:pt x="186829" y="976577"/>
                </a:lnTo>
                <a:lnTo>
                  <a:pt x="235958" y="994884"/>
                </a:lnTo>
                <a:lnTo>
                  <a:pt x="288788" y="1005864"/>
                </a:lnTo>
                <a:lnTo>
                  <a:pt x="345313" y="1009522"/>
                </a:lnTo>
                <a:lnTo>
                  <a:pt x="401903" y="1005864"/>
                </a:lnTo>
                <a:lnTo>
                  <a:pt x="454630" y="994953"/>
                </a:lnTo>
                <a:lnTo>
                  <a:pt x="503741" y="976741"/>
                </a:lnTo>
                <a:lnTo>
                  <a:pt x="549171" y="951245"/>
                </a:lnTo>
                <a:lnTo>
                  <a:pt x="590931" y="918463"/>
                </a:lnTo>
                <a:lnTo>
                  <a:pt x="626791" y="879999"/>
                </a:lnTo>
                <a:lnTo>
                  <a:pt x="654672" y="837456"/>
                </a:lnTo>
                <a:lnTo>
                  <a:pt x="666883" y="808863"/>
                </a:lnTo>
                <a:lnTo>
                  <a:pt x="345313" y="808863"/>
                </a:lnTo>
                <a:lnTo>
                  <a:pt x="321282" y="806576"/>
                </a:lnTo>
                <a:lnTo>
                  <a:pt x="278126" y="788288"/>
                </a:lnTo>
                <a:lnTo>
                  <a:pt x="242931" y="753264"/>
                </a:lnTo>
                <a:lnTo>
                  <a:pt x="224555" y="710314"/>
                </a:lnTo>
                <a:lnTo>
                  <a:pt x="222250" y="686434"/>
                </a:lnTo>
                <a:lnTo>
                  <a:pt x="224555" y="662953"/>
                </a:lnTo>
                <a:lnTo>
                  <a:pt x="242931" y="620230"/>
                </a:lnTo>
                <a:lnTo>
                  <a:pt x="278126" y="584775"/>
                </a:lnTo>
                <a:lnTo>
                  <a:pt x="321282" y="566209"/>
                </a:lnTo>
                <a:lnTo>
                  <a:pt x="345313" y="563879"/>
                </a:lnTo>
                <a:lnTo>
                  <a:pt x="663545" y="563879"/>
                </a:lnTo>
                <a:lnTo>
                  <a:pt x="651655" y="539270"/>
                </a:lnTo>
                <a:lnTo>
                  <a:pt x="621427" y="498633"/>
                </a:lnTo>
                <a:lnTo>
                  <a:pt x="582548" y="462025"/>
                </a:lnTo>
                <a:lnTo>
                  <a:pt x="616719" y="431952"/>
                </a:lnTo>
                <a:lnTo>
                  <a:pt x="635175" y="403351"/>
                </a:lnTo>
                <a:lnTo>
                  <a:pt x="345313" y="403351"/>
                </a:lnTo>
                <a:lnTo>
                  <a:pt x="325312" y="401468"/>
                </a:lnTo>
                <a:lnTo>
                  <a:pt x="289359" y="386367"/>
                </a:lnTo>
                <a:lnTo>
                  <a:pt x="260076" y="357387"/>
                </a:lnTo>
                <a:lnTo>
                  <a:pt x="244748" y="321816"/>
                </a:lnTo>
                <a:lnTo>
                  <a:pt x="242824" y="302005"/>
                </a:lnTo>
                <a:lnTo>
                  <a:pt x="244748" y="282239"/>
                </a:lnTo>
                <a:lnTo>
                  <a:pt x="260076" y="246945"/>
                </a:lnTo>
                <a:lnTo>
                  <a:pt x="289359" y="218392"/>
                </a:lnTo>
                <a:lnTo>
                  <a:pt x="325312" y="203533"/>
                </a:lnTo>
                <a:lnTo>
                  <a:pt x="345313" y="201675"/>
                </a:lnTo>
                <a:lnTo>
                  <a:pt x="646506" y="201675"/>
                </a:lnTo>
                <a:lnTo>
                  <a:pt x="646023" y="199651"/>
                </a:lnTo>
                <a:lnTo>
                  <a:pt x="627735" y="157264"/>
                </a:lnTo>
                <a:lnTo>
                  <a:pt x="602132" y="118486"/>
                </a:lnTo>
                <a:lnTo>
                  <a:pt x="569214" y="83311"/>
                </a:lnTo>
                <a:lnTo>
                  <a:pt x="531005" y="53287"/>
                </a:lnTo>
                <a:lnTo>
                  <a:pt x="489523" y="29955"/>
                </a:lnTo>
                <a:lnTo>
                  <a:pt x="444755" y="13305"/>
                </a:lnTo>
                <a:lnTo>
                  <a:pt x="396689" y="3324"/>
                </a:lnTo>
                <a:lnTo>
                  <a:pt x="345313" y="0"/>
                </a:lnTo>
                <a:close/>
              </a:path>
              <a:path w="690880" h="1009650">
                <a:moveTo>
                  <a:pt x="663545" y="563879"/>
                </a:moveTo>
                <a:lnTo>
                  <a:pt x="345313" y="563879"/>
                </a:lnTo>
                <a:lnTo>
                  <a:pt x="368887" y="566209"/>
                </a:lnTo>
                <a:lnTo>
                  <a:pt x="391033" y="573182"/>
                </a:lnTo>
                <a:lnTo>
                  <a:pt x="431038" y="600963"/>
                </a:lnTo>
                <a:lnTo>
                  <a:pt x="458930" y="640889"/>
                </a:lnTo>
                <a:lnTo>
                  <a:pt x="468248" y="686434"/>
                </a:lnTo>
                <a:lnTo>
                  <a:pt x="465917" y="710314"/>
                </a:lnTo>
                <a:lnTo>
                  <a:pt x="447299" y="753264"/>
                </a:lnTo>
                <a:lnTo>
                  <a:pt x="411749" y="788288"/>
                </a:lnTo>
                <a:lnTo>
                  <a:pt x="368887" y="806576"/>
                </a:lnTo>
                <a:lnTo>
                  <a:pt x="345313" y="808863"/>
                </a:lnTo>
                <a:lnTo>
                  <a:pt x="666883" y="808863"/>
                </a:lnTo>
                <a:lnTo>
                  <a:pt x="674580" y="790841"/>
                </a:lnTo>
                <a:lnTo>
                  <a:pt x="686520" y="740160"/>
                </a:lnTo>
                <a:lnTo>
                  <a:pt x="690498" y="685418"/>
                </a:lnTo>
                <a:lnTo>
                  <a:pt x="686185" y="632657"/>
                </a:lnTo>
                <a:lnTo>
                  <a:pt x="673239" y="583942"/>
                </a:lnTo>
                <a:lnTo>
                  <a:pt x="663545" y="563879"/>
                </a:lnTo>
                <a:close/>
              </a:path>
              <a:path w="690880" h="1009650">
                <a:moveTo>
                  <a:pt x="646506" y="201675"/>
                </a:moveTo>
                <a:lnTo>
                  <a:pt x="345313" y="201675"/>
                </a:lnTo>
                <a:lnTo>
                  <a:pt x="365269" y="203533"/>
                </a:lnTo>
                <a:lnTo>
                  <a:pt x="383809" y="209105"/>
                </a:lnTo>
                <a:lnTo>
                  <a:pt x="416687" y="231393"/>
                </a:lnTo>
                <a:lnTo>
                  <a:pt x="439150" y="263890"/>
                </a:lnTo>
                <a:lnTo>
                  <a:pt x="446659" y="302005"/>
                </a:lnTo>
                <a:lnTo>
                  <a:pt x="444779" y="321816"/>
                </a:lnTo>
                <a:lnTo>
                  <a:pt x="429781" y="357387"/>
                </a:lnTo>
                <a:lnTo>
                  <a:pt x="400944" y="386367"/>
                </a:lnTo>
                <a:lnTo>
                  <a:pt x="365269" y="401468"/>
                </a:lnTo>
                <a:lnTo>
                  <a:pt x="345313" y="403351"/>
                </a:lnTo>
                <a:lnTo>
                  <a:pt x="635175" y="403351"/>
                </a:lnTo>
                <a:lnTo>
                  <a:pt x="641127" y="394128"/>
                </a:lnTo>
                <a:lnTo>
                  <a:pt x="655772" y="348565"/>
                </a:lnTo>
                <a:lnTo>
                  <a:pt x="660654" y="295275"/>
                </a:lnTo>
                <a:lnTo>
                  <a:pt x="656996" y="245652"/>
                </a:lnTo>
                <a:lnTo>
                  <a:pt x="646506" y="20167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425829" y="1582673"/>
            <a:ext cx="246379" cy="245110"/>
          </a:xfrm>
          <a:custGeom>
            <a:avLst/>
            <a:gdLst/>
            <a:ahLst/>
            <a:cxnLst/>
            <a:rect l="l" t="t" r="r" b="b"/>
            <a:pathLst>
              <a:path w="246380" h="245110">
                <a:moveTo>
                  <a:pt x="123062" y="0"/>
                </a:moveTo>
                <a:lnTo>
                  <a:pt x="76644" y="9302"/>
                </a:lnTo>
                <a:lnTo>
                  <a:pt x="36703" y="37084"/>
                </a:lnTo>
                <a:lnTo>
                  <a:pt x="9207" y="77009"/>
                </a:lnTo>
                <a:lnTo>
                  <a:pt x="0" y="122554"/>
                </a:lnTo>
                <a:lnTo>
                  <a:pt x="2305" y="146434"/>
                </a:lnTo>
                <a:lnTo>
                  <a:pt x="20681" y="189384"/>
                </a:lnTo>
                <a:lnTo>
                  <a:pt x="55876" y="224408"/>
                </a:lnTo>
                <a:lnTo>
                  <a:pt x="99032" y="242697"/>
                </a:lnTo>
                <a:lnTo>
                  <a:pt x="123062" y="244983"/>
                </a:lnTo>
                <a:lnTo>
                  <a:pt x="146637" y="242697"/>
                </a:lnTo>
                <a:lnTo>
                  <a:pt x="189499" y="224408"/>
                </a:lnTo>
                <a:lnTo>
                  <a:pt x="225049" y="189384"/>
                </a:lnTo>
                <a:lnTo>
                  <a:pt x="243667" y="146434"/>
                </a:lnTo>
                <a:lnTo>
                  <a:pt x="245998" y="122554"/>
                </a:lnTo>
                <a:lnTo>
                  <a:pt x="243667" y="99073"/>
                </a:lnTo>
                <a:lnTo>
                  <a:pt x="225049" y="56350"/>
                </a:lnTo>
                <a:lnTo>
                  <a:pt x="189499" y="20895"/>
                </a:lnTo>
                <a:lnTo>
                  <a:pt x="146637" y="2329"/>
                </a:lnTo>
                <a:lnTo>
                  <a:pt x="123062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34973" y="1209039"/>
            <a:ext cx="226695" cy="22453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203579" y="1018793"/>
            <a:ext cx="690880" cy="1009650"/>
          </a:xfrm>
          <a:custGeom>
            <a:avLst/>
            <a:gdLst/>
            <a:ahLst/>
            <a:cxnLst/>
            <a:rect l="l" t="t" r="r" b="b"/>
            <a:pathLst>
              <a:path w="690880" h="1009650">
                <a:moveTo>
                  <a:pt x="345313" y="0"/>
                </a:moveTo>
                <a:lnTo>
                  <a:pt x="396689" y="3324"/>
                </a:lnTo>
                <a:lnTo>
                  <a:pt x="444755" y="13305"/>
                </a:lnTo>
                <a:lnTo>
                  <a:pt x="489523" y="29955"/>
                </a:lnTo>
                <a:lnTo>
                  <a:pt x="531005" y="53287"/>
                </a:lnTo>
                <a:lnTo>
                  <a:pt x="569214" y="83311"/>
                </a:lnTo>
                <a:lnTo>
                  <a:pt x="602132" y="118486"/>
                </a:lnTo>
                <a:lnTo>
                  <a:pt x="627735" y="157264"/>
                </a:lnTo>
                <a:lnTo>
                  <a:pt x="646023" y="199651"/>
                </a:lnTo>
                <a:lnTo>
                  <a:pt x="656996" y="245652"/>
                </a:lnTo>
                <a:lnTo>
                  <a:pt x="660654" y="295275"/>
                </a:lnTo>
                <a:lnTo>
                  <a:pt x="655772" y="348565"/>
                </a:lnTo>
                <a:lnTo>
                  <a:pt x="641127" y="394128"/>
                </a:lnTo>
                <a:lnTo>
                  <a:pt x="616719" y="431952"/>
                </a:lnTo>
                <a:lnTo>
                  <a:pt x="582548" y="462025"/>
                </a:lnTo>
                <a:lnTo>
                  <a:pt x="621427" y="498633"/>
                </a:lnTo>
                <a:lnTo>
                  <a:pt x="651655" y="539270"/>
                </a:lnTo>
                <a:lnTo>
                  <a:pt x="673239" y="583942"/>
                </a:lnTo>
                <a:lnTo>
                  <a:pt x="686185" y="632657"/>
                </a:lnTo>
                <a:lnTo>
                  <a:pt x="690498" y="685418"/>
                </a:lnTo>
                <a:lnTo>
                  <a:pt x="686520" y="740160"/>
                </a:lnTo>
                <a:lnTo>
                  <a:pt x="674580" y="790841"/>
                </a:lnTo>
                <a:lnTo>
                  <a:pt x="654672" y="837456"/>
                </a:lnTo>
                <a:lnTo>
                  <a:pt x="626791" y="879999"/>
                </a:lnTo>
                <a:lnTo>
                  <a:pt x="590931" y="918463"/>
                </a:lnTo>
                <a:lnTo>
                  <a:pt x="549171" y="951245"/>
                </a:lnTo>
                <a:lnTo>
                  <a:pt x="503741" y="976741"/>
                </a:lnTo>
                <a:lnTo>
                  <a:pt x="454630" y="994953"/>
                </a:lnTo>
                <a:lnTo>
                  <a:pt x="401824" y="1005880"/>
                </a:lnTo>
                <a:lnTo>
                  <a:pt x="345313" y="1009522"/>
                </a:lnTo>
                <a:lnTo>
                  <a:pt x="288788" y="1005864"/>
                </a:lnTo>
                <a:lnTo>
                  <a:pt x="235958" y="994884"/>
                </a:lnTo>
                <a:lnTo>
                  <a:pt x="186829" y="976577"/>
                </a:lnTo>
                <a:lnTo>
                  <a:pt x="141405" y="950936"/>
                </a:lnTo>
                <a:lnTo>
                  <a:pt x="99695" y="917955"/>
                </a:lnTo>
                <a:lnTo>
                  <a:pt x="63801" y="879336"/>
                </a:lnTo>
                <a:lnTo>
                  <a:pt x="35886" y="836779"/>
                </a:lnTo>
                <a:lnTo>
                  <a:pt x="15948" y="790278"/>
                </a:lnTo>
                <a:lnTo>
                  <a:pt x="3986" y="739826"/>
                </a:lnTo>
                <a:lnTo>
                  <a:pt x="0" y="685418"/>
                </a:lnTo>
                <a:lnTo>
                  <a:pt x="4281" y="633632"/>
                </a:lnTo>
                <a:lnTo>
                  <a:pt x="17126" y="585405"/>
                </a:lnTo>
                <a:lnTo>
                  <a:pt x="38536" y="540733"/>
                </a:lnTo>
                <a:lnTo>
                  <a:pt x="68514" y="499608"/>
                </a:lnTo>
                <a:lnTo>
                  <a:pt x="107061" y="462025"/>
                </a:lnTo>
                <a:lnTo>
                  <a:pt x="73275" y="427684"/>
                </a:lnTo>
                <a:lnTo>
                  <a:pt x="49145" y="388461"/>
                </a:lnTo>
                <a:lnTo>
                  <a:pt x="34669" y="344332"/>
                </a:lnTo>
                <a:lnTo>
                  <a:pt x="29845" y="295275"/>
                </a:lnTo>
                <a:lnTo>
                  <a:pt x="33482" y="245652"/>
                </a:lnTo>
                <a:lnTo>
                  <a:pt x="44395" y="199651"/>
                </a:lnTo>
                <a:lnTo>
                  <a:pt x="62582" y="157264"/>
                </a:lnTo>
                <a:lnTo>
                  <a:pt x="88043" y="118486"/>
                </a:lnTo>
                <a:lnTo>
                  <a:pt x="120777" y="83311"/>
                </a:lnTo>
                <a:lnTo>
                  <a:pt x="158844" y="53287"/>
                </a:lnTo>
                <a:lnTo>
                  <a:pt x="200344" y="29955"/>
                </a:lnTo>
                <a:lnTo>
                  <a:pt x="245263" y="13305"/>
                </a:lnTo>
                <a:lnTo>
                  <a:pt x="293590" y="3324"/>
                </a:lnTo>
                <a:lnTo>
                  <a:pt x="345313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06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2370" y="4003294"/>
            <a:ext cx="2565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bateu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rosto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rapaz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3964940"/>
            <a:ext cx="286321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ordenou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soldados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amarrassem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52370" y="5535574"/>
            <a:ext cx="2700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invocou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nome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Jeová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81883" y="1098296"/>
            <a:ext cx="43294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atitude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teve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sacerdote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quando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Estêvão </a:t>
            </a:r>
            <a:r>
              <a:rPr dirty="0" spc="-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ligou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profecias?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74000" y="5610555"/>
            <a:ext cx="1807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rasgou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manto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18026"/>
            <a:ext cx="280035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Continuaram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proclamar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6133" y="4106417"/>
            <a:ext cx="30130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Dirigiram-se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10">
                <a:latin typeface="Calibri"/>
                <a:cs typeface="Calibri"/>
              </a:rPr>
              <a:t>outras </a:t>
            </a:r>
            <a:r>
              <a:rPr dirty="0" sz="1800" spc="-5">
                <a:latin typeface="Calibri"/>
                <a:cs typeface="Calibri"/>
              </a:rPr>
              <a:t>cidades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79186"/>
            <a:ext cx="26257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Buscaram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proteção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romanos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95903" y="1147953"/>
            <a:ext cx="41376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atitude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depois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deixaram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Sinédrio?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676133" y="5479186"/>
            <a:ext cx="372617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Espalharam-se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5">
                <a:latin typeface="Calibri"/>
                <a:cs typeface="Calibri"/>
              </a:rPr>
              <a:t> confundir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líderes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religiosos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67988"/>
            <a:ext cx="2312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membros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Sinédrio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0729" y="5539536"/>
            <a:ext cx="27355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Alguns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eram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sinagoga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531" y="4035932"/>
            <a:ext cx="2676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João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Batista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5482234"/>
            <a:ext cx="11785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saduceus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33673" y="1098296"/>
            <a:ext cx="37338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levantou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discutir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Estêvão?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2090" y="1098296"/>
            <a:ext cx="437705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membros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conselho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viram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olharam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Estêvão?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14804" y="4003294"/>
            <a:ext cx="2350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luz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vinda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14804" y="5464555"/>
            <a:ext cx="1664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Anjos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volta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0245"/>
            <a:ext cx="253301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rosto </a:t>
            </a:r>
            <a:r>
              <a:rPr dirty="0" sz="1800" spc="-5">
                <a:latin typeface="Calibri"/>
                <a:cs typeface="Calibri"/>
              </a:rPr>
              <a:t>dele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parecia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anjo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5252" y="5464555"/>
            <a:ext cx="15900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céu 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abrindo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376936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Além de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realizar milagres,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outra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característica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destacava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Estêvão?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3448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sábio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conhecia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Escrituras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4445" y="5474614"/>
            <a:ext cx="32683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falava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vários </a:t>
            </a:r>
            <a:r>
              <a:rPr dirty="0" sz="1800" spc="-5">
                <a:latin typeface="Calibri"/>
                <a:cs typeface="Calibri"/>
              </a:rPr>
              <a:t>idiomas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diferentes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0245"/>
            <a:ext cx="23501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5">
                <a:latin typeface="Calibri"/>
                <a:cs typeface="Calibri"/>
              </a:rPr>
              <a:t>era </a:t>
            </a:r>
            <a:r>
              <a:rPr dirty="0" sz="1800" spc="-5">
                <a:latin typeface="Calibri"/>
                <a:cs typeface="Calibri"/>
              </a:rPr>
              <a:t>amigo de pessoas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importantes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Roma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518200"/>
            <a:ext cx="225171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20">
                <a:latin typeface="Calibri"/>
                <a:cs typeface="Calibri"/>
              </a:rPr>
              <a:t>gostava </a:t>
            </a:r>
            <a:r>
              <a:rPr dirty="0" sz="1800" spc="-5">
                <a:latin typeface="Calibri"/>
                <a:cs typeface="Calibri"/>
              </a:rPr>
              <a:t>de ajudar 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necessitados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20570" y="4106417"/>
            <a:ext cx="3118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10">
                <a:latin typeface="Calibri"/>
                <a:cs typeface="Calibri"/>
              </a:rPr>
              <a:t> defensor </a:t>
            </a:r>
            <a:r>
              <a:rPr dirty="0" sz="1800" spc="-5">
                <a:latin typeface="Calibri"/>
                <a:cs typeface="Calibri"/>
              </a:rPr>
              <a:t>das leis </a:t>
            </a:r>
            <a:r>
              <a:rPr dirty="0" sz="1800" spc="-10">
                <a:latin typeface="Calibri"/>
                <a:cs typeface="Calibri"/>
              </a:rPr>
              <a:t>romanas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2370" y="5610555"/>
            <a:ext cx="26174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aliado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00213" y="4141978"/>
            <a:ext cx="3074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 </a:t>
            </a:r>
            <a:r>
              <a:rPr dirty="0" sz="1800" spc="-10">
                <a:latin typeface="Calibri"/>
                <a:cs typeface="Calibri"/>
              </a:rPr>
              <a:t>conhecia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lei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407098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falso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testemunho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 levantado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contra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Estêvão?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00213" y="5471566"/>
            <a:ext cx="3729354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estava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pregando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contra</a:t>
            </a:r>
            <a:r>
              <a:rPr dirty="0" sz="1800" spc="-5">
                <a:latin typeface="Calibri"/>
                <a:cs typeface="Calibri"/>
              </a:rPr>
              <a:t> os costumes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Moisés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864602" y="5419750"/>
            <a:ext cx="305371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Conseguiu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-10">
                <a:latin typeface="Calibri"/>
                <a:cs typeface="Calibri"/>
              </a:rPr>
              <a:t> autorização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perseguir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apóstolos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100198" y="5515152"/>
            <a:ext cx="30968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Decidiu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mudar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>
                <a:latin typeface="Calibri"/>
                <a:cs typeface="Calibri"/>
              </a:rPr>
              <a:t>Jerusalém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01482" y="4103370"/>
            <a:ext cx="33883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Foi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eleito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membro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 </a:t>
            </a:r>
            <a:r>
              <a:rPr dirty="0" sz="1800">
                <a:latin typeface="Calibri"/>
                <a:cs typeface="Calibri"/>
              </a:rPr>
              <a:t>assembleia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Sinédrio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07257" y="1098296"/>
            <a:ext cx="42418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aconteceu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Saulo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depois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morte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Estêvão?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100198" y="3985005"/>
            <a:ext cx="25038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ganhou</a:t>
            </a:r>
            <a:r>
              <a:rPr dirty="0" sz="1800" spc="-5">
                <a:latin typeface="Calibri"/>
                <a:cs typeface="Calibri"/>
              </a:rPr>
              <a:t> uma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capa</a:t>
            </a:r>
            <a:r>
              <a:rPr dirty="0" sz="1800" spc="-10">
                <a:latin typeface="Calibri"/>
                <a:cs typeface="Calibri"/>
              </a:rPr>
              <a:t> nova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895094" y="3964940"/>
            <a:ext cx="322580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os judeus se </a:t>
            </a:r>
            <a:r>
              <a:rPr dirty="0" sz="1800" spc="-10">
                <a:latin typeface="Calibri"/>
                <a:cs typeface="Calibri"/>
              </a:rPr>
              <a:t>convertessem </a:t>
            </a:r>
            <a:r>
              <a:rPr dirty="0" sz="1800">
                <a:latin typeface="Calibri"/>
                <a:cs typeface="Calibri"/>
              </a:rPr>
              <a:t>ao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cristianismo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6120" y="5629757"/>
            <a:ext cx="2319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não </a:t>
            </a:r>
            <a:r>
              <a:rPr dirty="0" sz="1800" spc="-5">
                <a:latin typeface="Calibri"/>
                <a:cs typeface="Calibri"/>
              </a:rPr>
              <a:t>sentisse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213354" y="1236421"/>
            <a:ext cx="4363720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Antes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morrer,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Estêvão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pediu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Deus?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844420" y="5610555"/>
            <a:ext cx="36722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seus</a:t>
            </a:r>
            <a:r>
              <a:rPr dirty="0" sz="1800" spc="-10">
                <a:latin typeface="Calibri"/>
                <a:cs typeface="Calibri"/>
              </a:rPr>
              <a:t> agressores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fossem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perdoados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77353" y="4103370"/>
            <a:ext cx="3587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castigo</a:t>
            </a:r>
            <a:r>
              <a:rPr dirty="0" sz="1800">
                <a:latin typeface="Calibri"/>
                <a:cs typeface="Calibri"/>
              </a:rPr>
              <a:t> viessem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</a:t>
            </a:r>
            <a:r>
              <a:rPr dirty="0" sz="1800" spc="-5">
                <a:latin typeface="Calibri"/>
                <a:cs typeface="Calibri"/>
              </a:rPr>
              <a:t> os ímpios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2819"/>
            <a:ext cx="296799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viúvas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gregas</a:t>
            </a:r>
            <a:r>
              <a:rPr dirty="0" sz="1800" spc="-15">
                <a:latin typeface="Calibri"/>
                <a:cs typeface="Calibri"/>
              </a:rPr>
              <a:t> estavam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sendo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negligenciadas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870329" y="5507532"/>
            <a:ext cx="257937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fundo </a:t>
            </a:r>
            <a:r>
              <a:rPr dirty="0" sz="1800" spc="-10">
                <a:latin typeface="Calibri"/>
                <a:cs typeface="Calibri"/>
              </a:rPr>
              <a:t>comum </a:t>
            </a:r>
            <a:r>
              <a:rPr dirty="0" sz="1800" spc="-5">
                <a:latin typeface="Calibri"/>
                <a:cs typeface="Calibri"/>
              </a:rPr>
              <a:t>não </a:t>
            </a:r>
            <a:r>
              <a:rPr dirty="0" sz="1800" spc="-20">
                <a:latin typeface="Calibri"/>
                <a:cs typeface="Calibri"/>
              </a:rPr>
              <a:t>estava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sendo</a:t>
            </a:r>
            <a:r>
              <a:rPr dirty="0" sz="1800" spc="-10">
                <a:latin typeface="Calibri"/>
                <a:cs typeface="Calibri"/>
              </a:rPr>
              <a:t> suficiente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576722"/>
            <a:ext cx="303022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 </a:t>
            </a:r>
            <a:r>
              <a:rPr dirty="0" sz="1800" spc="-15">
                <a:latin typeface="Calibri"/>
                <a:cs typeface="Calibri"/>
              </a:rPr>
              <a:t>estavam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produzindo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divisão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igreja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85922" y="1098296"/>
            <a:ext cx="43808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queixa foi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feita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pelos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judeus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fala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grega </a:t>
            </a:r>
            <a:r>
              <a:rPr dirty="0" spc="-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contra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judeus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fala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hebraica?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70329" y="4103370"/>
            <a:ext cx="3776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 </a:t>
            </a:r>
            <a:r>
              <a:rPr dirty="0" sz="1800" spc="-15">
                <a:latin typeface="Calibri"/>
                <a:cs typeface="Calibri"/>
              </a:rPr>
              <a:t>estavam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devolvendo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dízimos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9235" y="4057269"/>
            <a:ext cx="2057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53347" y="4091178"/>
            <a:ext cx="33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3347" y="5563006"/>
            <a:ext cx="33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12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6" name="object 6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9" name="object 9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4" name="object 14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7" name="object 17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411092" y="1098296"/>
            <a:ext cx="415099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 b="1">
                <a:latin typeface="Calibri"/>
                <a:cs typeface="Calibri"/>
              </a:rPr>
              <a:t>Quantos homens </a:t>
            </a:r>
            <a:r>
              <a:rPr dirty="0" sz="1800" spc="-15" b="1">
                <a:latin typeface="Calibri"/>
                <a:cs typeface="Calibri"/>
              </a:rPr>
              <a:t>foram </a:t>
            </a:r>
            <a:r>
              <a:rPr dirty="0" sz="1800" spc="-5" b="1">
                <a:latin typeface="Calibri"/>
                <a:cs typeface="Calibri"/>
              </a:rPr>
              <a:t>escolhidos </a:t>
            </a:r>
            <a:r>
              <a:rPr dirty="0" sz="1800" spc="-10" b="1">
                <a:latin typeface="Calibri"/>
                <a:cs typeface="Calibri"/>
              </a:rPr>
              <a:t>como </a:t>
            </a:r>
            <a:r>
              <a:rPr dirty="0" sz="1800" spc="-5" b="1">
                <a:latin typeface="Calibri"/>
                <a:cs typeface="Calibri"/>
              </a:rPr>
              <a:t> diáconos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para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ajudar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1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igreja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em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seu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início?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69235" y="5612688"/>
            <a:ext cx="18034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7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2022-02-03T18:34:32Z</dcterms:created>
  <dcterms:modified xsi:type="dcterms:W3CDTF">2022-02-03T18:34:32Z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2022-02-02T00:00:00Z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2022-02-03T00:00:00Z</vt:filetime>
  </property>
</Properties>
</file>