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1" r:id="rId2"/>
  </p:sldMasterIdLst>
  <p:notesMasterIdLst>
    <p:notesMasterId r:id="rId51"/>
  </p:notesMasterIdLst>
  <p:sldIdLst>
    <p:sldId id="727" r:id="rId3"/>
    <p:sldId id="256" r:id="rId4"/>
    <p:sldId id="902" r:id="rId5"/>
    <p:sldId id="517" r:id="rId6"/>
    <p:sldId id="259" r:id="rId7"/>
    <p:sldId id="260" r:id="rId8"/>
    <p:sldId id="733" r:id="rId9"/>
    <p:sldId id="829" r:id="rId10"/>
    <p:sldId id="943" r:id="rId11"/>
    <p:sldId id="986" r:id="rId12"/>
    <p:sldId id="1009" r:id="rId13"/>
    <p:sldId id="925" r:id="rId14"/>
    <p:sldId id="988" r:id="rId15"/>
    <p:sldId id="1010" r:id="rId16"/>
    <p:sldId id="928" r:id="rId17"/>
    <p:sldId id="990" r:id="rId18"/>
    <p:sldId id="824" r:id="rId19"/>
    <p:sldId id="931" r:id="rId20"/>
    <p:sldId id="992" r:id="rId21"/>
    <p:sldId id="823" r:id="rId22"/>
    <p:sldId id="934" r:id="rId23"/>
    <p:sldId id="994" r:id="rId24"/>
    <p:sldId id="826" r:id="rId25"/>
    <p:sldId id="937" r:id="rId26"/>
    <p:sldId id="996" r:id="rId27"/>
    <p:sldId id="837" r:id="rId28"/>
    <p:sldId id="940" r:id="rId29"/>
    <p:sldId id="998" r:id="rId30"/>
    <p:sldId id="819" r:id="rId31"/>
    <p:sldId id="946" r:id="rId32"/>
    <p:sldId id="1000" r:id="rId33"/>
    <p:sldId id="825" r:id="rId34"/>
    <p:sldId id="949" r:id="rId35"/>
    <p:sldId id="1002" r:id="rId36"/>
    <p:sldId id="833" r:id="rId37"/>
    <p:sldId id="952" r:id="rId38"/>
    <p:sldId id="1004" r:id="rId39"/>
    <p:sldId id="830" r:id="rId40"/>
    <p:sldId id="955" r:id="rId41"/>
    <p:sldId id="1008" r:id="rId42"/>
    <p:sldId id="835" r:id="rId43"/>
    <p:sldId id="958" r:id="rId44"/>
    <p:sldId id="828" r:id="rId45"/>
    <p:sldId id="1006" r:id="rId46"/>
    <p:sldId id="924" r:id="rId47"/>
    <p:sldId id="312" r:id="rId48"/>
    <p:sldId id="325" r:id="rId49"/>
    <p:sldId id="304" r:id="rId5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C7CC"/>
    <a:srgbClr val="15455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3" autoAdjust="0"/>
    <p:restoredTop sz="94434" autoAdjust="0"/>
  </p:normalViewPr>
  <p:slideViewPr>
    <p:cSldViewPr>
      <p:cViewPr varScale="1">
        <p:scale>
          <a:sx n="88" d="100"/>
          <a:sy n="88" d="100"/>
        </p:scale>
        <p:origin x="780" y="96"/>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18/06/2022</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6</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20</a:t>
            </a:fld>
            <a:endParaRPr lang="pt-BR" altLang="pt-BR">
              <a:latin typeface="Arial" charset="0"/>
              <a:cs typeface="Arial" charset="0"/>
            </a:endParaRPr>
          </a:p>
        </p:txBody>
      </p:sp>
    </p:spTree>
    <p:extLst>
      <p:ext uri="{BB962C8B-B14F-4D97-AF65-F5344CB8AC3E}">
        <p14:creationId xmlns:p14="http://schemas.microsoft.com/office/powerpoint/2010/main" val="292983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21</a:t>
            </a:fld>
            <a:endParaRPr lang="pt-BR"/>
          </a:p>
        </p:txBody>
      </p:sp>
    </p:spTree>
    <p:extLst>
      <p:ext uri="{BB962C8B-B14F-4D97-AF65-F5344CB8AC3E}">
        <p14:creationId xmlns:p14="http://schemas.microsoft.com/office/powerpoint/2010/main" val="119719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23</a:t>
            </a:fld>
            <a:endParaRPr lang="pt-BR" altLang="pt-BR">
              <a:latin typeface="Arial" charset="0"/>
              <a:cs typeface="Arial" charset="0"/>
            </a:endParaRPr>
          </a:p>
        </p:txBody>
      </p:sp>
    </p:spTree>
    <p:extLst>
      <p:ext uri="{BB962C8B-B14F-4D97-AF65-F5344CB8AC3E}">
        <p14:creationId xmlns:p14="http://schemas.microsoft.com/office/powerpoint/2010/main" val="4114453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24</a:t>
            </a:fld>
            <a:endParaRPr lang="pt-BR"/>
          </a:p>
        </p:txBody>
      </p:sp>
    </p:spTree>
    <p:extLst>
      <p:ext uri="{BB962C8B-B14F-4D97-AF65-F5344CB8AC3E}">
        <p14:creationId xmlns:p14="http://schemas.microsoft.com/office/powerpoint/2010/main" val="194738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26</a:t>
            </a:fld>
            <a:endParaRPr lang="pt-BR" altLang="pt-BR">
              <a:latin typeface="Arial" charset="0"/>
              <a:cs typeface="Arial" charset="0"/>
            </a:endParaRPr>
          </a:p>
        </p:txBody>
      </p:sp>
    </p:spTree>
    <p:extLst>
      <p:ext uri="{BB962C8B-B14F-4D97-AF65-F5344CB8AC3E}">
        <p14:creationId xmlns:p14="http://schemas.microsoft.com/office/powerpoint/2010/main" val="1319069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27</a:t>
            </a:fld>
            <a:endParaRPr lang="pt-BR"/>
          </a:p>
        </p:txBody>
      </p:sp>
    </p:spTree>
    <p:extLst>
      <p:ext uri="{BB962C8B-B14F-4D97-AF65-F5344CB8AC3E}">
        <p14:creationId xmlns:p14="http://schemas.microsoft.com/office/powerpoint/2010/main" val="315943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29</a:t>
            </a:fld>
            <a:endParaRPr lang="pt-BR" altLang="pt-BR">
              <a:latin typeface="Arial" charset="0"/>
              <a:cs typeface="Arial" charset="0"/>
            </a:endParaRPr>
          </a:p>
        </p:txBody>
      </p:sp>
    </p:spTree>
    <p:extLst>
      <p:ext uri="{BB962C8B-B14F-4D97-AF65-F5344CB8AC3E}">
        <p14:creationId xmlns:p14="http://schemas.microsoft.com/office/powerpoint/2010/main" val="118827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30</a:t>
            </a:fld>
            <a:endParaRPr lang="pt-BR"/>
          </a:p>
        </p:txBody>
      </p:sp>
    </p:spTree>
    <p:extLst>
      <p:ext uri="{BB962C8B-B14F-4D97-AF65-F5344CB8AC3E}">
        <p14:creationId xmlns:p14="http://schemas.microsoft.com/office/powerpoint/2010/main" val="128581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32</a:t>
            </a:fld>
            <a:endParaRPr lang="pt-BR" altLang="pt-BR">
              <a:latin typeface="Arial" charset="0"/>
              <a:cs typeface="Arial" charset="0"/>
            </a:endParaRPr>
          </a:p>
        </p:txBody>
      </p:sp>
    </p:spTree>
    <p:extLst>
      <p:ext uri="{BB962C8B-B14F-4D97-AF65-F5344CB8AC3E}">
        <p14:creationId xmlns:p14="http://schemas.microsoft.com/office/powerpoint/2010/main" val="3082537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33</a:t>
            </a:fld>
            <a:endParaRPr lang="pt-BR"/>
          </a:p>
        </p:txBody>
      </p:sp>
    </p:spTree>
    <p:extLst>
      <p:ext uri="{BB962C8B-B14F-4D97-AF65-F5344CB8AC3E}">
        <p14:creationId xmlns:p14="http://schemas.microsoft.com/office/powerpoint/2010/main" val="32424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8</a:t>
            </a:fld>
            <a:endParaRPr lang="pt-BR" altLang="pt-BR">
              <a:latin typeface="Arial" charset="0"/>
              <a:cs typeface="Arial" charset="0"/>
            </a:endParaRPr>
          </a:p>
        </p:txBody>
      </p:sp>
    </p:spTree>
    <p:extLst>
      <p:ext uri="{BB962C8B-B14F-4D97-AF65-F5344CB8AC3E}">
        <p14:creationId xmlns:p14="http://schemas.microsoft.com/office/powerpoint/2010/main" val="3305907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35</a:t>
            </a:fld>
            <a:endParaRPr lang="pt-BR" altLang="pt-BR">
              <a:latin typeface="Arial" charset="0"/>
              <a:cs typeface="Arial" charset="0"/>
            </a:endParaRPr>
          </a:p>
        </p:txBody>
      </p:sp>
    </p:spTree>
    <p:extLst>
      <p:ext uri="{BB962C8B-B14F-4D97-AF65-F5344CB8AC3E}">
        <p14:creationId xmlns:p14="http://schemas.microsoft.com/office/powerpoint/2010/main" val="693917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36</a:t>
            </a:fld>
            <a:endParaRPr lang="pt-BR"/>
          </a:p>
        </p:txBody>
      </p:sp>
    </p:spTree>
    <p:extLst>
      <p:ext uri="{BB962C8B-B14F-4D97-AF65-F5344CB8AC3E}">
        <p14:creationId xmlns:p14="http://schemas.microsoft.com/office/powerpoint/2010/main" val="4104190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38</a:t>
            </a:fld>
            <a:endParaRPr lang="pt-BR" altLang="pt-BR">
              <a:latin typeface="Arial" charset="0"/>
              <a:cs typeface="Arial" charset="0"/>
            </a:endParaRPr>
          </a:p>
        </p:txBody>
      </p:sp>
    </p:spTree>
    <p:extLst>
      <p:ext uri="{BB962C8B-B14F-4D97-AF65-F5344CB8AC3E}">
        <p14:creationId xmlns:p14="http://schemas.microsoft.com/office/powerpoint/2010/main" val="1182521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39</a:t>
            </a:fld>
            <a:endParaRPr lang="pt-BR"/>
          </a:p>
        </p:txBody>
      </p:sp>
    </p:spTree>
    <p:extLst>
      <p:ext uri="{BB962C8B-B14F-4D97-AF65-F5344CB8AC3E}">
        <p14:creationId xmlns:p14="http://schemas.microsoft.com/office/powerpoint/2010/main" val="221517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41</a:t>
            </a:fld>
            <a:endParaRPr lang="pt-BR" altLang="pt-BR">
              <a:latin typeface="Arial" charset="0"/>
              <a:cs typeface="Arial" charset="0"/>
            </a:endParaRPr>
          </a:p>
        </p:txBody>
      </p:sp>
    </p:spTree>
    <p:extLst>
      <p:ext uri="{BB962C8B-B14F-4D97-AF65-F5344CB8AC3E}">
        <p14:creationId xmlns:p14="http://schemas.microsoft.com/office/powerpoint/2010/main" val="916449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42</a:t>
            </a:fld>
            <a:endParaRPr lang="pt-BR"/>
          </a:p>
        </p:txBody>
      </p:sp>
    </p:spTree>
    <p:extLst>
      <p:ext uri="{BB962C8B-B14F-4D97-AF65-F5344CB8AC3E}">
        <p14:creationId xmlns:p14="http://schemas.microsoft.com/office/powerpoint/2010/main" val="31727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43</a:t>
            </a:fld>
            <a:endParaRPr lang="pt-BR" altLang="pt-BR">
              <a:latin typeface="Arial" charset="0"/>
              <a:cs typeface="Arial" charset="0"/>
            </a:endParaRPr>
          </a:p>
        </p:txBody>
      </p:sp>
    </p:spTree>
    <p:extLst>
      <p:ext uri="{BB962C8B-B14F-4D97-AF65-F5344CB8AC3E}">
        <p14:creationId xmlns:p14="http://schemas.microsoft.com/office/powerpoint/2010/main" val="138907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9</a:t>
            </a:fld>
            <a:endParaRPr lang="pt-BR"/>
          </a:p>
        </p:txBody>
      </p:sp>
    </p:spTree>
    <p:extLst>
      <p:ext uri="{BB962C8B-B14F-4D97-AF65-F5344CB8AC3E}">
        <p14:creationId xmlns:p14="http://schemas.microsoft.com/office/powerpoint/2010/main" val="171698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11</a:t>
            </a:fld>
            <a:endParaRPr lang="pt-BR" altLang="pt-BR">
              <a:latin typeface="Arial" charset="0"/>
              <a:cs typeface="Arial" charset="0"/>
            </a:endParaRPr>
          </a:p>
        </p:txBody>
      </p:sp>
    </p:spTree>
    <p:extLst>
      <p:ext uri="{BB962C8B-B14F-4D97-AF65-F5344CB8AC3E}">
        <p14:creationId xmlns:p14="http://schemas.microsoft.com/office/powerpoint/2010/main" val="30306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12</a:t>
            </a:fld>
            <a:endParaRPr lang="pt-BR"/>
          </a:p>
        </p:txBody>
      </p:sp>
    </p:spTree>
    <p:extLst>
      <p:ext uri="{BB962C8B-B14F-4D97-AF65-F5344CB8AC3E}">
        <p14:creationId xmlns:p14="http://schemas.microsoft.com/office/powerpoint/2010/main" val="12058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14</a:t>
            </a:fld>
            <a:endParaRPr lang="pt-BR" altLang="pt-BR">
              <a:latin typeface="Arial" charset="0"/>
              <a:cs typeface="Arial" charset="0"/>
            </a:endParaRPr>
          </a:p>
        </p:txBody>
      </p:sp>
    </p:spTree>
    <p:extLst>
      <p:ext uri="{BB962C8B-B14F-4D97-AF65-F5344CB8AC3E}">
        <p14:creationId xmlns:p14="http://schemas.microsoft.com/office/powerpoint/2010/main" val="225128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15</a:t>
            </a:fld>
            <a:endParaRPr lang="pt-BR"/>
          </a:p>
        </p:txBody>
      </p:sp>
    </p:spTree>
    <p:extLst>
      <p:ext uri="{BB962C8B-B14F-4D97-AF65-F5344CB8AC3E}">
        <p14:creationId xmlns:p14="http://schemas.microsoft.com/office/powerpoint/2010/main" val="53103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17</a:t>
            </a:fld>
            <a:endParaRPr lang="pt-BR" altLang="pt-BR">
              <a:latin typeface="Arial" charset="0"/>
              <a:cs typeface="Arial" charset="0"/>
            </a:endParaRPr>
          </a:p>
        </p:txBody>
      </p:sp>
    </p:spTree>
    <p:extLst>
      <p:ext uri="{BB962C8B-B14F-4D97-AF65-F5344CB8AC3E}">
        <p14:creationId xmlns:p14="http://schemas.microsoft.com/office/powerpoint/2010/main" val="3086970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18</a:t>
            </a:fld>
            <a:endParaRPr lang="pt-BR"/>
          </a:p>
        </p:txBody>
      </p:sp>
    </p:spTree>
    <p:extLst>
      <p:ext uri="{BB962C8B-B14F-4D97-AF65-F5344CB8AC3E}">
        <p14:creationId xmlns:p14="http://schemas.microsoft.com/office/powerpoint/2010/main" val="2684999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jpg"/><Relationship Id="rId5" Type="http://schemas.openxmlformats.org/officeDocument/2006/relationships/image" Target="../media/image9.jpg"/><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2022</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stória ES">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882D1CDF-A47D-47A7-9A67-85964D32545C}"/>
              </a:ext>
            </a:extLst>
          </p:cNvPr>
          <p:cNvSpPr/>
          <p:nvPr userDrawn="1"/>
        </p:nvSpPr>
        <p:spPr>
          <a:xfrm>
            <a:off x="23812"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1" name="Retângulo 10">
            <a:extLst>
              <a:ext uri="{FF2B5EF4-FFF2-40B4-BE49-F238E27FC236}">
                <a16:creationId xmlns:a16="http://schemas.microsoft.com/office/drawing/2014/main" id="{476A1A1E-51CD-4CA1-AA4A-99FB22EFDD33}"/>
              </a:ext>
            </a:extLst>
          </p:cNvPr>
          <p:cNvSpPr/>
          <p:nvPr userDrawn="1"/>
        </p:nvSpPr>
        <p:spPr>
          <a:xfrm>
            <a:off x="34925"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Retângulo 11">
            <a:extLst>
              <a:ext uri="{FF2B5EF4-FFF2-40B4-BE49-F238E27FC236}">
                <a16:creationId xmlns:a16="http://schemas.microsoft.com/office/drawing/2014/main" id="{FDEC2DDF-130F-4C79-8748-C45A2439757C}"/>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 name="Espaço Reservado para Texto 8">
            <a:extLst>
              <a:ext uri="{FF2B5EF4-FFF2-40B4-BE49-F238E27FC236}">
                <a16:creationId xmlns:a16="http://schemas.microsoft.com/office/drawing/2014/main" id="{8F14CC2E-63C0-43EF-A5E7-4848A3520508}"/>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lang="pt-BR" sz="4000" b="1" kern="1200" dirty="0">
                <a:ln>
                  <a:solidFill>
                    <a:schemeClr val="tx1"/>
                  </a:solidFill>
                </a:ln>
                <a:solidFill>
                  <a:srgbClr val="FFFF00"/>
                </a:solidFill>
                <a:latin typeface="+mn-lt"/>
                <a:ea typeface="+mn-ea"/>
                <a:cs typeface="+mn-cs"/>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S01 – </a:t>
            </a:r>
            <a:r>
              <a:rPr lang="pt-BR" dirty="0" err="1"/>
              <a:t>Misión</a:t>
            </a:r>
            <a:r>
              <a:rPr lang="pt-BR" dirty="0"/>
              <a:t> – 5 de Janeiro</a:t>
            </a:r>
          </a:p>
        </p:txBody>
      </p:sp>
      <p:sp>
        <p:nvSpPr>
          <p:cNvPr id="14" name="Espaço Reservado para Texto 2">
            <a:extLst>
              <a:ext uri="{FF2B5EF4-FFF2-40B4-BE49-F238E27FC236}">
                <a16:creationId xmlns:a16="http://schemas.microsoft.com/office/drawing/2014/main" id="{AEBCA12A-E4DA-4E15-AE44-1DD2C49FA591}"/>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15" name="Espaço Reservado para Imagem 17">
            <a:extLst>
              <a:ext uri="{FF2B5EF4-FFF2-40B4-BE49-F238E27FC236}">
                <a16:creationId xmlns:a16="http://schemas.microsoft.com/office/drawing/2014/main" id="{7F82A950-F6C9-4D1D-B221-C2E5E6F08437}"/>
              </a:ext>
            </a:extLst>
          </p:cNvPr>
          <p:cNvSpPr>
            <a:spLocks noGrp="1"/>
          </p:cNvSpPr>
          <p:nvPr>
            <p:ph type="pic" sz="quarter" idx="13" hasCustomPrompt="1"/>
          </p:nvPr>
        </p:nvSpPr>
        <p:spPr>
          <a:xfrm>
            <a:off x="6699015" y="1779509"/>
            <a:ext cx="2376487" cy="1377203"/>
          </a:xfrm>
          <a:prstGeom prst="rect">
            <a:avLst/>
          </a:prstGeom>
        </p:spPr>
        <p:txBody>
          <a:bodyPr/>
          <a:lstStyle>
            <a:lvl1pPr marL="0" indent="0">
              <a:buNone/>
              <a:defRPr sz="2000"/>
            </a:lvl1pPr>
          </a:lstStyle>
          <a:p>
            <a:r>
              <a:rPr lang="pt-BR" dirty="0"/>
              <a:t>Imagem Bandeira</a:t>
            </a:r>
          </a:p>
        </p:txBody>
      </p:sp>
      <p:sp>
        <p:nvSpPr>
          <p:cNvPr id="16" name="Espaço Reservado para Imagem 19">
            <a:extLst>
              <a:ext uri="{FF2B5EF4-FFF2-40B4-BE49-F238E27FC236}">
                <a16:creationId xmlns:a16="http://schemas.microsoft.com/office/drawing/2014/main" id="{CE57A428-608B-4276-BC8C-58272C3E61DA}"/>
              </a:ext>
            </a:extLst>
          </p:cNvPr>
          <p:cNvSpPr>
            <a:spLocks noGrp="1"/>
          </p:cNvSpPr>
          <p:nvPr>
            <p:ph type="pic" sz="quarter" idx="14" hasCustomPrompt="1"/>
          </p:nvPr>
        </p:nvSpPr>
        <p:spPr>
          <a:xfrm>
            <a:off x="6699014" y="3975057"/>
            <a:ext cx="2355591" cy="2740025"/>
          </a:xfrm>
          <a:prstGeom prst="rect">
            <a:avLst/>
          </a:prstGeom>
        </p:spPr>
        <p:txBody>
          <a:bodyPr/>
          <a:lstStyle>
            <a:lvl1pPr marL="0" indent="0">
              <a:buNone/>
              <a:defRPr sz="2000"/>
            </a:lvl1pPr>
          </a:lstStyle>
          <a:p>
            <a:r>
              <a:rPr lang="pt-BR" dirty="0"/>
              <a:t>Imagem Pessoa</a:t>
            </a:r>
          </a:p>
        </p:txBody>
      </p:sp>
      <p:sp>
        <p:nvSpPr>
          <p:cNvPr id="17" name="Espaço Reservado para Texto 21">
            <a:extLst>
              <a:ext uri="{FF2B5EF4-FFF2-40B4-BE49-F238E27FC236}">
                <a16:creationId xmlns:a16="http://schemas.microsoft.com/office/drawing/2014/main" id="{E651C1CB-A436-4985-B4EF-7E329E7DEB13}"/>
              </a:ext>
            </a:extLst>
          </p:cNvPr>
          <p:cNvSpPr>
            <a:spLocks noGrp="1"/>
          </p:cNvSpPr>
          <p:nvPr>
            <p:ph type="body" sz="quarter" idx="15" hasCustomPrompt="1"/>
          </p:nvPr>
        </p:nvSpPr>
        <p:spPr>
          <a:xfrm>
            <a:off x="179284" y="6381328"/>
            <a:ext cx="6446941" cy="333515"/>
          </a:xfrm>
          <a:prstGeom prst="rect">
            <a:avLst/>
          </a:prstGeom>
        </p:spPr>
        <p:txBody>
          <a:bodyPr/>
          <a:lstStyle>
            <a:lvl1pPr marL="0" indent="0" algn="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19" name="Espaço Reservado para Texto 23">
            <a:extLst>
              <a:ext uri="{FF2B5EF4-FFF2-40B4-BE49-F238E27FC236}">
                <a16:creationId xmlns:a16="http://schemas.microsoft.com/office/drawing/2014/main" id="{701F3D57-ACE6-47CE-8826-670C610CA4B0}"/>
              </a:ext>
            </a:extLst>
          </p:cNvPr>
          <p:cNvSpPr>
            <a:spLocks noGrp="1"/>
          </p:cNvSpPr>
          <p:nvPr>
            <p:ph type="body" sz="quarter" idx="16" hasCustomPrompt="1"/>
          </p:nvPr>
        </p:nvSpPr>
        <p:spPr>
          <a:xfrm>
            <a:off x="6699015" y="3253428"/>
            <a:ext cx="2355590" cy="604837"/>
          </a:xfrm>
          <a:prstGeom prst="rect">
            <a:avLst/>
          </a:prstGeom>
        </p:spPr>
        <p:txBody>
          <a:bodyPr/>
          <a:lstStyle>
            <a:lvl1pPr marL="0" indent="0">
              <a:buNone/>
              <a:defRPr b="1"/>
            </a:lvl1pPr>
          </a:lstStyle>
          <a:p>
            <a:pPr lvl="0"/>
            <a:r>
              <a:rPr lang="pt-BR" dirty="0"/>
              <a:t>Editar País</a:t>
            </a:r>
          </a:p>
        </p:txBody>
      </p:sp>
      <p:sp>
        <p:nvSpPr>
          <p:cNvPr id="18" name="Espaço Reservado para Texto 21">
            <a:extLst>
              <a:ext uri="{FF2B5EF4-FFF2-40B4-BE49-F238E27FC236}">
                <a16:creationId xmlns:a16="http://schemas.microsoft.com/office/drawing/2014/main" id="{9E2416AE-C52F-4B18-BB27-4D01F6FED364}"/>
              </a:ext>
            </a:extLst>
          </p:cNvPr>
          <p:cNvSpPr>
            <a:spLocks noGrp="1"/>
          </p:cNvSpPr>
          <p:nvPr>
            <p:ph type="body" sz="quarter" idx="17" hasCustomPrompt="1"/>
          </p:nvPr>
        </p:nvSpPr>
        <p:spPr>
          <a:xfrm>
            <a:off x="179284" y="6381328"/>
            <a:ext cx="6446941" cy="333515"/>
          </a:xfrm>
          <a:prstGeom prst="rect">
            <a:avLst/>
          </a:prstGeom>
        </p:spPr>
        <p:txBody>
          <a:bodyPr/>
          <a:lstStyle>
            <a:lvl1pPr marL="0" indent="0" algn="r">
              <a:buNone/>
              <a:defRPr sz="2400" b="1"/>
            </a:lvl1pPr>
            <a:lvl2pPr>
              <a:defRPr sz="1800" b="1"/>
            </a:lvl2pPr>
            <a:lvl3pPr>
              <a:defRPr sz="1800" b="1"/>
            </a:lvl3pPr>
            <a:lvl4pPr>
              <a:defRPr sz="1800" b="1"/>
            </a:lvl4pPr>
            <a:lvl5pPr>
              <a:defRPr sz="1800" b="1"/>
            </a:lvl5pPr>
          </a:lstStyle>
          <a:p>
            <a:pPr lvl="0"/>
            <a:r>
              <a:rPr lang="pt-BR" dirty="0"/>
              <a:t>Editar nome</a:t>
            </a:r>
          </a:p>
        </p:txBody>
      </p:sp>
      <p:pic>
        <p:nvPicPr>
          <p:cNvPr id="4" name="Imagem 3" descr="Mapa&#10;&#10;Descrição gerada automaticamente">
            <a:extLst>
              <a:ext uri="{FF2B5EF4-FFF2-40B4-BE49-F238E27FC236}">
                <a16:creationId xmlns:a16="http://schemas.microsoft.com/office/drawing/2014/main" id="{45868D4E-A5D1-893F-A75C-323E82E14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395" y="1783270"/>
            <a:ext cx="6531337" cy="4488334"/>
          </a:xfrm>
          <a:prstGeom prst="rect">
            <a:avLst/>
          </a:prstGeom>
        </p:spPr>
      </p:pic>
    </p:spTree>
    <p:extLst>
      <p:ext uri="{BB962C8B-B14F-4D97-AF65-F5344CB8AC3E}">
        <p14:creationId xmlns:p14="http://schemas.microsoft.com/office/powerpoint/2010/main" val="272285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Sul-Americana</a:t>
            </a:r>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132780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riosidades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kern="1200" dirty="0" err="1">
                <a:ln>
                  <a:solidFill>
                    <a:schemeClr val="tx1"/>
                  </a:solidFill>
                </a:ln>
                <a:solidFill>
                  <a:srgbClr val="FFFF00"/>
                </a:solidFill>
                <a:latin typeface="+mn-lt"/>
                <a:ea typeface="+mn-ea"/>
                <a:cs typeface="+mn-cs"/>
              </a:rPr>
              <a:t>División</a:t>
            </a:r>
            <a:r>
              <a:rPr lang="pt-BR" sz="3600" b="1" dirty="0">
                <a:ln>
                  <a:solidFill>
                    <a:schemeClr val="tx1"/>
                  </a:solidFill>
                </a:ln>
                <a:solidFill>
                  <a:srgbClr val="FF0000"/>
                </a:solidFill>
              </a:rPr>
              <a:t> </a:t>
            </a:r>
            <a:r>
              <a:rPr lang="pt-BR" sz="3600" b="1" dirty="0" err="1">
                <a:ln>
                  <a:solidFill>
                    <a:schemeClr val="tx1"/>
                  </a:solidFill>
                </a:ln>
                <a:solidFill>
                  <a:srgbClr val="FF0000"/>
                </a:solidFill>
              </a:rPr>
              <a:t>Sudamericana</a:t>
            </a:r>
            <a:endParaRPr lang="pt-BR" sz="3600" b="1" dirty="0">
              <a:ln>
                <a:solidFill>
                  <a:schemeClr val="tx1"/>
                </a:solidFill>
              </a:ln>
              <a:solidFill>
                <a:srgbClr val="FF0000"/>
              </a:solidFill>
            </a:endParaRPr>
          </a:p>
        </p:txBody>
      </p:sp>
      <p:sp>
        <p:nvSpPr>
          <p:cNvPr id="7" name="Espaço Reservado para Texto 2">
            <a:extLst>
              <a:ext uri="{FF2B5EF4-FFF2-40B4-BE49-F238E27FC236}">
                <a16:creationId xmlns:a16="http://schemas.microsoft.com/office/drawing/2014/main" id="{98BE4788-A1D5-4700-803A-52224B286B85}"/>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354258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Sul-Americana</a:t>
            </a:r>
          </a:p>
        </p:txBody>
      </p:sp>
      <p:sp>
        <p:nvSpPr>
          <p:cNvPr id="7" name="Espaço Reservado para Texto 2">
            <a:extLst>
              <a:ext uri="{FF2B5EF4-FFF2-40B4-BE49-F238E27FC236}">
                <a16:creationId xmlns:a16="http://schemas.microsoft.com/office/drawing/2014/main" id="{5BEB51A7-FA12-4092-880C-D92F60CC101A}"/>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300" b="1">
                <a:latin typeface="Comic Sans MS" panose="030F0702030302020204" pitchFamily="66" charset="0"/>
              </a:defRPr>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2258422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riosidades_2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kern="1200" dirty="0" err="1">
                <a:ln>
                  <a:solidFill>
                    <a:schemeClr val="tx1"/>
                  </a:solidFill>
                </a:ln>
                <a:solidFill>
                  <a:srgbClr val="FFFF00"/>
                </a:solidFill>
                <a:latin typeface="+mn-lt"/>
                <a:ea typeface="+mn-ea"/>
                <a:cs typeface="+mn-cs"/>
              </a:rPr>
              <a:t>División</a:t>
            </a:r>
            <a:r>
              <a:rPr lang="pt-BR" sz="3600" b="1" dirty="0">
                <a:ln>
                  <a:solidFill>
                    <a:schemeClr val="tx1"/>
                  </a:solidFill>
                </a:ln>
                <a:solidFill>
                  <a:srgbClr val="FF0000"/>
                </a:solidFill>
              </a:rPr>
              <a:t> </a:t>
            </a:r>
            <a:r>
              <a:rPr lang="pt-BR" sz="3600" b="1" dirty="0" err="1">
                <a:ln>
                  <a:solidFill>
                    <a:schemeClr val="tx1"/>
                  </a:solidFill>
                </a:ln>
                <a:solidFill>
                  <a:srgbClr val="FF0000"/>
                </a:solidFill>
              </a:rPr>
              <a:t>Sudamericana</a:t>
            </a:r>
            <a:endParaRPr lang="pt-BR" sz="3600" b="1" dirty="0">
              <a:ln>
                <a:solidFill>
                  <a:schemeClr val="tx1"/>
                </a:solidFill>
              </a:ln>
              <a:solidFill>
                <a:srgbClr val="FF0000"/>
              </a:solidFill>
            </a:endParaRPr>
          </a:p>
        </p:txBody>
      </p:sp>
      <p:sp>
        <p:nvSpPr>
          <p:cNvPr id="6" name="Espaço Reservado para Texto 2">
            <a:extLst>
              <a:ext uri="{FF2B5EF4-FFF2-40B4-BE49-F238E27FC236}">
                <a16:creationId xmlns:a16="http://schemas.microsoft.com/office/drawing/2014/main" id="{C3C6BC68-F4EE-4E9D-871A-85BBCAF210E6}"/>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300" b="1">
                <a:latin typeface="Comic Sans MS" panose="030F0702030302020204" pitchFamily="66" charset="0"/>
              </a:defRPr>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331301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7737" y="685695"/>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83031C4F-6308-48D1-AE9D-A3E3CDBF91F7}"/>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Sul-Americana</a:t>
            </a:r>
          </a:p>
        </p:txBody>
      </p:sp>
    </p:spTree>
    <p:extLst>
      <p:ext uri="{BB962C8B-B14F-4D97-AF65-F5344CB8AC3E}">
        <p14:creationId xmlns:p14="http://schemas.microsoft.com/office/powerpoint/2010/main" val="3300128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riosidades_3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kern="1200" dirty="0" err="1">
                <a:ln>
                  <a:solidFill>
                    <a:schemeClr val="tx1"/>
                  </a:solidFill>
                </a:ln>
                <a:solidFill>
                  <a:srgbClr val="FFFF00"/>
                </a:solidFill>
                <a:latin typeface="+mn-lt"/>
                <a:ea typeface="+mn-ea"/>
                <a:cs typeface="+mn-cs"/>
              </a:rPr>
              <a:t>División</a:t>
            </a:r>
            <a:r>
              <a:rPr lang="pt-BR" sz="3600" b="1" dirty="0">
                <a:ln>
                  <a:solidFill>
                    <a:schemeClr val="tx1"/>
                  </a:solidFill>
                </a:ln>
                <a:solidFill>
                  <a:srgbClr val="FF0000"/>
                </a:solidFill>
              </a:rPr>
              <a:t> </a:t>
            </a:r>
            <a:r>
              <a:rPr lang="pt-BR" sz="3600" b="1" dirty="0" err="1">
                <a:ln>
                  <a:solidFill>
                    <a:schemeClr val="tx1"/>
                  </a:solidFill>
                </a:ln>
                <a:solidFill>
                  <a:srgbClr val="FF0000"/>
                </a:solidFill>
              </a:rPr>
              <a:t>Sudamericana</a:t>
            </a:r>
            <a:endParaRPr lang="pt-BR" sz="3600" b="1" dirty="0">
              <a:ln>
                <a:solidFill>
                  <a:schemeClr val="tx1"/>
                </a:solidFill>
              </a:ln>
              <a:solidFill>
                <a:srgbClr val="FF0000"/>
              </a:solidFill>
            </a:endParaRPr>
          </a:p>
        </p:txBody>
      </p:sp>
    </p:spTree>
    <p:extLst>
      <p:ext uri="{BB962C8B-B14F-4D97-AF65-F5344CB8AC3E}">
        <p14:creationId xmlns:p14="http://schemas.microsoft.com/office/powerpoint/2010/main" val="1917603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entações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D1B27DBC-FF71-42CD-8B6F-E2C8DA647EC9}"/>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err="1">
                <a:ln>
                  <a:solidFill>
                    <a:schemeClr val="tx1"/>
                  </a:solidFill>
                </a:ln>
                <a:solidFill>
                  <a:srgbClr val="FFFF00"/>
                </a:solidFill>
              </a:rPr>
              <a:t>Orientación</a:t>
            </a:r>
            <a:r>
              <a:rPr lang="pt-BR" sz="3600" b="1" dirty="0">
                <a:ln>
                  <a:solidFill>
                    <a:schemeClr val="tx1"/>
                  </a:solidFill>
                </a:ln>
                <a:solidFill>
                  <a:srgbClr val="FFFF00"/>
                </a:solidFill>
              </a:rPr>
              <a:t> para maestras/os</a:t>
            </a:r>
          </a:p>
        </p:txBody>
      </p:sp>
      <p:sp>
        <p:nvSpPr>
          <p:cNvPr id="5" name="CaixaDeTexto 4">
            <a:extLst>
              <a:ext uri="{FF2B5EF4-FFF2-40B4-BE49-F238E27FC236}">
                <a16:creationId xmlns:a16="http://schemas.microsoft.com/office/drawing/2014/main" id="{BB63A38D-7392-4EB8-BA13-145A2E40E623}"/>
              </a:ext>
            </a:extLst>
          </p:cNvPr>
          <p:cNvSpPr txBox="1"/>
          <p:nvPr userDrawn="1"/>
        </p:nvSpPr>
        <p:spPr>
          <a:xfrm>
            <a:off x="41003" y="700273"/>
            <a:ext cx="9068071"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pt-BR" sz="2800" b="1" i="0" u="none" strike="noStrike" cap="none" normalizeH="0" baseline="0" dirty="0">
                <a:ln>
                  <a:noFill/>
                </a:ln>
                <a:solidFill>
                  <a:srgbClr val="FF0000"/>
                </a:solidFill>
                <a:effectLst/>
                <a:latin typeface="inherit"/>
                <a:cs typeface="Arial" panose="020B0604020202020204" pitchFamily="34" charset="0"/>
              </a:rPr>
              <a:t>Consejos de historia</a:t>
            </a:r>
            <a:endParaRPr kumimoji="0" lang="es-ES" altLang="pt-BR"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488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71101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71101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661248"/>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91915"/>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78084"/>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PA Trimestral ES">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2022</a:t>
            </a:r>
          </a:p>
        </p:txBody>
      </p:sp>
      <p:sp>
        <p:nvSpPr>
          <p:cNvPr id="22" name="CaixaDeTexto 18">
            <a:extLst>
              <a:ext uri="{FF2B5EF4-FFF2-40B4-BE49-F238E27FC236}">
                <a16:creationId xmlns:a16="http://schemas.microsoft.com/office/drawing/2014/main" id="{A641F165-A71D-4BBB-8C38-E1BECC5D31E3}"/>
              </a:ext>
            </a:extLst>
          </p:cNvPr>
          <p:cNvSpPr txBox="1">
            <a:spLocks noChangeArrowheads="1"/>
          </p:cNvSpPr>
          <p:nvPr userDrawn="1"/>
        </p:nvSpPr>
        <p:spPr bwMode="auto">
          <a:xfrm>
            <a:off x="26988" y="1243013"/>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HISTORIAS</a:t>
            </a:r>
          </a:p>
          <a:p>
            <a:pPr algn="ctr">
              <a:defRPr/>
            </a:pPr>
            <a:r>
              <a:rPr lang="pt-BR" altLang="pt-BR" sz="1400" dirty="0">
                <a:solidFill>
                  <a:schemeClr val="bg1"/>
                </a:solidFill>
              </a:rPr>
              <a:t>DE CAMPO DE</a:t>
            </a:r>
          </a:p>
        </p:txBody>
      </p:sp>
      <p:sp>
        <p:nvSpPr>
          <p:cNvPr id="23" name="Retângulo 22">
            <a:extLst>
              <a:ext uri="{FF2B5EF4-FFF2-40B4-BE49-F238E27FC236}">
                <a16:creationId xmlns:a16="http://schemas.microsoft.com/office/drawing/2014/main" id="{31ED557E-C7F0-4900-81BA-E8742967E850}"/>
              </a:ext>
            </a:extLst>
          </p:cNvPr>
          <p:cNvSpPr>
            <a:spLocks noChangeArrowheads="1"/>
          </p:cNvSpPr>
          <p:nvPr userDrawn="1"/>
        </p:nvSpPr>
        <p:spPr bwMode="auto">
          <a:xfrm>
            <a:off x="1749425" y="620713"/>
            <a:ext cx="4238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800" b="1" dirty="0">
                <a:solidFill>
                  <a:schemeClr val="bg1"/>
                </a:solidFill>
                <a:cs typeface="+mn-cs"/>
              </a:rPr>
              <a:t>MI</a:t>
            </a:r>
          </a:p>
          <a:p>
            <a:pPr algn="ctr">
              <a:defRPr/>
            </a:pPr>
            <a:r>
              <a:rPr lang="pt-BR" altLang="pt-BR" sz="2800" b="1" dirty="0">
                <a:solidFill>
                  <a:schemeClr val="bg1"/>
                </a:solidFill>
                <a:cs typeface="+mn-cs"/>
              </a:rPr>
              <a:t>S</a:t>
            </a:r>
          </a:p>
          <a:p>
            <a:pPr algn="ctr">
              <a:defRPr/>
            </a:pPr>
            <a:r>
              <a:rPr lang="pt-BR" altLang="pt-BR" sz="2800" b="1" dirty="0">
                <a:solidFill>
                  <a:schemeClr val="bg1"/>
                </a:solidFill>
                <a:cs typeface="+mn-cs"/>
              </a:rPr>
              <a:t>I</a:t>
            </a:r>
          </a:p>
          <a:p>
            <a:pPr algn="ctr">
              <a:defRPr/>
            </a:pPr>
            <a:r>
              <a:rPr lang="pt-BR" altLang="pt-BR" sz="2800" b="1" dirty="0">
                <a:solidFill>
                  <a:schemeClr val="bg1"/>
                </a:solidFill>
                <a:cs typeface="+mn-cs"/>
              </a:rPr>
              <a:t>ÓN</a:t>
            </a:r>
            <a:endParaRPr lang="pt-BR" altLang="pt-BR" sz="2800" b="1" dirty="0">
              <a:cs typeface="+mn-cs"/>
            </a:endParaRPr>
          </a:p>
        </p:txBody>
      </p:sp>
      <p:sp>
        <p:nvSpPr>
          <p:cNvPr id="24" name="Espaço Reservado para Texto 29">
            <a:extLst>
              <a:ext uri="{FF2B5EF4-FFF2-40B4-BE49-F238E27FC236}">
                <a16:creationId xmlns:a16="http://schemas.microsoft.com/office/drawing/2014/main" id="{7BA4ED98-1071-4839-AF93-08123AF9F881}"/>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2499511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sões no Mundo ES">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B229E696-4FB6-492C-A389-07FA8F1FF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71101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07504" y="55094"/>
            <a:ext cx="8930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pt-BR" sz="3200" b="1" kern="1200" dirty="0">
                <a:ln>
                  <a:solidFill>
                    <a:schemeClr val="tx1"/>
                  </a:solidFill>
                </a:ln>
                <a:solidFill>
                  <a:schemeClr val="bg1"/>
                </a:solidFill>
                <a:latin typeface="+mn-lt"/>
                <a:ea typeface="+mn-ea"/>
                <a:cs typeface="+mn-cs"/>
              </a:rPr>
              <a:t>Divisiones de la Iglesia Adventista en el mundo</a:t>
            </a:r>
            <a:endParaRPr lang="pt-BR" sz="3200" b="1" kern="1200" dirty="0">
              <a:ln>
                <a:solidFill>
                  <a:schemeClr val="tx1"/>
                </a:solidFill>
              </a:ln>
              <a:solidFill>
                <a:schemeClr val="bg1"/>
              </a:solidFill>
              <a:latin typeface="+mn-lt"/>
              <a:ea typeface="+mn-ea"/>
              <a:cs typeface="+mn-cs"/>
            </a:endParaRP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71101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pt-BR" sz="1600" b="1" kern="1200" dirty="0">
                <a:solidFill>
                  <a:srgbClr val="FF0000"/>
                </a:solidFill>
                <a:latin typeface="+mn-lt"/>
                <a:ea typeface="+mn-ea"/>
                <a:cs typeface="+mn-cs"/>
              </a:rPr>
              <a:t>Conferencia general</a:t>
            </a:r>
          </a:p>
        </p:txBody>
      </p:sp>
      <p:sp>
        <p:nvSpPr>
          <p:cNvPr id="8" name="CaixaDeTexto 7">
            <a:extLst>
              <a:ext uri="{FF2B5EF4-FFF2-40B4-BE49-F238E27FC236}">
                <a16:creationId xmlns:a16="http://schemas.microsoft.com/office/drawing/2014/main" id="{7F666B05-6BFC-4CED-AAED-C78BD32125A7}"/>
              </a:ext>
            </a:extLst>
          </p:cNvPr>
          <p:cNvSpPr txBox="1"/>
          <p:nvPr userDrawn="1"/>
        </p:nvSpPr>
        <p:spPr>
          <a:xfrm>
            <a:off x="1835696" y="5661248"/>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9" name="CaixaDeTexto 8">
            <a:extLst>
              <a:ext uri="{FF2B5EF4-FFF2-40B4-BE49-F238E27FC236}">
                <a16:creationId xmlns:a16="http://schemas.microsoft.com/office/drawing/2014/main" id="{AF052CDC-5E95-4536-941C-45E02E47DA14}"/>
              </a:ext>
            </a:extLst>
          </p:cNvPr>
          <p:cNvSpPr txBox="1"/>
          <p:nvPr userDrawn="1"/>
        </p:nvSpPr>
        <p:spPr>
          <a:xfrm>
            <a:off x="4211960" y="5291915"/>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10" name="CaixaDeTexto 9">
            <a:extLst>
              <a:ext uri="{FF2B5EF4-FFF2-40B4-BE49-F238E27FC236}">
                <a16:creationId xmlns:a16="http://schemas.microsoft.com/office/drawing/2014/main" id="{1C08EA43-125B-4F70-A8B6-75EA9A0DF317}"/>
              </a:ext>
            </a:extLst>
          </p:cNvPr>
          <p:cNvSpPr txBox="1"/>
          <p:nvPr userDrawn="1"/>
        </p:nvSpPr>
        <p:spPr>
          <a:xfrm>
            <a:off x="6866095" y="5278084"/>
            <a:ext cx="2232248" cy="1015663"/>
          </a:xfrm>
          <a:prstGeom prst="rect">
            <a:avLst/>
          </a:prstGeom>
          <a:solidFill>
            <a:schemeClr val="bg1"/>
          </a:solidFill>
        </p:spPr>
        <p:txBody>
          <a:bodyPr wrap="square" rtlCol="0">
            <a:spAutoFit/>
          </a:bodyPr>
          <a:lstStyle/>
          <a:p>
            <a:r>
              <a:rPr lang="pt-BR" sz="1200" b="1" dirty="0"/>
              <a:t>Euroasiática (ESD)</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err="1">
                <a:solidFill>
                  <a:schemeClr val="tx1"/>
                </a:solidFill>
                <a:latin typeface="+mn-lt"/>
                <a:ea typeface="+mn-ea"/>
                <a:cs typeface="+mn-cs"/>
              </a:rPr>
              <a:t>Norasiática</a:t>
            </a:r>
            <a:r>
              <a:rPr lang="pt-BR" sz="1200" b="1" kern="1200" dirty="0">
                <a:solidFill>
                  <a:schemeClr val="tx1"/>
                </a:solidFill>
                <a:latin typeface="+mn-lt"/>
                <a:ea typeface="+mn-ea"/>
                <a:cs typeface="+mn-cs"/>
              </a:rPr>
              <a:t> </a:t>
            </a:r>
            <a:r>
              <a:rPr lang="pt-BR" sz="1200" b="1" kern="1200" dirty="0" err="1">
                <a:solidFill>
                  <a:schemeClr val="tx1"/>
                </a:solidFill>
                <a:latin typeface="+mn-lt"/>
                <a:ea typeface="+mn-ea"/>
                <a:cs typeface="+mn-cs"/>
              </a:rPr>
              <a:t>del</a:t>
            </a:r>
            <a:r>
              <a:rPr lang="pt-BR" sz="1200" b="1" kern="1200" dirty="0">
                <a:solidFill>
                  <a:schemeClr val="tx1"/>
                </a:solidFill>
                <a:latin typeface="+mn-lt"/>
                <a:ea typeface="+mn-ea"/>
                <a:cs typeface="+mn-cs"/>
              </a:rPr>
              <a:t> Pacífico</a:t>
            </a:r>
            <a:r>
              <a:rPr lang="pt-BR" sz="1200" b="1" dirty="0"/>
              <a:t>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221401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8" name="Retângulo 3">
            <a:extLst>
              <a:ext uri="{FF2B5EF4-FFF2-40B4-BE49-F238E27FC236}">
                <a16:creationId xmlns:a16="http://schemas.microsoft.com/office/drawing/2014/main" id="{8F28B665-A79E-4E52-BD91-14131BA51623}"/>
              </a:ext>
            </a:extLst>
          </p:cNvPr>
          <p:cNvSpPr>
            <a:spLocks noChangeArrowheads="1"/>
          </p:cNvSpPr>
          <p:nvPr userDrawn="1"/>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CaixaDeTexto 2">
            <a:extLst>
              <a:ext uri="{FF2B5EF4-FFF2-40B4-BE49-F238E27FC236}">
                <a16:creationId xmlns:a16="http://schemas.microsoft.com/office/drawing/2014/main" id="{E3D07488-1B31-49D1-8FDD-086C49F41905}"/>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es-ES" altLang="pt-BR" sz="2400" b="1" dirty="0"/>
              <a:t>Las imágenes que hemos utilizado aquí son tomadas de Internet. Buscamos no utilizar imágenes que tengan restricciones sobre los derechos de autor.</a:t>
            </a:r>
          </a:p>
          <a:p>
            <a:pPr algn="just" eaLnBrk="1" hangingPunct="1">
              <a:spcAft>
                <a:spcPts val="1200"/>
              </a:spcAft>
            </a:pPr>
            <a:r>
              <a:rPr lang="es-ES" altLang="pt-BR" sz="2400" b="1" dirty="0"/>
              <a:t>Si por casualidad estamos utilizando incorrectamente alguna imagen, por favor hágamelo saber que voy a eliminar inmediatamente la imagen de este material.</a:t>
            </a:r>
          </a:p>
        </p:txBody>
      </p:sp>
      <p:sp>
        <p:nvSpPr>
          <p:cNvPr id="8" name="Retângulo 3">
            <a:extLst>
              <a:ext uri="{FF2B5EF4-FFF2-40B4-BE49-F238E27FC236}">
                <a16:creationId xmlns:a16="http://schemas.microsoft.com/office/drawing/2014/main" id="{652FF157-BCF9-4E58-B41D-0A2AE0159D38}"/>
              </a:ext>
            </a:extLst>
          </p:cNvPr>
          <p:cNvSpPr>
            <a:spLocks noChangeArrowheads="1"/>
          </p:cNvSpPr>
          <p:nvPr userDrawn="1"/>
        </p:nvSpPr>
        <p:spPr bwMode="auto">
          <a:xfrm>
            <a:off x="123825" y="3551238"/>
            <a:ext cx="9036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pt-BR" sz="2400" b="1" dirty="0"/>
              <a:t>Cualquier comentario sobre este material por favor póngase en contacto conmigo por correo electrónico </a:t>
            </a:r>
            <a:r>
              <a:rPr lang="pt-BR" altLang="pt-BR" sz="2400" b="1" dirty="0"/>
              <a:t>:</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p:txBody>
      </p:sp>
      <p:sp>
        <p:nvSpPr>
          <p:cNvPr id="10" name="Retângulo 3">
            <a:extLst>
              <a:ext uri="{FF2B5EF4-FFF2-40B4-BE49-F238E27FC236}">
                <a16:creationId xmlns:a16="http://schemas.microsoft.com/office/drawing/2014/main" id="{4CE21B50-5B16-4325-9033-D646B8D466AA}"/>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3210632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stino das Oferta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Espaço Reservado para Texto 6">
            <a:extLst>
              <a:ext uri="{FF2B5EF4-FFF2-40B4-BE49-F238E27FC236}">
                <a16:creationId xmlns:a16="http://schemas.microsoft.com/office/drawing/2014/main" id="{9F3C1C5C-7732-42B8-AE90-B43EE781EA05}"/>
              </a:ext>
            </a:extLst>
          </p:cNvPr>
          <p:cNvSpPr>
            <a:spLocks noGrp="1"/>
          </p:cNvSpPr>
          <p:nvPr>
            <p:ph type="body" sz="quarter" idx="10"/>
          </p:nvPr>
        </p:nvSpPr>
        <p:spPr>
          <a:xfrm>
            <a:off x="34925" y="689900"/>
            <a:ext cx="9109075" cy="523875"/>
          </a:xfrm>
          <a:prstGeom prst="rect">
            <a:avLst/>
          </a:prstGeom>
          <a:solidFill>
            <a:srgbClr val="00B050"/>
          </a:solidFill>
        </p:spPr>
        <p:txBody>
          <a:bodyPr/>
          <a:lstStyle>
            <a:lvl1pPr algn="ctr">
              <a:defRPr sz="2800" b="1">
                <a:solidFill>
                  <a:srgbClr val="FFFF00"/>
                </a:solidFill>
              </a:defRPr>
            </a:lvl1pPr>
            <a:lvl2pPr>
              <a:defRPr b="1">
                <a:solidFill>
                  <a:srgbClr val="FFFF00"/>
                </a:solidFill>
              </a:defRPr>
            </a:lvl2pPr>
            <a:lvl3pPr>
              <a:defRPr b="1">
                <a:solidFill>
                  <a:srgbClr val="FFFF00"/>
                </a:solidFill>
              </a:defRPr>
            </a:lvl3pPr>
            <a:lvl4pPr>
              <a:defRPr b="1">
                <a:solidFill>
                  <a:srgbClr val="FFFF00"/>
                </a:solidFill>
              </a:defRPr>
            </a:lvl4pPr>
            <a:lvl5pPr>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785168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6" name="Imagem 2">
            <a:extLst>
              <a:ext uri="{FF2B5EF4-FFF2-40B4-BE49-F238E27FC236}">
                <a16:creationId xmlns:a16="http://schemas.microsoft.com/office/drawing/2014/main" id="{B65C028F-C3E5-48CD-BA7A-8E01655A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7998C51B-5961-4332-9F95-1378C485AEC4}"/>
              </a:ext>
            </a:extLst>
          </p:cNvPr>
          <p:cNvSpPr/>
          <p:nvPr userDrawn="1"/>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13" name="Imagem 9">
            <a:extLst>
              <a:ext uri="{FF2B5EF4-FFF2-40B4-BE49-F238E27FC236}">
                <a16:creationId xmlns:a16="http://schemas.microsoft.com/office/drawing/2014/main" id="{9978B942-97EB-496B-8EB7-CCBC2F7F3196}"/>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2075" y="842963"/>
            <a:ext cx="126841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91E05CD-9CC7-447C-A604-5790BBFD58FB}"/>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1683427A-8243-4FC1-92C8-1E3BE900AA46}"/>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DA24ACCB-34BD-4833-8FBD-D447B81ABC8D}"/>
              </a:ext>
            </a:extLst>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ixaDeTexto 18">
            <a:extLst>
              <a:ext uri="{FF2B5EF4-FFF2-40B4-BE49-F238E27FC236}">
                <a16:creationId xmlns:a16="http://schemas.microsoft.com/office/drawing/2014/main" id="{08514C7B-E36E-4B83-9AAB-7166EC891439}"/>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0" name="Retângulo 29">
            <a:extLst>
              <a:ext uri="{FF2B5EF4-FFF2-40B4-BE49-F238E27FC236}">
                <a16:creationId xmlns:a16="http://schemas.microsoft.com/office/drawing/2014/main" id="{C29CE97F-0103-4489-86DA-9A7E2F0B047D}"/>
              </a:ext>
            </a:extLst>
          </p:cNvPr>
          <p:cNvSpPr>
            <a:spLocks noChangeArrowheads="1"/>
          </p:cNvSpPr>
          <p:nvPr userDrawn="1"/>
        </p:nvSpPr>
        <p:spPr bwMode="auto">
          <a:xfrm>
            <a:off x="1749425" y="41685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p>
        </p:txBody>
      </p:sp>
      <p:sp>
        <p:nvSpPr>
          <p:cNvPr id="31" name="CaixaDeTexto 30">
            <a:extLst>
              <a:ext uri="{FF2B5EF4-FFF2-40B4-BE49-F238E27FC236}">
                <a16:creationId xmlns:a16="http://schemas.microsoft.com/office/drawing/2014/main" id="{6055C3C2-8158-473C-9D75-092FA7110307}"/>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32" name="CaixaDeTexto 31">
            <a:extLst>
              <a:ext uri="{FF2B5EF4-FFF2-40B4-BE49-F238E27FC236}">
                <a16:creationId xmlns:a16="http://schemas.microsoft.com/office/drawing/2014/main" id="{D502883E-26D5-4D6A-A98A-52B76B0E1AAC}"/>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dirty="0">
                <a:cs typeface="+mn-cs"/>
              </a:rPr>
              <a:t>Sábado</a:t>
            </a:r>
          </a:p>
        </p:txBody>
      </p:sp>
      <p:sp>
        <p:nvSpPr>
          <p:cNvPr id="33" name="Espaço Reservado para Texto 29">
            <a:extLst>
              <a:ext uri="{FF2B5EF4-FFF2-40B4-BE49-F238E27FC236}">
                <a16:creationId xmlns:a16="http://schemas.microsoft.com/office/drawing/2014/main" id="{89A7A51E-7F41-452E-8036-2D3AFDD2DF29}"/>
              </a:ext>
            </a:extLst>
          </p:cNvPr>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34" name="Espaço Reservado para Texto 21">
            <a:extLst>
              <a:ext uri="{FF2B5EF4-FFF2-40B4-BE49-F238E27FC236}">
                <a16:creationId xmlns:a16="http://schemas.microsoft.com/office/drawing/2014/main" id="{DEF5D634-A807-40BF-91FB-7977F63075E8}"/>
              </a:ext>
            </a:extLst>
          </p:cNvPr>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35" name="Espaço Reservado para Texto 23">
            <a:extLst>
              <a:ext uri="{FF2B5EF4-FFF2-40B4-BE49-F238E27FC236}">
                <a16:creationId xmlns:a16="http://schemas.microsoft.com/office/drawing/2014/main" id="{A9497C66-2287-4ED7-9704-77C9B6E3F3A2}"/>
              </a:ext>
            </a:extLst>
          </p:cNvPr>
          <p:cNvSpPr>
            <a:spLocks noGrp="1"/>
          </p:cNvSpPr>
          <p:nvPr>
            <p:ph type="body" sz="quarter" idx="12" hasCustomPrompt="1"/>
          </p:nvPr>
        </p:nvSpPr>
        <p:spPr>
          <a:xfrm>
            <a:off x="4996847" y="5876925"/>
            <a:ext cx="1742594"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spTree>
    <p:extLst>
      <p:ext uri="{BB962C8B-B14F-4D97-AF65-F5344CB8AC3E}">
        <p14:creationId xmlns:p14="http://schemas.microsoft.com/office/powerpoint/2010/main" val="757730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marelo ES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6" name="Imagem 2">
            <a:extLst>
              <a:ext uri="{FF2B5EF4-FFF2-40B4-BE49-F238E27FC236}">
                <a16:creationId xmlns:a16="http://schemas.microsoft.com/office/drawing/2014/main" id="{B65C028F-C3E5-48CD-BA7A-8E01655A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7998C51B-5961-4332-9F95-1378C485AEC4}"/>
              </a:ext>
            </a:extLst>
          </p:cNvPr>
          <p:cNvSpPr/>
          <p:nvPr userDrawn="1"/>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m 29" descr="Uma imagem contendo parede, foto&#10;&#10;Descrição gerada automaticamente">
            <a:extLst>
              <a:ext uri="{FF2B5EF4-FFF2-40B4-BE49-F238E27FC236}">
                <a16:creationId xmlns:a16="http://schemas.microsoft.com/office/drawing/2014/main" id="{08BDE167-1629-40AF-A05F-0C1C032D56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31600" y="838800"/>
            <a:ext cx="1260000" cy="1566000"/>
          </a:xfrm>
          <a:prstGeom prst="rect">
            <a:avLst/>
          </a:prstGeom>
        </p:spPr>
      </p:pic>
      <p:pic>
        <p:nvPicPr>
          <p:cNvPr id="31" name="Imagem 30" descr="Uma imagem contendo foto, parede, edifício&#10;&#10;Descrição gerada automaticamente">
            <a:extLst>
              <a:ext uri="{FF2B5EF4-FFF2-40B4-BE49-F238E27FC236}">
                <a16:creationId xmlns:a16="http://schemas.microsoft.com/office/drawing/2014/main" id="{0F3BEEC7-5B9E-4B3C-98E9-247B542933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4800" y="1796400"/>
            <a:ext cx="1260000" cy="1566672"/>
          </a:xfrm>
          <a:prstGeom prst="rect">
            <a:avLst/>
          </a:prstGeom>
        </p:spPr>
      </p:pic>
      <p:pic>
        <p:nvPicPr>
          <p:cNvPr id="32" name="Imagem 31" descr="Uma imagem contendo foto, objeto&#10;&#10;Descrição gerada automaticamente">
            <a:extLst>
              <a:ext uri="{FF2B5EF4-FFF2-40B4-BE49-F238E27FC236}">
                <a16:creationId xmlns:a16="http://schemas.microsoft.com/office/drawing/2014/main" id="{5BBA511B-4DC5-491A-8B09-45AA6C7B2DB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00" y="2822400"/>
            <a:ext cx="1260000" cy="1566672"/>
          </a:xfrm>
          <a:prstGeom prst="rect">
            <a:avLst/>
          </a:prstGeom>
        </p:spPr>
      </p:pic>
      <p:pic>
        <p:nvPicPr>
          <p:cNvPr id="33" name="Imagem 32" descr="Uma imagem contendo foto, interior, parede&#10;&#10;Descrição gerada automaticamente">
            <a:extLst>
              <a:ext uri="{FF2B5EF4-FFF2-40B4-BE49-F238E27FC236}">
                <a16:creationId xmlns:a16="http://schemas.microsoft.com/office/drawing/2014/main" id="{16A2D038-7666-4D00-9E8D-3CF697757C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41200" y="3657600"/>
            <a:ext cx="1260000" cy="1566000"/>
          </a:xfrm>
          <a:prstGeom prst="rect">
            <a:avLst/>
          </a:prstGeom>
        </p:spPr>
      </p:pic>
      <p:pic>
        <p:nvPicPr>
          <p:cNvPr id="34" name="12 Imagen">
            <a:extLst>
              <a:ext uri="{FF2B5EF4-FFF2-40B4-BE49-F238E27FC236}">
                <a16:creationId xmlns:a16="http://schemas.microsoft.com/office/drawing/2014/main" id="{1CF7C75E-1F60-456C-A29B-08262A13C1C3}"/>
              </a:ext>
            </a:extLst>
          </p:cNvPr>
          <p:cNvPicPr preferRelativeResize="0">
            <a:picLocks/>
          </p:cNvPicPr>
          <p:nvPr userDrawn="1"/>
        </p:nvPicPr>
        <p:blipFill>
          <a:blip r:embed="rId8">
            <a:extLst>
              <a:ext uri="{28A0092B-C50C-407E-A947-70E740481C1C}">
                <a14:useLocalDpi xmlns:a14="http://schemas.microsoft.com/office/drawing/2010/main" val="0"/>
              </a:ext>
            </a:extLst>
          </a:blip>
          <a:srcRect b="22063"/>
          <a:stretch>
            <a:fillRect/>
          </a:stretch>
        </p:blipFill>
        <p:spPr bwMode="auto">
          <a:xfrm>
            <a:off x="53975" y="5475288"/>
            <a:ext cx="12065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ixaDeTexto 18">
            <a:extLst>
              <a:ext uri="{FF2B5EF4-FFF2-40B4-BE49-F238E27FC236}">
                <a16:creationId xmlns:a16="http://schemas.microsoft.com/office/drawing/2014/main" id="{DCA41576-48C0-4916-862D-2FAD6CE9F4DA}"/>
              </a:ext>
            </a:extLst>
          </p:cNvPr>
          <p:cNvSpPr txBox="1">
            <a:spLocks noChangeArrowheads="1"/>
          </p:cNvSpPr>
          <p:nvPr userDrawn="1"/>
        </p:nvSpPr>
        <p:spPr bwMode="auto">
          <a:xfrm>
            <a:off x="26988" y="1243013"/>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HISTORIAS</a:t>
            </a:r>
          </a:p>
          <a:p>
            <a:pPr algn="ctr">
              <a:defRPr/>
            </a:pPr>
            <a:r>
              <a:rPr lang="pt-BR" altLang="pt-BR" sz="1400" dirty="0">
                <a:solidFill>
                  <a:schemeClr val="bg1"/>
                </a:solidFill>
              </a:rPr>
              <a:t>DE CAMPO DE</a:t>
            </a:r>
          </a:p>
        </p:txBody>
      </p:sp>
      <p:sp>
        <p:nvSpPr>
          <p:cNvPr id="35" name="Retângulo 34">
            <a:extLst>
              <a:ext uri="{FF2B5EF4-FFF2-40B4-BE49-F238E27FC236}">
                <a16:creationId xmlns:a16="http://schemas.microsoft.com/office/drawing/2014/main" id="{F097D7CD-7270-4E67-B18C-93CA5AD0C681}"/>
              </a:ext>
            </a:extLst>
          </p:cNvPr>
          <p:cNvSpPr>
            <a:spLocks noChangeArrowheads="1"/>
          </p:cNvSpPr>
          <p:nvPr userDrawn="1"/>
        </p:nvSpPr>
        <p:spPr bwMode="auto">
          <a:xfrm>
            <a:off x="1749425" y="620713"/>
            <a:ext cx="4238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800" b="1" dirty="0">
                <a:solidFill>
                  <a:schemeClr val="bg1"/>
                </a:solidFill>
                <a:cs typeface="+mn-cs"/>
              </a:rPr>
              <a:t>MI</a:t>
            </a:r>
          </a:p>
          <a:p>
            <a:pPr algn="ctr">
              <a:defRPr/>
            </a:pPr>
            <a:r>
              <a:rPr lang="pt-BR" altLang="pt-BR" sz="2800" b="1" dirty="0">
                <a:solidFill>
                  <a:schemeClr val="bg1"/>
                </a:solidFill>
                <a:cs typeface="+mn-cs"/>
              </a:rPr>
              <a:t>S</a:t>
            </a:r>
          </a:p>
          <a:p>
            <a:pPr algn="ctr">
              <a:defRPr/>
            </a:pPr>
            <a:r>
              <a:rPr lang="pt-BR" altLang="pt-BR" sz="2800" b="1" dirty="0">
                <a:solidFill>
                  <a:schemeClr val="bg1"/>
                </a:solidFill>
                <a:cs typeface="+mn-cs"/>
              </a:rPr>
              <a:t>I</a:t>
            </a:r>
          </a:p>
          <a:p>
            <a:pPr algn="ctr">
              <a:defRPr/>
            </a:pPr>
            <a:r>
              <a:rPr lang="pt-BR" altLang="pt-BR" sz="2800" b="1" dirty="0">
                <a:solidFill>
                  <a:schemeClr val="bg1"/>
                </a:solidFill>
                <a:cs typeface="+mn-cs"/>
              </a:rPr>
              <a:t>ÓN</a:t>
            </a:r>
            <a:endParaRPr lang="pt-BR" altLang="pt-BR" sz="2800" b="1" dirty="0">
              <a:cs typeface="+mn-cs"/>
            </a:endParaRPr>
          </a:p>
        </p:txBody>
      </p:sp>
      <p:sp>
        <p:nvSpPr>
          <p:cNvPr id="36" name="CaixaDeTexto 35">
            <a:extLst>
              <a:ext uri="{FF2B5EF4-FFF2-40B4-BE49-F238E27FC236}">
                <a16:creationId xmlns:a16="http://schemas.microsoft.com/office/drawing/2014/main" id="{319F9088-5013-4C72-A3EC-55FAF8DF0B98}"/>
              </a:ext>
            </a:extLst>
          </p:cNvPr>
          <p:cNvSpPr txBox="1">
            <a:spLocks noChangeArrowheads="1"/>
          </p:cNvSpPr>
          <p:nvPr userDrawn="1"/>
        </p:nvSpPr>
        <p:spPr bwMode="auto">
          <a:xfrm>
            <a:off x="2620963" y="4221163"/>
            <a:ext cx="1268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37" name="CaixaDeTexto 36">
            <a:extLst>
              <a:ext uri="{FF2B5EF4-FFF2-40B4-BE49-F238E27FC236}">
                <a16:creationId xmlns:a16="http://schemas.microsoft.com/office/drawing/2014/main" id="{C39A766B-ED1C-4D51-9C99-E4B0E92F396D}"/>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dirty="0">
                <a:cs typeface="+mn-cs"/>
              </a:rPr>
              <a:t>Sábado</a:t>
            </a:r>
          </a:p>
        </p:txBody>
      </p:sp>
      <p:sp>
        <p:nvSpPr>
          <p:cNvPr id="38" name="Espaço Reservado para Texto 29">
            <a:extLst>
              <a:ext uri="{FF2B5EF4-FFF2-40B4-BE49-F238E27FC236}">
                <a16:creationId xmlns:a16="http://schemas.microsoft.com/office/drawing/2014/main" id="{0B517EB9-0CDE-4E51-816C-D1D6349AA3BE}"/>
              </a:ext>
            </a:extLst>
          </p:cNvPr>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39" name="Espaço Reservado para Texto 21">
            <a:extLst>
              <a:ext uri="{FF2B5EF4-FFF2-40B4-BE49-F238E27FC236}">
                <a16:creationId xmlns:a16="http://schemas.microsoft.com/office/drawing/2014/main" id="{F9BB5DE4-6788-4654-A87B-B5CEE828B940}"/>
              </a:ext>
            </a:extLst>
          </p:cNvPr>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40" name="Espaço Reservado para Texto 23">
            <a:extLst>
              <a:ext uri="{FF2B5EF4-FFF2-40B4-BE49-F238E27FC236}">
                <a16:creationId xmlns:a16="http://schemas.microsoft.com/office/drawing/2014/main" id="{4E5B7A22-354D-406C-81D8-A0646FDE4481}"/>
              </a:ext>
            </a:extLst>
          </p:cNvPr>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lang="pt-BR" sz="2000" b="1" kern="1200" dirty="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spTree>
    <p:extLst>
      <p:ext uri="{BB962C8B-B14F-4D97-AF65-F5344CB8AC3E}">
        <p14:creationId xmlns:p14="http://schemas.microsoft.com/office/powerpoint/2010/main" val="419694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7163898" y="1674844"/>
            <a:ext cx="1944687" cy="988841"/>
          </a:xfrm>
          <a:prstGeom prst="rect">
            <a:avLst/>
          </a:prstGeom>
        </p:spPr>
        <p:txBody>
          <a:bodyPr/>
          <a:lstStyle>
            <a:lvl1pPr marL="0" indent="0">
              <a:buNone/>
              <a:defRPr b="1"/>
            </a:lvl1pPr>
          </a:lstStyle>
          <a:p>
            <a:pPr lvl="0"/>
            <a:r>
              <a:rPr lang="pt-BR" dirty="0"/>
              <a:t>Informe o trimestre</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68760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Tree>
    <p:extLst>
      <p:ext uri="{BB962C8B-B14F-4D97-AF65-F5344CB8AC3E}">
        <p14:creationId xmlns:p14="http://schemas.microsoft.com/office/powerpoint/2010/main" val="395730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de Capa trimestral ES">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8" name="Espaço Reservado para Conteúdo 2">
            <a:extLst>
              <a:ext uri="{FF2B5EF4-FFF2-40B4-BE49-F238E27FC236}">
                <a16:creationId xmlns:a16="http://schemas.microsoft.com/office/drawing/2014/main" id="{FFB3E1D8-4CC7-4B90-BFD6-30AC047F6F0E}"/>
              </a:ext>
            </a:extLst>
          </p:cNvPr>
          <p:cNvSpPr>
            <a:spLocks noGrp="1"/>
          </p:cNvSpPr>
          <p:nvPr>
            <p:ph sz="quarter" idx="13" hasCustomPrompt="1"/>
          </p:nvPr>
        </p:nvSpPr>
        <p:spPr>
          <a:xfrm>
            <a:off x="7163898" y="1674844"/>
            <a:ext cx="1944687" cy="988841"/>
          </a:xfrm>
          <a:prstGeom prst="rect">
            <a:avLst/>
          </a:prstGeom>
        </p:spPr>
        <p:txBody>
          <a:bodyPr/>
          <a:lstStyle>
            <a:lvl1pPr marL="0" indent="0">
              <a:buNone/>
              <a:defRPr b="1"/>
            </a:lvl1pPr>
          </a:lstStyle>
          <a:p>
            <a:pPr lvl="0"/>
            <a:r>
              <a:rPr lang="pt-BR" dirty="0"/>
              <a:t>Informe o trimestre</a:t>
            </a:r>
          </a:p>
        </p:txBody>
      </p:sp>
      <p:sp>
        <p:nvSpPr>
          <p:cNvPr id="9" name="CaixaDeTexto 8">
            <a:extLst>
              <a:ext uri="{FF2B5EF4-FFF2-40B4-BE49-F238E27FC236}">
                <a16:creationId xmlns:a16="http://schemas.microsoft.com/office/drawing/2014/main" id="{18E447A3-4C0C-4B97-98F8-70B3A5C5201E}"/>
              </a:ext>
            </a:extLst>
          </p:cNvPr>
          <p:cNvSpPr txBox="1"/>
          <p:nvPr userDrawn="1"/>
        </p:nvSpPr>
        <p:spPr>
          <a:xfrm>
            <a:off x="6588224" y="260648"/>
            <a:ext cx="2520361" cy="461665"/>
          </a:xfrm>
          <a:prstGeom prst="rect">
            <a:avLst/>
          </a:prstGeom>
          <a:noFill/>
        </p:spPr>
        <p:txBody>
          <a:bodyPr wrap="square" rtlCol="0">
            <a:spAutoFit/>
          </a:bodyPr>
          <a:lstStyle/>
          <a:p>
            <a:pPr algn="r"/>
            <a:r>
              <a:rPr lang="pt-BR" sz="2400" b="1" dirty="0" err="1">
                <a:latin typeface="Arial" panose="020B0604020202020204" pitchFamily="34" charset="0"/>
                <a:cs typeface="Arial" panose="020B0604020202020204" pitchFamily="34" charset="0"/>
              </a:rPr>
              <a:t>Niños</a:t>
            </a:r>
            <a:endParaRPr lang="pt-BR" sz="2400" b="1" dirty="0">
              <a:latin typeface="Arial" panose="020B0604020202020204" pitchFamily="34" charset="0"/>
              <a:cs typeface="Arial" panose="020B0604020202020204" pitchFamily="34" charset="0"/>
            </a:endParaRPr>
          </a:p>
        </p:txBody>
      </p:sp>
      <p:sp>
        <p:nvSpPr>
          <p:cNvPr id="10" name="CaixaDeTexto 9">
            <a:extLst>
              <a:ext uri="{FF2B5EF4-FFF2-40B4-BE49-F238E27FC236}">
                <a16:creationId xmlns:a16="http://schemas.microsoft.com/office/drawing/2014/main" id="{8BA74E7B-CD9F-494C-971D-6178576C53F8}"/>
              </a:ext>
            </a:extLst>
          </p:cNvPr>
          <p:cNvSpPr txBox="1"/>
          <p:nvPr userDrawn="1"/>
        </p:nvSpPr>
        <p:spPr>
          <a:xfrm>
            <a:off x="1332000" y="687600"/>
            <a:ext cx="7812000" cy="1107996"/>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8000" dirty="0" err="1"/>
              <a:t>Misión</a:t>
            </a:r>
            <a:r>
              <a:rPr lang="pt-BR" dirty="0"/>
              <a:t> </a:t>
            </a:r>
            <a:r>
              <a:rPr lang="pt-BR" sz="5400" dirty="0"/>
              <a:t>Adventista</a:t>
            </a:r>
            <a:endParaRPr lang="pt-BR" dirty="0"/>
          </a:p>
        </p:txBody>
      </p:sp>
    </p:spTree>
    <p:extLst>
      <p:ext uri="{BB962C8B-B14F-4D97-AF65-F5344CB8AC3E}">
        <p14:creationId xmlns:p14="http://schemas.microsoft.com/office/powerpoint/2010/main" val="134756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A Semanal">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29C4F9F-7164-4A88-8186-F2EC86C7B03B}"/>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87D53788-D976-41CE-802E-EB4B8F1547D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F18B633A-5599-49C4-9110-6CDC02E0481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AD9D429E-CB15-4015-B86F-76F9FB74F8BF}"/>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BB4757FE-40FD-4D22-A6FB-5F1A6A3ACE55}"/>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20A24CF0-7EA8-4C2F-B85C-F557DC02C7D1}"/>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A6B12C85-1D00-4489-8EF9-E600501C5A7E}"/>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042B04BC-7E8B-4698-A759-CE34BD7E8E7B}"/>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5BB715D9-9498-49F7-971C-96EE72AE648A}"/>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B932BA80-A5D1-4DF3-B45F-BDFB88D5505B}"/>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3D09FAD2-3874-4980-9B63-0809E084B2C2}"/>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39A55A55-E9F4-4396-824E-78B36933FBFB}"/>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F0AC6B4D-9C49-4064-A87B-765A51EA94A9}"/>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3439E98F-DE90-4B51-AF68-122A0097F93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1E811989-F229-4558-A06D-EC63EFF9D44C}"/>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3" name="Retângulo 22">
            <a:extLst>
              <a:ext uri="{FF2B5EF4-FFF2-40B4-BE49-F238E27FC236}">
                <a16:creationId xmlns:a16="http://schemas.microsoft.com/office/drawing/2014/main" id="{3B87E281-8C6B-4F06-86F2-32D2DD4F0B4B}"/>
              </a:ext>
            </a:extLst>
          </p:cNvPr>
          <p:cNvSpPr>
            <a:spLocks noChangeArrowheads="1"/>
          </p:cNvSpPr>
          <p:nvPr userDrawn="1"/>
        </p:nvSpPr>
        <p:spPr bwMode="auto">
          <a:xfrm>
            <a:off x="1749425" y="62071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endParaRPr lang="pt-BR" altLang="pt-BR" sz="2400" b="1" dirty="0">
              <a:cs typeface="+mn-cs"/>
            </a:endParaRPr>
          </a:p>
        </p:txBody>
      </p:sp>
      <p:sp>
        <p:nvSpPr>
          <p:cNvPr id="25" name="CaixaDeTexto 24">
            <a:extLst>
              <a:ext uri="{FF2B5EF4-FFF2-40B4-BE49-F238E27FC236}">
                <a16:creationId xmlns:a16="http://schemas.microsoft.com/office/drawing/2014/main" id="{C53F16FD-8A4E-4357-BC73-A688F80EEFE2}"/>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26" name="CaixaDeTexto 25">
            <a:extLst>
              <a:ext uri="{FF2B5EF4-FFF2-40B4-BE49-F238E27FC236}">
                <a16:creationId xmlns:a16="http://schemas.microsoft.com/office/drawing/2014/main" id="{70E871F9-C59B-4534-AF03-EB9B6618371B}"/>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a:cs typeface="+mn-cs"/>
              </a:rPr>
              <a:t>Sábado</a:t>
            </a:r>
          </a:p>
        </p:txBody>
      </p:sp>
      <p:sp>
        <p:nvSpPr>
          <p:cNvPr id="30" name="Espaço Reservado para Texto 29"/>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22" name="Espaço Reservado para Texto 21"/>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24" name="Espaço Reservado para Texto 23"/>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pic>
        <p:nvPicPr>
          <p:cNvPr id="27" name="Imagem 2">
            <a:extLst>
              <a:ext uri="{FF2B5EF4-FFF2-40B4-BE49-F238E27FC236}">
                <a16:creationId xmlns:a16="http://schemas.microsoft.com/office/drawing/2014/main" id="{EC744A77-C2D0-4BCF-93F7-481B5803878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94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A Semanal ES">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29C4F9F-7164-4A88-8186-F2EC86C7B03B}"/>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87D53788-D976-41CE-802E-EB4B8F1547D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F18B633A-5599-49C4-9110-6CDC02E0481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AD9D429E-CB15-4015-B86F-76F9FB74F8BF}"/>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BB4757FE-40FD-4D22-A6FB-5F1A6A3ACE55}"/>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20A24CF0-7EA8-4C2F-B85C-F557DC02C7D1}"/>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7" name="Seta para a direita 14">
            <a:extLst>
              <a:ext uri="{FF2B5EF4-FFF2-40B4-BE49-F238E27FC236}">
                <a16:creationId xmlns:a16="http://schemas.microsoft.com/office/drawing/2014/main" id="{3D09FAD2-3874-4980-9B63-0809E084B2C2}"/>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39A55A55-E9F4-4396-824E-78B36933FBFB}"/>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F0AC6B4D-9C49-4064-A87B-765A51EA94A9}"/>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3439E98F-DE90-4B51-AF68-122A0097F93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1E811989-F229-4558-A06D-EC63EFF9D44C}"/>
              </a:ext>
            </a:extLst>
          </p:cNvPr>
          <p:cNvSpPr txBox="1">
            <a:spLocks noChangeArrowheads="1"/>
          </p:cNvSpPr>
          <p:nvPr userDrawn="1"/>
        </p:nvSpPr>
        <p:spPr bwMode="auto">
          <a:xfrm>
            <a:off x="26988" y="1243013"/>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HISTORIAS</a:t>
            </a:r>
          </a:p>
          <a:p>
            <a:pPr algn="ctr">
              <a:defRPr/>
            </a:pPr>
            <a:r>
              <a:rPr lang="pt-BR" altLang="pt-BR" sz="1400" dirty="0">
                <a:solidFill>
                  <a:schemeClr val="bg1"/>
                </a:solidFill>
              </a:rPr>
              <a:t>DE CAMPO DE</a:t>
            </a:r>
          </a:p>
        </p:txBody>
      </p:sp>
      <p:sp>
        <p:nvSpPr>
          <p:cNvPr id="23" name="Retângulo 22">
            <a:extLst>
              <a:ext uri="{FF2B5EF4-FFF2-40B4-BE49-F238E27FC236}">
                <a16:creationId xmlns:a16="http://schemas.microsoft.com/office/drawing/2014/main" id="{3B87E281-8C6B-4F06-86F2-32D2DD4F0B4B}"/>
              </a:ext>
            </a:extLst>
          </p:cNvPr>
          <p:cNvSpPr>
            <a:spLocks noChangeArrowheads="1"/>
          </p:cNvSpPr>
          <p:nvPr userDrawn="1"/>
        </p:nvSpPr>
        <p:spPr bwMode="auto">
          <a:xfrm>
            <a:off x="1749425" y="620713"/>
            <a:ext cx="4238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800" b="1" dirty="0">
                <a:solidFill>
                  <a:schemeClr val="bg1"/>
                </a:solidFill>
                <a:cs typeface="+mn-cs"/>
              </a:rPr>
              <a:t>MI</a:t>
            </a:r>
          </a:p>
          <a:p>
            <a:pPr algn="ctr">
              <a:defRPr/>
            </a:pPr>
            <a:r>
              <a:rPr lang="pt-BR" altLang="pt-BR" sz="2800" b="1" dirty="0">
                <a:solidFill>
                  <a:schemeClr val="bg1"/>
                </a:solidFill>
                <a:cs typeface="+mn-cs"/>
              </a:rPr>
              <a:t>S</a:t>
            </a:r>
          </a:p>
          <a:p>
            <a:pPr algn="ctr">
              <a:defRPr/>
            </a:pPr>
            <a:r>
              <a:rPr lang="pt-BR" altLang="pt-BR" sz="2800" b="1" dirty="0">
                <a:solidFill>
                  <a:schemeClr val="bg1"/>
                </a:solidFill>
                <a:cs typeface="+mn-cs"/>
              </a:rPr>
              <a:t>I</a:t>
            </a:r>
          </a:p>
          <a:p>
            <a:pPr algn="ctr">
              <a:defRPr/>
            </a:pPr>
            <a:r>
              <a:rPr lang="pt-BR" altLang="pt-BR" sz="2800" b="1" dirty="0">
                <a:solidFill>
                  <a:schemeClr val="bg1"/>
                </a:solidFill>
                <a:cs typeface="+mn-cs"/>
              </a:rPr>
              <a:t>ÓN</a:t>
            </a:r>
            <a:endParaRPr lang="pt-BR" altLang="pt-BR" sz="2800" b="1" dirty="0">
              <a:cs typeface="+mn-cs"/>
            </a:endParaRPr>
          </a:p>
        </p:txBody>
      </p:sp>
      <p:sp>
        <p:nvSpPr>
          <p:cNvPr id="25" name="CaixaDeTexto 24">
            <a:extLst>
              <a:ext uri="{FF2B5EF4-FFF2-40B4-BE49-F238E27FC236}">
                <a16:creationId xmlns:a16="http://schemas.microsoft.com/office/drawing/2014/main" id="{C53F16FD-8A4E-4357-BC73-A688F80EEFE2}"/>
              </a:ext>
            </a:extLst>
          </p:cNvPr>
          <p:cNvSpPr txBox="1">
            <a:spLocks noChangeArrowheads="1"/>
          </p:cNvSpPr>
          <p:nvPr userDrawn="1"/>
        </p:nvSpPr>
        <p:spPr bwMode="auto">
          <a:xfrm>
            <a:off x="2620963" y="4221163"/>
            <a:ext cx="1268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26" name="CaixaDeTexto 25">
            <a:extLst>
              <a:ext uri="{FF2B5EF4-FFF2-40B4-BE49-F238E27FC236}">
                <a16:creationId xmlns:a16="http://schemas.microsoft.com/office/drawing/2014/main" id="{70E871F9-C59B-4534-AF03-EB9B6618371B}"/>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a:cs typeface="+mn-cs"/>
              </a:rPr>
              <a:t>Sábado</a:t>
            </a:r>
          </a:p>
        </p:txBody>
      </p:sp>
      <p:sp>
        <p:nvSpPr>
          <p:cNvPr id="30" name="Espaço Reservado para Texto 29"/>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22" name="Espaço Reservado para Texto 21"/>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24" name="Espaço Reservado para Texto 23"/>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lang="pt-BR" sz="2000" b="1" kern="1200" dirty="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pic>
        <p:nvPicPr>
          <p:cNvPr id="35" name="Imagem 34" descr="Uma imagem contendo parede, foto&#10;&#10;Descrição gerada automaticamente">
            <a:extLst>
              <a:ext uri="{FF2B5EF4-FFF2-40B4-BE49-F238E27FC236}">
                <a16:creationId xmlns:a16="http://schemas.microsoft.com/office/drawing/2014/main" id="{7EEB57F5-F4C9-4CE0-AC62-36B44926C0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4800" y="1796400"/>
            <a:ext cx="1260000" cy="1566000"/>
          </a:xfrm>
          <a:prstGeom prst="rect">
            <a:avLst/>
          </a:prstGeom>
        </p:spPr>
      </p:pic>
      <p:pic>
        <p:nvPicPr>
          <p:cNvPr id="37" name="Imagem 36" descr="Uma imagem contendo foto, parede, edifício&#10;&#10;Descrição gerada automaticamente">
            <a:extLst>
              <a:ext uri="{FF2B5EF4-FFF2-40B4-BE49-F238E27FC236}">
                <a16:creationId xmlns:a16="http://schemas.microsoft.com/office/drawing/2014/main" id="{6C52544F-0C00-4D7F-8E74-D542857570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0800" y="2822400"/>
            <a:ext cx="1260000" cy="1566672"/>
          </a:xfrm>
          <a:prstGeom prst="rect">
            <a:avLst/>
          </a:prstGeom>
        </p:spPr>
      </p:pic>
      <p:pic>
        <p:nvPicPr>
          <p:cNvPr id="39" name="Imagem 38">
            <a:extLst>
              <a:ext uri="{FF2B5EF4-FFF2-40B4-BE49-F238E27FC236}">
                <a16:creationId xmlns:a16="http://schemas.microsoft.com/office/drawing/2014/main" id="{2A2640E4-4023-4CF4-8933-1FC1080921C9}"/>
              </a:ext>
            </a:extLst>
          </p:cNvPr>
          <p:cNvPicPr preferRelativeResize="0">
            <a:picLocks/>
          </p:cNvPicPr>
          <p:nvPr userDrawn="1"/>
        </p:nvPicPr>
        <p:blipFill>
          <a:blip r:embed="rId4">
            <a:extLst>
              <a:ext uri="{28A0092B-C50C-407E-A947-70E740481C1C}">
                <a14:useLocalDpi xmlns:a14="http://schemas.microsoft.com/office/drawing/2010/main" val="0"/>
              </a:ext>
            </a:extLst>
          </a:blip>
          <a:stretch>
            <a:fillRect/>
          </a:stretch>
        </p:blipFill>
        <p:spPr>
          <a:xfrm>
            <a:off x="57600" y="5245200"/>
            <a:ext cx="1206000" cy="1276350"/>
          </a:xfrm>
          <a:prstGeom prst="rect">
            <a:avLst/>
          </a:prstGeom>
        </p:spPr>
      </p:pic>
      <p:pic>
        <p:nvPicPr>
          <p:cNvPr id="41" name="Imagem 40" descr="Uma imagem contendo foto, objeto&#10;&#10;Descrição gerada automaticamente">
            <a:extLst>
              <a:ext uri="{FF2B5EF4-FFF2-40B4-BE49-F238E27FC236}">
                <a16:creationId xmlns:a16="http://schemas.microsoft.com/office/drawing/2014/main" id="{B4055186-3C26-4D1D-8637-81CC634B9E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41200" y="3657600"/>
            <a:ext cx="1260000" cy="1566672"/>
          </a:xfrm>
          <a:prstGeom prst="rect">
            <a:avLst/>
          </a:prstGeom>
        </p:spPr>
      </p:pic>
      <p:pic>
        <p:nvPicPr>
          <p:cNvPr id="43" name="Imagem 42" descr="Uma imagem contendo foto, interior, parede&#10;&#10;Descrição gerada automaticamente">
            <a:extLst>
              <a:ext uri="{FF2B5EF4-FFF2-40B4-BE49-F238E27FC236}">
                <a16:creationId xmlns:a16="http://schemas.microsoft.com/office/drawing/2014/main" id="{60A1F0D2-666F-4E65-99F3-85695920FCD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631600" y="838800"/>
            <a:ext cx="1260000" cy="1566000"/>
          </a:xfrm>
          <a:prstGeom prst="rect">
            <a:avLst/>
          </a:prstGeom>
        </p:spPr>
      </p:pic>
      <p:pic>
        <p:nvPicPr>
          <p:cNvPr id="27" name="Imagem 2">
            <a:extLst>
              <a:ext uri="{FF2B5EF4-FFF2-40B4-BE49-F238E27FC236}">
                <a16:creationId xmlns:a16="http://schemas.microsoft.com/office/drawing/2014/main" id="{EB4D98F1-E254-4ADC-ABDD-B42AB9D51F9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6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F548D46-1421-4A47-9FA0-ED5EA4F96B86}"/>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27" name="CaixaDeTexto 26">
            <a:extLst>
              <a:ext uri="{FF2B5EF4-FFF2-40B4-BE49-F238E27FC236}">
                <a16:creationId xmlns:a16="http://schemas.microsoft.com/office/drawing/2014/main" id="{E8B630B2-FF9D-4777-94CB-92BC3F8F2942}"/>
              </a:ext>
            </a:extLst>
          </p:cNvPr>
          <p:cNvSpPr txBox="1"/>
          <p:nvPr userDrawn="1"/>
        </p:nvSpPr>
        <p:spPr>
          <a:xfrm>
            <a:off x="5180" y="25192"/>
            <a:ext cx="9074150" cy="523220"/>
          </a:xfrm>
          <a:prstGeom prst="rect">
            <a:avLst/>
          </a:prstGeom>
          <a:noFill/>
        </p:spPr>
        <p:txBody>
          <a:bodyPr wrap="square" rtlCol="0">
            <a:spAutoFit/>
          </a:bodyPr>
          <a:lstStyle/>
          <a:p>
            <a:pPr algn="ctr"/>
            <a:r>
              <a:rPr lang="pt-BR" sz="2000" b="1" dirty="0">
                <a:ln>
                  <a:solidFill>
                    <a:schemeClr val="tx1"/>
                  </a:solidFill>
                </a:ln>
                <a:solidFill>
                  <a:srgbClr val="FFFF00"/>
                </a:solidFill>
              </a:rPr>
              <a:t>DESTINO DAS OFERTAS </a:t>
            </a:r>
            <a:r>
              <a:rPr lang="pt-BR" sz="2800" b="1" dirty="0">
                <a:ln>
                  <a:solidFill>
                    <a:schemeClr val="tx1"/>
                  </a:solidFill>
                </a:ln>
                <a:solidFill>
                  <a:srgbClr val="FFFF00"/>
                </a:solidFill>
              </a:rPr>
              <a:t>– </a:t>
            </a:r>
            <a:r>
              <a:rPr lang="pt-BR" sz="2800" b="1" dirty="0">
                <a:ln>
                  <a:solidFill>
                    <a:schemeClr val="tx1"/>
                  </a:solidFill>
                </a:ln>
                <a:solidFill>
                  <a:srgbClr val="FF0000"/>
                </a:solidFill>
              </a:rPr>
              <a:t>Divisão Sul-Americana</a:t>
            </a:r>
          </a:p>
        </p:txBody>
      </p:sp>
      <p:pic>
        <p:nvPicPr>
          <p:cNvPr id="7" name="Imagem 6" descr="Mapa&#10;&#10;Descrição gerada automaticamente">
            <a:extLst>
              <a:ext uri="{FF2B5EF4-FFF2-40B4-BE49-F238E27FC236}">
                <a16:creationId xmlns:a16="http://schemas.microsoft.com/office/drawing/2014/main" id="{99E04E0E-129E-1046-5BCC-1C2E7DEE3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5020"/>
            <a:ext cx="9144000" cy="6302980"/>
          </a:xfrm>
          <a:prstGeom prst="rect">
            <a:avLst/>
          </a:prstGeom>
        </p:spPr>
      </p:pic>
    </p:spTree>
    <p:extLst>
      <p:ext uri="{BB962C8B-B14F-4D97-AF65-F5344CB8AC3E}">
        <p14:creationId xmlns:p14="http://schemas.microsoft.com/office/powerpoint/2010/main" val="378819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tino das Ofertas ES">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45B90587-1583-499F-9BA4-17C3701F9835}"/>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20" name="CaixaDeTexto 19">
            <a:extLst>
              <a:ext uri="{FF2B5EF4-FFF2-40B4-BE49-F238E27FC236}">
                <a16:creationId xmlns:a16="http://schemas.microsoft.com/office/drawing/2014/main" id="{4D77CAD2-81C2-4EB8-8A44-52E01E574705}"/>
              </a:ext>
            </a:extLst>
          </p:cNvPr>
          <p:cNvSpPr txBox="1"/>
          <p:nvPr userDrawn="1"/>
        </p:nvSpPr>
        <p:spPr>
          <a:xfrm>
            <a:off x="5180" y="25192"/>
            <a:ext cx="9074150" cy="461665"/>
          </a:xfrm>
          <a:prstGeom prst="rect">
            <a:avLst/>
          </a:prstGeom>
          <a:noFill/>
        </p:spPr>
        <p:txBody>
          <a:bodyPr wrap="square" rtlCol="0">
            <a:spAutoFit/>
          </a:bodyPr>
          <a:lstStyle/>
          <a:p>
            <a:pPr algn="ctr"/>
            <a:r>
              <a:rPr lang="pt-BR" sz="2000" b="1" dirty="0">
                <a:ln>
                  <a:solidFill>
                    <a:schemeClr val="tx1"/>
                  </a:solidFill>
                </a:ln>
                <a:solidFill>
                  <a:srgbClr val="FFFF00"/>
                </a:solidFill>
              </a:rPr>
              <a:t>DESTINO DE LAS OFRENDAS – </a:t>
            </a:r>
            <a:r>
              <a:rPr lang="pt-BR" sz="2400" b="1" dirty="0" err="1">
                <a:ln>
                  <a:solidFill>
                    <a:schemeClr val="tx1"/>
                  </a:solidFill>
                </a:ln>
                <a:solidFill>
                  <a:srgbClr val="FF0000"/>
                </a:solidFill>
              </a:rPr>
              <a:t>División</a:t>
            </a:r>
            <a:r>
              <a:rPr lang="pt-BR" sz="2400" b="1" dirty="0">
                <a:ln>
                  <a:solidFill>
                    <a:schemeClr val="tx1"/>
                  </a:solidFill>
                </a:ln>
                <a:solidFill>
                  <a:srgbClr val="FF0000"/>
                </a:solidFill>
              </a:rPr>
              <a:t> </a:t>
            </a:r>
            <a:r>
              <a:rPr lang="pt-BR" sz="2400" b="1" dirty="0" err="1">
                <a:ln>
                  <a:solidFill>
                    <a:schemeClr val="tx1"/>
                  </a:solidFill>
                </a:ln>
                <a:solidFill>
                  <a:srgbClr val="FF0000"/>
                </a:solidFill>
              </a:rPr>
              <a:t>Sudamericana</a:t>
            </a:r>
            <a:endParaRPr lang="pt-BR" sz="2400" b="1" kern="1200" dirty="0">
              <a:ln>
                <a:solidFill>
                  <a:schemeClr val="tx1"/>
                </a:solidFill>
              </a:ln>
              <a:solidFill>
                <a:srgbClr val="FF0000"/>
              </a:solidFill>
              <a:latin typeface="+mn-lt"/>
              <a:ea typeface="+mn-ea"/>
              <a:cs typeface="+mn-cs"/>
            </a:endParaRPr>
          </a:p>
        </p:txBody>
      </p:sp>
      <p:pic>
        <p:nvPicPr>
          <p:cNvPr id="4" name="Imagem 3" descr="Mapa&#10;&#10;Descrição gerada automaticamente">
            <a:extLst>
              <a:ext uri="{FF2B5EF4-FFF2-40B4-BE49-F238E27FC236}">
                <a16:creationId xmlns:a16="http://schemas.microsoft.com/office/drawing/2014/main" id="{22A2D81A-A92F-F950-A01A-77221B0EBF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570" y="553308"/>
            <a:ext cx="9144000" cy="6304691"/>
          </a:xfrm>
          <a:prstGeom prst="rect">
            <a:avLst/>
          </a:prstGeom>
        </p:spPr>
      </p:pic>
    </p:spTree>
    <p:extLst>
      <p:ext uri="{BB962C8B-B14F-4D97-AF65-F5344CB8AC3E}">
        <p14:creationId xmlns:p14="http://schemas.microsoft.com/office/powerpoint/2010/main" val="935765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3" name="Retângulo 12">
            <a:extLst>
              <a:ext uri="{FF2B5EF4-FFF2-40B4-BE49-F238E27FC236}">
                <a16:creationId xmlns:a16="http://schemas.microsoft.com/office/drawing/2014/main" id="{C80D2776-4C41-401B-A7ED-1A0BC0EF6948}"/>
              </a:ext>
            </a:extLst>
          </p:cNvPr>
          <p:cNvSpPr/>
          <p:nvPr userDrawn="1"/>
        </p:nvSpPr>
        <p:spPr>
          <a:xfrm>
            <a:off x="32779" y="666750"/>
            <a:ext cx="9109075" cy="6165124"/>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5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6787915" y="1677908"/>
            <a:ext cx="2188800" cy="1562400"/>
          </a:xfrm>
          <a:prstGeom prst="rect">
            <a:avLst/>
          </a:prstGeom>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6699014" y="3975057"/>
            <a:ext cx="2355591" cy="2740025"/>
          </a:xfrm>
          <a:prstGeom prst="rect">
            <a:avLst/>
          </a:prstGeom>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179284" y="6381328"/>
            <a:ext cx="6446941" cy="333515"/>
          </a:xfrm>
          <a:prstGeom prst="rect">
            <a:avLst/>
          </a:prstGeom>
        </p:spPr>
        <p:txBody>
          <a:bodyPr/>
          <a:lstStyle>
            <a:lvl1pPr marL="0" indent="0" algn="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6699015" y="3253428"/>
            <a:ext cx="2355590" cy="604837"/>
          </a:xfrm>
          <a:prstGeom prst="rect">
            <a:avLst/>
          </a:prstGeom>
        </p:spPr>
        <p:txBody>
          <a:bodyPr wrap="none" lIns="90000" anchor="ctr" anchorCtr="0">
            <a:normAutofit/>
          </a:bodyPr>
          <a:lstStyle>
            <a:lvl1pPr marL="0" indent="0" algn="ctr">
              <a:buNone/>
              <a:defRPr b="1"/>
            </a:lvl1pPr>
          </a:lstStyle>
          <a:p>
            <a:pPr lvl="0"/>
            <a:r>
              <a:rPr lang="pt-BR" dirty="0"/>
              <a:t>Editar País</a:t>
            </a:r>
          </a:p>
        </p:txBody>
      </p:sp>
      <p:pic>
        <p:nvPicPr>
          <p:cNvPr id="3" name="Imagem 2" descr="Mapa&#10;&#10;Descrição gerada automaticamente">
            <a:extLst>
              <a:ext uri="{FF2B5EF4-FFF2-40B4-BE49-F238E27FC236}">
                <a16:creationId xmlns:a16="http://schemas.microsoft.com/office/drawing/2014/main" id="{A0FCACBB-9B30-5F12-B524-8A090E1B7B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99" y="1762979"/>
            <a:ext cx="6574930" cy="4518292"/>
          </a:xfrm>
          <a:prstGeom prst="rect">
            <a:avLst/>
          </a:prstGeom>
        </p:spPr>
      </p:pic>
    </p:spTree>
    <p:extLst>
      <p:ext uri="{BB962C8B-B14F-4D97-AF65-F5344CB8AC3E}">
        <p14:creationId xmlns:p14="http://schemas.microsoft.com/office/powerpoint/2010/main" val="4042573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7"/>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550118"/>
            <a:ext cx="7812087" cy="6300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709" r:id="rId2"/>
    <p:sldLayoutId id="2147483669" r:id="rId3"/>
    <p:sldLayoutId id="2147483710" r:id="rId4"/>
    <p:sldLayoutId id="2147483679" r:id="rId5"/>
    <p:sldLayoutId id="2147483680" r:id="rId6"/>
    <p:sldLayoutId id="2147483695" r:id="rId7"/>
    <p:sldLayoutId id="2147483696" r:id="rId8"/>
    <p:sldLayoutId id="2147483697" r:id="rId9"/>
    <p:sldLayoutId id="2147483698" r:id="rId10"/>
    <p:sldLayoutId id="2147483705" r:id="rId11"/>
    <p:sldLayoutId id="2147483706" r:id="rId12"/>
    <p:sldLayoutId id="2147483707" r:id="rId13"/>
    <p:sldLayoutId id="2147483708" r:id="rId14"/>
    <p:sldLayoutId id="2147483687" r:id="rId15"/>
    <p:sldLayoutId id="2147483688" r:id="rId16"/>
    <p:sldLayoutId id="2147483685" r:id="rId17"/>
    <p:sldLayoutId id="2147483686" r:id="rId18"/>
    <p:sldLayoutId id="2147483703" r:id="rId19"/>
    <p:sldLayoutId id="2147483704" r:id="rId20"/>
    <p:sldLayoutId id="2147483689" r:id="rId21"/>
    <p:sldLayoutId id="2147483690" r:id="rId22"/>
    <p:sldLayoutId id="2147483691" r:id="rId23"/>
    <p:sldLayoutId id="2147483674" r:id="rId24"/>
    <p:sldLayoutId id="2147483714" r:id="rId2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3" name="Retângulo 2">
            <a:extLst>
              <a:ext uri="{FF2B5EF4-FFF2-40B4-BE49-F238E27FC236}">
                <a16:creationId xmlns:a16="http://schemas.microsoft.com/office/drawing/2014/main" id="{A4091148-46CF-4C2F-9893-4FD90646583D}"/>
              </a:ext>
            </a:extLst>
          </p:cNvPr>
          <p:cNvSpPr/>
          <p:nvPr/>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9" name="Seta para a direita 14">
            <a:extLst>
              <a:ext uri="{FF2B5EF4-FFF2-40B4-BE49-F238E27FC236}">
                <a16:creationId xmlns:a16="http://schemas.microsoft.com/office/drawing/2014/main" id="{00CF1C06-5A7C-4A21-B7A3-F45EA25BF693}"/>
              </a:ext>
            </a:extLst>
          </p:cNvPr>
          <p:cNvSpPr/>
          <p:nvPr/>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0" name="Seta para a direita 15">
            <a:extLst>
              <a:ext uri="{FF2B5EF4-FFF2-40B4-BE49-F238E27FC236}">
                <a16:creationId xmlns:a16="http://schemas.microsoft.com/office/drawing/2014/main" id="{A05431B9-98A0-40A3-98CF-76DDDDD18BD2}"/>
              </a:ext>
            </a:extLst>
          </p:cNvPr>
          <p:cNvSpPr/>
          <p:nvPr/>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Seta para a direita 16">
            <a:extLst>
              <a:ext uri="{FF2B5EF4-FFF2-40B4-BE49-F238E27FC236}">
                <a16:creationId xmlns:a16="http://schemas.microsoft.com/office/drawing/2014/main" id="{F414EB73-585D-4D82-82B0-34FA1109C31A}"/>
              </a:ext>
            </a:extLst>
          </p:cNvPr>
          <p:cNvSpPr/>
          <p:nvPr/>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2" name="Seta para a direita 17">
            <a:extLst>
              <a:ext uri="{FF2B5EF4-FFF2-40B4-BE49-F238E27FC236}">
                <a16:creationId xmlns:a16="http://schemas.microsoft.com/office/drawing/2014/main" id="{9ED04254-46D8-4CAE-B02C-3B916F8DB788}"/>
              </a:ext>
            </a:extLst>
          </p:cNvPr>
          <p:cNvSpPr/>
          <p:nvPr/>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4109" name="Imagem 13" descr="Uma imagem contendo texto&#10;&#10;Descrição gerada com alta confiança">
            <a:extLst>
              <a:ext uri="{FF2B5EF4-FFF2-40B4-BE49-F238E27FC236}">
                <a16:creationId xmlns:a16="http://schemas.microsoft.com/office/drawing/2014/main" id="{E5FDA8F4-3AAB-402B-8FE6-77D6464D0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Tree>
    <p:extLst>
      <p:ext uri="{BB962C8B-B14F-4D97-AF65-F5344CB8AC3E}">
        <p14:creationId xmlns:p14="http://schemas.microsoft.com/office/powerpoint/2010/main" val="463339255"/>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1.xml"/><Relationship Id="rId5" Type="http://schemas.openxmlformats.org/officeDocument/2006/relationships/image" Target="../media/image42.jpe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5.jp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2.jp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60.jpg"/><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xml"/><Relationship Id="rId5" Type="http://schemas.openxmlformats.org/officeDocument/2006/relationships/image" Target="../media/image66.jp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69.jpg"/><Relationship Id="rId4" Type="http://schemas.openxmlformats.org/officeDocument/2006/relationships/image" Target="../media/image68.jp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1.xml"/><Relationship Id="rId5" Type="http://schemas.openxmlformats.org/officeDocument/2006/relationships/image" Target="../media/image27.jp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1.xml"/><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85.jpg"/><Relationship Id="rId4" Type="http://schemas.openxmlformats.org/officeDocument/2006/relationships/image" Target="../media/image84.jpg"/></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90.jpg"/><Relationship Id="rId4" Type="http://schemas.openxmlformats.org/officeDocument/2006/relationships/image" Target="../media/image8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92.jp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1.xml"/><Relationship Id="rId4" Type="http://schemas.openxmlformats.org/officeDocument/2006/relationships/image" Target="../media/image95.jpg"/></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98.jpeg"/><Relationship Id="rId4" Type="http://schemas.openxmlformats.org/officeDocument/2006/relationships/image" Target="../media/image97.jpg"/></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92.jp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1.xml"/><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05.jpg"/><Relationship Id="rId4" Type="http://schemas.openxmlformats.org/officeDocument/2006/relationships/image" Target="../media/image104.jpg"/></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92.jp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1.xml"/><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112.jpg"/><Relationship Id="rId4" Type="http://schemas.openxmlformats.org/officeDocument/2006/relationships/image" Target="../media/image111.jpg"/></Relationships>
</file>

<file path=ppt/slides/_rels/slide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92.jp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118.jpg"/><Relationship Id="rId4" Type="http://schemas.openxmlformats.org/officeDocument/2006/relationships/image" Target="../media/image117.jpg"/></Relationships>
</file>

<file path=ppt/slides/_rels/slide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92.jpg"/></Relationships>
</file>

<file path=ppt/slides/_rels/slide4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122.jpe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1.xml"/><Relationship Id="rId4" Type="http://schemas.openxmlformats.org/officeDocument/2006/relationships/image" Target="../media/image12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39.xml"/><Relationship Id="rId3" Type="http://schemas.openxmlformats.org/officeDocument/2006/relationships/slide" Target="slide9.xml"/><Relationship Id="rId7" Type="http://schemas.openxmlformats.org/officeDocument/2006/relationships/slide" Target="slide21.xml"/><Relationship Id="rId12" Type="http://schemas.openxmlformats.org/officeDocument/2006/relationships/slide" Target="slide36.xml"/><Relationship Id="rId2" Type="http://schemas.openxmlformats.org/officeDocument/2006/relationships/slide" Target="slide6.xml"/><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slide" Target="slide33.xml"/><Relationship Id="rId5" Type="http://schemas.openxmlformats.org/officeDocument/2006/relationships/slide" Target="slide15.xml"/><Relationship Id="rId10" Type="http://schemas.openxmlformats.org/officeDocument/2006/relationships/slide" Target="slide30.xml"/><Relationship Id="rId4" Type="http://schemas.openxmlformats.org/officeDocument/2006/relationships/slide" Target="slide12.xml"/><Relationship Id="rId9" Type="http://schemas.openxmlformats.org/officeDocument/2006/relationships/slide" Target="slide27.xml"/><Relationship Id="rId14" Type="http://schemas.openxmlformats.org/officeDocument/2006/relationships/slide" Target="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7.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dirty="0"/>
              <a:t>3º</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AF6FE594-6721-ACDF-5DBD-46FE6EA6CD12}"/>
              </a:ext>
            </a:extLst>
          </p:cNvPr>
          <p:cNvSpPr>
            <a:spLocks noGrp="1"/>
          </p:cNvSpPr>
          <p:nvPr>
            <p:ph type="body" sz="quarter" idx="10"/>
          </p:nvPr>
        </p:nvSpPr>
        <p:spPr>
          <a:xfrm>
            <a:off x="71996" y="679578"/>
            <a:ext cx="3131852" cy="6120000"/>
          </a:xfrm>
        </p:spPr>
        <p:txBody>
          <a:bodyPr/>
          <a:lstStyle/>
          <a:p>
            <a:pPr algn="l"/>
            <a:r>
              <a:rPr lang="pt-BR" sz="1800" i="0" u="none" strike="noStrike" baseline="0" dirty="0">
                <a:solidFill>
                  <a:srgbClr val="24170A"/>
                </a:solidFill>
                <a:latin typeface="MyriadPro-Regular"/>
              </a:rPr>
              <a:t>Os Aimara são povos indígenas da Bolívia, Peru e Chile. Eles vivem nos Andes por mais de 2000 anos. Existem cerca de 2 milhões de Aimara na região. </a:t>
            </a:r>
          </a:p>
          <a:p>
            <a:pPr algn="l"/>
            <a:r>
              <a:rPr lang="pt-BR" dirty="0">
                <a:solidFill>
                  <a:srgbClr val="24170A"/>
                </a:solidFill>
                <a:latin typeface="MyriadPro-Regular"/>
              </a:rPr>
              <a:t>Você pode saber se uma Aymara é ou não casada pela forma com o ela usa o seu chapéu-coco:  </a:t>
            </a:r>
            <a:r>
              <a:rPr lang="pt-PT" altLang="pt-BR" dirty="0">
                <a:solidFill>
                  <a:srgbClr val="24170A"/>
                </a:solidFill>
                <a:latin typeface="MyriadPro-Regular"/>
              </a:rPr>
              <a:t>inclinado para um lado se ela é solteira, e no meio dela cabeça se ela for casada. </a:t>
            </a:r>
          </a:p>
          <a:p>
            <a:pPr algn="l"/>
            <a:r>
              <a:rPr lang="pt-BR" sz="1800" i="0" u="none" strike="noStrike" baseline="0" dirty="0">
                <a:latin typeface="AmsiProCond-Light"/>
              </a:rPr>
              <a:t>O espanhol é o idioma oficial da Bolívia, porém existem 36 outras línguas indígenas que são também oficiais. As mais utilizadas são o Aimara, o Guarani e </a:t>
            </a:r>
            <a:r>
              <a:rPr lang="pt-BR" sz="1800" i="0" u="none" strike="noStrike" baseline="0" dirty="0" err="1">
                <a:latin typeface="AmsiProCond-Light"/>
              </a:rPr>
              <a:t>Quechua</a:t>
            </a:r>
            <a:r>
              <a:rPr lang="pt-BR" sz="1800" i="0" u="none" strike="noStrike" baseline="0" dirty="0">
                <a:latin typeface="AmsiProCond-Light"/>
              </a:rPr>
              <a:t>. </a:t>
            </a:r>
          </a:p>
          <a:p>
            <a:pPr algn="l"/>
            <a:r>
              <a:rPr lang="pt-BR" sz="1800" i="0" u="none" strike="noStrike" baseline="0" dirty="0">
                <a:latin typeface="AmsiProCond-Light"/>
              </a:rPr>
              <a:t>O nome Bolívia foi dado em homenagem Simón Bolívar,</a:t>
            </a:r>
          </a:p>
          <a:p>
            <a:pPr algn="l"/>
            <a:r>
              <a:rPr lang="pt-BR" sz="1800" i="0" u="none" strike="noStrike" baseline="0" dirty="0">
                <a:latin typeface="AmsiProCond-Light"/>
              </a:rPr>
              <a:t>Um líder que libertou </a:t>
            </a:r>
            <a:r>
              <a:rPr lang="pt-BR" dirty="0">
                <a:latin typeface="AmsiProCond-Light"/>
              </a:rPr>
              <a:t>a Venezuela, Bolívia, Colômbia, Equador, </a:t>
            </a:r>
            <a:r>
              <a:rPr lang="pt-BR" dirty="0" err="1">
                <a:latin typeface="AmsiProCond-Light"/>
              </a:rPr>
              <a:t>Peú</a:t>
            </a:r>
            <a:r>
              <a:rPr lang="pt-BR" dirty="0">
                <a:latin typeface="AmsiProCond-Light"/>
              </a:rPr>
              <a:t> e Panamá do </a:t>
            </a:r>
            <a:r>
              <a:rPr lang="pt-BR" sz="1800" i="0" u="none" strike="noStrike" baseline="0" dirty="0">
                <a:latin typeface="AmsiProCond-Light"/>
              </a:rPr>
              <a:t>domínio do Império Espanhol.</a:t>
            </a:r>
            <a:endParaRPr lang="pt-BR" dirty="0"/>
          </a:p>
        </p:txBody>
      </p:sp>
      <p:pic>
        <p:nvPicPr>
          <p:cNvPr id="6" name="Imagem 5" descr="Criança em pé com chapéu&#10;&#10;Descrição gerada automaticamente com confiança média">
            <a:extLst>
              <a:ext uri="{FF2B5EF4-FFF2-40B4-BE49-F238E27FC236}">
                <a16:creationId xmlns:a16="http://schemas.microsoft.com/office/drawing/2014/main" id="{42F8AF43-229D-9867-5B82-342AEF92D61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9782" y="1124744"/>
            <a:ext cx="1688017" cy="1440160"/>
          </a:xfrm>
          <a:prstGeom prst="rect">
            <a:avLst/>
          </a:prstGeom>
        </p:spPr>
      </p:pic>
      <p:pic>
        <p:nvPicPr>
          <p:cNvPr id="5" name="Imagem 4" descr="Pessoas sentadas na grama&#10;&#10;Descrição gerada automaticamente com confiança média">
            <a:extLst>
              <a:ext uri="{FF2B5EF4-FFF2-40B4-BE49-F238E27FC236}">
                <a16:creationId xmlns:a16="http://schemas.microsoft.com/office/drawing/2014/main" id="{AF877A7B-373C-97E2-AFA6-B1CFF62E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734" y="764704"/>
            <a:ext cx="3848270" cy="2565513"/>
          </a:xfrm>
          <a:prstGeom prst="rect">
            <a:avLst/>
          </a:prstGeom>
        </p:spPr>
      </p:pic>
      <p:pic>
        <p:nvPicPr>
          <p:cNvPr id="8" name="Imagem 7" descr="Homem com as mãos na cintura&#10;&#10;Descrição gerada automaticamente">
            <a:extLst>
              <a:ext uri="{FF2B5EF4-FFF2-40B4-BE49-F238E27FC236}">
                <a16:creationId xmlns:a16="http://schemas.microsoft.com/office/drawing/2014/main" id="{95A8218D-B603-E51E-9FC1-E65F8B52F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962" y="3506970"/>
            <a:ext cx="2286174" cy="3280608"/>
          </a:xfrm>
          <a:prstGeom prst="rect">
            <a:avLst/>
          </a:prstGeom>
        </p:spPr>
      </p:pic>
      <p:sp>
        <p:nvSpPr>
          <p:cNvPr id="10" name="CaixaDeTexto 9">
            <a:extLst>
              <a:ext uri="{FF2B5EF4-FFF2-40B4-BE49-F238E27FC236}">
                <a16:creationId xmlns:a16="http://schemas.microsoft.com/office/drawing/2014/main" id="{6CFE0824-BC2D-7CB8-CF6E-A2C86E6994AF}"/>
              </a:ext>
            </a:extLst>
          </p:cNvPr>
          <p:cNvSpPr txBox="1"/>
          <p:nvPr/>
        </p:nvSpPr>
        <p:spPr>
          <a:xfrm>
            <a:off x="3509962" y="3214037"/>
            <a:ext cx="2286174" cy="369332"/>
          </a:xfrm>
          <a:prstGeom prst="rect">
            <a:avLst/>
          </a:prstGeom>
          <a:solidFill>
            <a:schemeClr val="bg1">
              <a:alpha val="0"/>
            </a:schemeClr>
          </a:solidFill>
        </p:spPr>
        <p:txBody>
          <a:bodyPr wrap="square">
            <a:spAutoFit/>
          </a:bodyPr>
          <a:lstStyle/>
          <a:p>
            <a:r>
              <a:rPr lang="pt-BR" sz="1800" i="0" u="none" strike="noStrike" baseline="0" dirty="0">
                <a:latin typeface="AmsiProCond-Light"/>
              </a:rPr>
              <a:t>Simón Bolívar</a:t>
            </a:r>
            <a:endParaRPr lang="pt-BR" dirty="0"/>
          </a:p>
        </p:txBody>
      </p:sp>
      <p:pic>
        <p:nvPicPr>
          <p:cNvPr id="2051" name="Picture 3" descr="2022: de BESTE tours en dingen om te doen in La Paz, Bolivia - GRATIS  annuleren | GetYourGuide">
            <a:extLst>
              <a:ext uri="{FF2B5EF4-FFF2-40B4-BE49-F238E27FC236}">
                <a16:creationId xmlns:a16="http://schemas.microsoft.com/office/drawing/2014/main" id="{6A178FF5-C8D1-E3AC-B15C-481A92E97C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148" y="3503488"/>
            <a:ext cx="3163844" cy="1779662"/>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A1454AD9-2EC8-EC88-6E12-902303E97DF2}"/>
              </a:ext>
            </a:extLst>
          </p:cNvPr>
          <p:cNvSpPr txBox="1"/>
          <p:nvPr/>
        </p:nvSpPr>
        <p:spPr>
          <a:xfrm>
            <a:off x="5852148" y="3503488"/>
            <a:ext cx="3163844" cy="369332"/>
          </a:xfrm>
          <a:prstGeom prst="rect">
            <a:avLst/>
          </a:prstGeom>
          <a:solidFill>
            <a:schemeClr val="bg1">
              <a:alpha val="0"/>
            </a:schemeClr>
          </a:solidFill>
        </p:spPr>
        <p:txBody>
          <a:bodyPr wrap="square">
            <a:spAutoFit/>
          </a:bodyPr>
          <a:lstStyle/>
          <a:p>
            <a:pPr algn="ctr"/>
            <a:r>
              <a:rPr lang="pt-BR" sz="1800" i="0" u="none" strike="noStrike" baseline="0" dirty="0">
                <a:latin typeface="AmsiProCond-Light"/>
              </a:rPr>
              <a:t>La Paz (Capital da Bolívia)</a:t>
            </a:r>
            <a:endParaRPr lang="pt-BR" dirty="0"/>
          </a:p>
        </p:txBody>
      </p:sp>
    </p:spTree>
    <p:extLst>
      <p:ext uri="{BB962C8B-B14F-4D97-AF65-F5344CB8AC3E}">
        <p14:creationId xmlns:p14="http://schemas.microsoft.com/office/powerpoint/2010/main" val="1867820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FEDE1AB6-E901-B08E-1042-99F9D3AD33BB}"/>
              </a:ext>
            </a:extLst>
          </p:cNvPr>
          <p:cNvSpPr txBox="1">
            <a:spLocks noChangeArrowheads="1"/>
          </p:cNvSpPr>
          <p:nvPr/>
        </p:nvSpPr>
        <p:spPr bwMode="auto">
          <a:xfrm>
            <a:off x="377607" y="3567379"/>
            <a:ext cx="4176464"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altLang="pt-BR" sz="1600" b="1" dirty="0">
                <a:solidFill>
                  <a:srgbClr val="FF0000"/>
                </a:solidFill>
              </a:rPr>
              <a:t>Animal do Amazonas: Anaconda(sucuri)</a:t>
            </a:r>
          </a:p>
          <a:p>
            <a:r>
              <a:rPr lang="pt-BR" sz="1600" b="1" dirty="0"/>
              <a:t>É a maior cobra do mundo, medindo 6 a 9 metros de comprimento.</a:t>
            </a:r>
          </a:p>
          <a:p>
            <a:r>
              <a:rPr lang="en-US" sz="1600" b="1" dirty="0"/>
              <a:t>As </a:t>
            </a:r>
            <a:r>
              <a:rPr lang="en-US" sz="1600" b="1" dirty="0" err="1"/>
              <a:t>sucuris</a:t>
            </a:r>
            <a:r>
              <a:rPr lang="en-US" sz="1600" b="1" dirty="0"/>
              <a:t> </a:t>
            </a:r>
            <a:r>
              <a:rPr lang="en-US" sz="1600" b="1" dirty="0" err="1"/>
              <a:t>são</a:t>
            </a:r>
            <a:r>
              <a:rPr lang="en-US" sz="1600" b="1" dirty="0"/>
              <a:t> </a:t>
            </a:r>
            <a:r>
              <a:rPr lang="en-US" sz="1600" b="1" dirty="0" err="1"/>
              <a:t>aquáticas</a:t>
            </a:r>
            <a:r>
              <a:rPr lang="en-US" sz="1600" b="1" dirty="0"/>
              <a:t>. </a:t>
            </a:r>
            <a:r>
              <a:rPr lang="pt-BR" sz="1600" b="1" dirty="0"/>
              <a:t>Elas não são venenosas, mas matam suas presas se enroscando nelas e apertando-as até a morte. Uma anaconda tem dentes e podem morder, mas a mordida cicatriza rapidamente. Raramente ataca qualquer coisa maior do que pássaros e pequenos mamíferos.</a:t>
            </a:r>
          </a:p>
          <a:p>
            <a:r>
              <a:rPr lang="pt-BR" sz="1600" b="1" dirty="0"/>
              <a:t>É preciso dois homens para lidar </a:t>
            </a:r>
            <a:r>
              <a:rPr lang="en-US" sz="1600" b="1" dirty="0"/>
              <a:t>com </a:t>
            </a:r>
            <a:r>
              <a:rPr lang="en-US" sz="1600" b="1" dirty="0" err="1"/>
              <a:t>uma</a:t>
            </a:r>
            <a:r>
              <a:rPr lang="en-US" sz="1600" b="1" dirty="0"/>
              <a:t> </a:t>
            </a:r>
            <a:r>
              <a:rPr lang="en-US" sz="1600" b="1" dirty="0" err="1"/>
              <a:t>dessas</a:t>
            </a:r>
            <a:r>
              <a:rPr lang="en-US" sz="1600" b="1" dirty="0"/>
              <a:t> cobras.</a:t>
            </a:r>
            <a:endParaRPr lang="pt-BR" sz="1600" b="1" i="1" dirty="0"/>
          </a:p>
        </p:txBody>
      </p:sp>
      <p:pic>
        <p:nvPicPr>
          <p:cNvPr id="3" name="Imagem 2">
            <a:extLst>
              <a:ext uri="{FF2B5EF4-FFF2-40B4-BE49-F238E27FC236}">
                <a16:creationId xmlns:a16="http://schemas.microsoft.com/office/drawing/2014/main" id="{EE522CED-CB6C-9C2F-F8D2-A8D46427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38" y="698335"/>
            <a:ext cx="4166833" cy="2777888"/>
          </a:xfrm>
          <a:prstGeom prst="rect">
            <a:avLst/>
          </a:prstGeom>
        </p:spPr>
      </p:pic>
      <p:pic>
        <p:nvPicPr>
          <p:cNvPr id="4" name="Imagem 3">
            <a:extLst>
              <a:ext uri="{FF2B5EF4-FFF2-40B4-BE49-F238E27FC236}">
                <a16:creationId xmlns:a16="http://schemas.microsoft.com/office/drawing/2014/main" id="{7984C714-305C-1C37-D43E-F2FAC2F62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095" y="2097604"/>
            <a:ext cx="3491880" cy="4767176"/>
          </a:xfrm>
          <a:prstGeom prst="rect">
            <a:avLst/>
          </a:prstGeom>
        </p:spPr>
      </p:pic>
      <p:pic>
        <p:nvPicPr>
          <p:cNvPr id="5" name="Imagem 4">
            <a:extLst>
              <a:ext uri="{FF2B5EF4-FFF2-40B4-BE49-F238E27FC236}">
                <a16:creationId xmlns:a16="http://schemas.microsoft.com/office/drawing/2014/main" id="{FF51E988-A3E6-8D08-4EE8-AF0ACE2E9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527" y="698334"/>
            <a:ext cx="2466975" cy="1847850"/>
          </a:xfrm>
          <a:prstGeom prst="rect">
            <a:avLst/>
          </a:prstGeom>
        </p:spPr>
      </p:pic>
    </p:spTree>
    <p:extLst>
      <p:ext uri="{BB962C8B-B14F-4D97-AF65-F5344CB8AC3E}">
        <p14:creationId xmlns:p14="http://schemas.microsoft.com/office/powerpoint/2010/main" val="1998897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S03 - Missões – 16 de Julho</a:t>
            </a:r>
            <a:endParaRPr lang="pt-BR" dirty="0"/>
          </a:p>
        </p:txBody>
      </p:sp>
      <p:sp>
        <p:nvSpPr>
          <p:cNvPr id="3" name="Espaço Reservado para Texto 2">
            <a:extLst>
              <a:ext uri="{FF2B5EF4-FFF2-40B4-BE49-F238E27FC236}">
                <a16:creationId xmlns:a16="http://schemas.microsoft.com/office/drawing/2014/main" id="{637954B9-D992-47E4-A4B8-0A04E01749F5}"/>
              </a:ext>
            </a:extLst>
          </p:cNvPr>
          <p:cNvSpPr>
            <a:spLocks noGrp="1"/>
          </p:cNvSpPr>
          <p:nvPr>
            <p:ph type="body" sz="quarter" idx="12"/>
          </p:nvPr>
        </p:nvSpPr>
        <p:spPr/>
        <p:txBody>
          <a:bodyPr/>
          <a:lstStyle/>
          <a:p>
            <a:r>
              <a:rPr lang="pt-BR" dirty="0"/>
              <a:t>O Garoto Missionário</a:t>
            </a:r>
          </a:p>
        </p:txBody>
      </p:sp>
      <p:sp>
        <p:nvSpPr>
          <p:cNvPr id="6" name="Espaço Reservado para Texto 5">
            <a:extLst>
              <a:ext uri="{FF2B5EF4-FFF2-40B4-BE49-F238E27FC236}">
                <a16:creationId xmlns:a16="http://schemas.microsoft.com/office/drawing/2014/main" id="{395ACCF2-B26F-4403-AF80-460572B858F5}"/>
              </a:ext>
            </a:extLst>
          </p:cNvPr>
          <p:cNvSpPr>
            <a:spLocks noGrp="1"/>
          </p:cNvSpPr>
          <p:nvPr>
            <p:ph type="body" sz="quarter" idx="15"/>
          </p:nvPr>
        </p:nvSpPr>
        <p:spPr/>
        <p:txBody>
          <a:bodyPr/>
          <a:lstStyle/>
          <a:p>
            <a:r>
              <a:rPr lang="pt-BR" dirty="0"/>
              <a:t>Ariel</a:t>
            </a:r>
          </a:p>
        </p:txBody>
      </p:sp>
      <p:sp>
        <p:nvSpPr>
          <p:cNvPr id="8" name="Espaço Reservado para Texto 7">
            <a:extLst>
              <a:ext uri="{FF2B5EF4-FFF2-40B4-BE49-F238E27FC236}">
                <a16:creationId xmlns:a16="http://schemas.microsoft.com/office/drawing/2014/main" id="{7F103BBC-46F1-4F94-B805-BDB6E73EC115}"/>
              </a:ext>
            </a:extLst>
          </p:cNvPr>
          <p:cNvSpPr>
            <a:spLocks noGrp="1"/>
          </p:cNvSpPr>
          <p:nvPr>
            <p:ph type="body" sz="quarter" idx="16"/>
          </p:nvPr>
        </p:nvSpPr>
        <p:spPr/>
        <p:txBody>
          <a:bodyPr/>
          <a:lstStyle/>
          <a:p>
            <a:r>
              <a:rPr lang="pt-BR" dirty="0"/>
              <a:t>Bolívia</a:t>
            </a:r>
          </a:p>
        </p:txBody>
      </p:sp>
      <p:pic>
        <p:nvPicPr>
          <p:cNvPr id="13" name="Espaço Reservado para Imagem 12" descr="Homem com camisa azul&#10;&#10;Descrição gerada automaticamente">
            <a:extLst>
              <a:ext uri="{FF2B5EF4-FFF2-40B4-BE49-F238E27FC236}">
                <a16:creationId xmlns:a16="http://schemas.microsoft.com/office/drawing/2014/main" id="{3333D60D-C674-C0F1-386D-6010B15D526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3196" r="3196"/>
          <a:stretch>
            <a:fillRect/>
          </a:stretch>
        </p:blipFill>
        <p:spPr/>
      </p:pic>
      <p:pic>
        <p:nvPicPr>
          <p:cNvPr id="9" name="Espaço Reservado para Imagem 8" descr="Uma imagem contendo Forma&#10;&#10;Descrição gerada automaticamente">
            <a:extLst>
              <a:ext uri="{FF2B5EF4-FFF2-40B4-BE49-F238E27FC236}">
                <a16:creationId xmlns:a16="http://schemas.microsoft.com/office/drawing/2014/main" id="{13ABC367-D00F-3EE6-4F01-D01C474A195A}"/>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7" b="67"/>
          <a:stretch>
            <a:fillRect/>
          </a:stretch>
        </p:blipFill>
        <p:spPr/>
      </p:pic>
    </p:spTree>
    <p:extLst>
      <p:ext uri="{BB962C8B-B14F-4D97-AF65-F5344CB8AC3E}">
        <p14:creationId xmlns:p14="http://schemas.microsoft.com/office/powerpoint/2010/main" val="3606490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Salar de Uyuni – Wikipédia, a enciclopédia livre">
            <a:extLst>
              <a:ext uri="{FF2B5EF4-FFF2-40B4-BE49-F238E27FC236}">
                <a16:creationId xmlns:a16="http://schemas.microsoft.com/office/drawing/2014/main" id="{3327D860-6B0A-4441-633C-563D524CC1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111" y="2780928"/>
            <a:ext cx="3552393" cy="2664295"/>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27FAFE5F-D1B4-B3FA-8F7D-C36BB1336033}"/>
              </a:ext>
            </a:extLst>
          </p:cNvPr>
          <p:cNvSpPr txBox="1"/>
          <p:nvPr/>
        </p:nvSpPr>
        <p:spPr>
          <a:xfrm>
            <a:off x="6149304" y="2814903"/>
            <a:ext cx="2918056" cy="369332"/>
          </a:xfrm>
          <a:prstGeom prst="rect">
            <a:avLst/>
          </a:prstGeom>
          <a:noFill/>
        </p:spPr>
        <p:txBody>
          <a:bodyPr wrap="square">
            <a:spAutoFit/>
          </a:bodyPr>
          <a:lstStyle/>
          <a:p>
            <a:r>
              <a:rPr lang="es-ES" sz="1800" b="1" i="0" u="none" strike="noStrike" baseline="0" dirty="0">
                <a:latin typeface="AmsiProCond-Light"/>
              </a:rPr>
              <a:t>Salar de Uyuni </a:t>
            </a:r>
            <a:r>
              <a:rPr lang="es-ES" sz="1400" b="1" i="0" u="none" strike="noStrike" baseline="0" dirty="0">
                <a:latin typeface="AmsiProCond-Light"/>
              </a:rPr>
              <a:t>(deserto de sal)</a:t>
            </a:r>
            <a:endParaRPr lang="pt-BR" b="1" dirty="0"/>
          </a:p>
        </p:txBody>
      </p:sp>
      <p:sp>
        <p:nvSpPr>
          <p:cNvPr id="3" name="Espaço Reservado para Texto 2">
            <a:extLst>
              <a:ext uri="{FF2B5EF4-FFF2-40B4-BE49-F238E27FC236}">
                <a16:creationId xmlns:a16="http://schemas.microsoft.com/office/drawing/2014/main" id="{9F7449E6-9091-2545-D711-49B1E5DC900D}"/>
              </a:ext>
            </a:extLst>
          </p:cNvPr>
          <p:cNvSpPr>
            <a:spLocks noGrp="1"/>
          </p:cNvSpPr>
          <p:nvPr>
            <p:ph type="body" sz="quarter" idx="10"/>
          </p:nvPr>
        </p:nvSpPr>
        <p:spPr>
          <a:xfrm>
            <a:off x="71996" y="679578"/>
            <a:ext cx="3387392" cy="3905413"/>
          </a:xfrm>
        </p:spPr>
        <p:txBody>
          <a:bodyPr/>
          <a:lstStyle/>
          <a:p>
            <a:pPr marL="285750" indent="-285750">
              <a:buFont typeface="Wingdings" panose="05000000000000000000" pitchFamily="2" charset="2"/>
              <a:buChar char="Ø"/>
            </a:pPr>
            <a:r>
              <a:rPr lang="pt-BR" altLang="pt-BR" dirty="0">
                <a:solidFill>
                  <a:srgbClr val="24170A"/>
                </a:solidFill>
                <a:latin typeface="MyriadPro-Regular"/>
              </a:rPr>
              <a:t>Um prato tradicional na Bolívia é a sopa Mani (sopa de amendoim) feito de pasta, legumes, e amendoim moído. </a:t>
            </a:r>
          </a:p>
          <a:p>
            <a:pPr marL="285750" indent="-285750">
              <a:buFont typeface="Wingdings" panose="05000000000000000000" pitchFamily="2" charset="2"/>
              <a:buChar char="Ø"/>
            </a:pPr>
            <a:r>
              <a:rPr lang="pt-BR" sz="1800" i="0" u="none" strike="noStrike" baseline="0" dirty="0">
                <a:solidFill>
                  <a:srgbClr val="24170A"/>
                </a:solidFill>
                <a:latin typeface="MyriadPro-Regular"/>
              </a:rPr>
              <a:t>A</a:t>
            </a:r>
            <a:r>
              <a:rPr lang="pt-BR" sz="1800" i="0" u="none" strike="noStrike" baseline="0" dirty="0">
                <a:latin typeface="AmsiProCond-Light"/>
              </a:rPr>
              <a:t> Bolívia tem o maior Salar do mundo (deserto de sal). </a:t>
            </a:r>
          </a:p>
          <a:p>
            <a:pPr marL="285750" indent="-285750">
              <a:buFont typeface="Wingdings" panose="05000000000000000000" pitchFamily="2" charset="2"/>
              <a:buChar char="Ø"/>
            </a:pPr>
            <a:r>
              <a:rPr lang="pt-BR" dirty="0">
                <a:latin typeface="AmsiProCond-Light"/>
              </a:rPr>
              <a:t>A Bolívia e o Peru compartilham o lago Titicaca, o lago navegável a maior altitude no mundo. Está a 3810 metros acima do nível do mar.</a:t>
            </a:r>
            <a:r>
              <a:rPr lang="pt-BR" sz="1800" i="0" u="none" strike="noStrike" baseline="0" dirty="0">
                <a:latin typeface="AmsiProCond-Light"/>
              </a:rPr>
              <a:t> </a:t>
            </a:r>
          </a:p>
          <a:p>
            <a:pPr marL="285750" indent="-285750">
              <a:buFont typeface="Wingdings" panose="05000000000000000000" pitchFamily="2" charset="2"/>
              <a:buChar char="Ø"/>
            </a:pPr>
            <a:r>
              <a:rPr lang="pt-BR" dirty="0">
                <a:latin typeface="AmsiProCond-Light"/>
              </a:rPr>
              <a:t>Apenas cerca de 10% das rodovias da Bolívia estão pavimentadas.</a:t>
            </a:r>
            <a:endParaRPr lang="pt-BR" dirty="0"/>
          </a:p>
        </p:txBody>
      </p:sp>
      <p:pic>
        <p:nvPicPr>
          <p:cNvPr id="7" name="Imagem 6" descr="Tigela com comida dentro&#10;&#10;Descrição gerada automaticamente">
            <a:extLst>
              <a:ext uri="{FF2B5EF4-FFF2-40B4-BE49-F238E27FC236}">
                <a16:creationId xmlns:a16="http://schemas.microsoft.com/office/drawing/2014/main" id="{A15E9890-0508-EA2A-AC0B-27A49569F4A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0532" y="349472"/>
            <a:ext cx="3879780" cy="2365514"/>
          </a:xfrm>
          <a:prstGeom prst="rect">
            <a:avLst/>
          </a:prstGeom>
        </p:spPr>
      </p:pic>
      <p:sp>
        <p:nvSpPr>
          <p:cNvPr id="11" name="CaixaDeTexto 10">
            <a:extLst>
              <a:ext uri="{FF2B5EF4-FFF2-40B4-BE49-F238E27FC236}">
                <a16:creationId xmlns:a16="http://schemas.microsoft.com/office/drawing/2014/main" id="{27428AF3-FDBE-2CCC-0198-B92D1696C6A7}"/>
              </a:ext>
            </a:extLst>
          </p:cNvPr>
          <p:cNvSpPr txBox="1"/>
          <p:nvPr/>
        </p:nvSpPr>
        <p:spPr>
          <a:xfrm>
            <a:off x="3625583" y="679578"/>
            <a:ext cx="3744416" cy="400110"/>
          </a:xfrm>
          <a:prstGeom prst="rect">
            <a:avLst/>
          </a:prstGeom>
          <a:noFill/>
        </p:spPr>
        <p:txBody>
          <a:bodyPr wrap="square">
            <a:spAutoFit/>
          </a:bodyPr>
          <a:lstStyle/>
          <a:p>
            <a:r>
              <a:rPr lang="pt-PT" altLang="pt-BR" sz="2000" b="1" dirty="0">
                <a:solidFill>
                  <a:srgbClr val="24170A"/>
                </a:solidFill>
                <a:latin typeface="MyriadPro-Regular"/>
              </a:rPr>
              <a:t>Mani</a:t>
            </a:r>
            <a:endParaRPr lang="pt-BR" sz="2000" b="1" dirty="0"/>
          </a:p>
        </p:txBody>
      </p:sp>
      <p:pic>
        <p:nvPicPr>
          <p:cNvPr id="3077" name="Picture 5" descr="Lago Titicaca: uma imensidão azul cheia de tradições - Viagens Unitur">
            <a:extLst>
              <a:ext uri="{FF2B5EF4-FFF2-40B4-BE49-F238E27FC236}">
                <a16:creationId xmlns:a16="http://schemas.microsoft.com/office/drawing/2014/main" id="{A2C5BE58-587D-03D2-F691-84C0961C49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4615152"/>
            <a:ext cx="4159161" cy="2176339"/>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FBA9ECC2-344A-6509-F416-C22F494E8128}"/>
              </a:ext>
            </a:extLst>
          </p:cNvPr>
          <p:cNvSpPr txBox="1"/>
          <p:nvPr/>
        </p:nvSpPr>
        <p:spPr>
          <a:xfrm>
            <a:off x="1331640" y="4584991"/>
            <a:ext cx="4159160" cy="400110"/>
          </a:xfrm>
          <a:prstGeom prst="rect">
            <a:avLst/>
          </a:prstGeom>
          <a:noFill/>
        </p:spPr>
        <p:txBody>
          <a:bodyPr wrap="square">
            <a:spAutoFit/>
          </a:bodyPr>
          <a:lstStyle/>
          <a:p>
            <a:r>
              <a:rPr lang="pt-PT" altLang="pt-BR" sz="2000" b="1" dirty="0">
                <a:solidFill>
                  <a:srgbClr val="24170A"/>
                </a:solidFill>
                <a:latin typeface="MyriadPro-Regular"/>
              </a:rPr>
              <a:t>Lago Titicaca</a:t>
            </a:r>
            <a:endParaRPr lang="pt-BR" sz="2000" b="1" dirty="0"/>
          </a:p>
        </p:txBody>
      </p:sp>
    </p:spTree>
    <p:extLst>
      <p:ext uri="{BB962C8B-B14F-4D97-AF65-F5344CB8AC3E}">
        <p14:creationId xmlns:p14="http://schemas.microsoft.com/office/powerpoint/2010/main" val="3707007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185884FF-3E4A-603D-8534-DC1B6D49FD09}"/>
              </a:ext>
            </a:extLst>
          </p:cNvPr>
          <p:cNvSpPr txBox="1">
            <a:spLocks noChangeArrowheads="1"/>
          </p:cNvSpPr>
          <p:nvPr/>
        </p:nvSpPr>
        <p:spPr bwMode="auto">
          <a:xfrm>
            <a:off x="91783" y="3140968"/>
            <a:ext cx="4624233"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altLang="pt-BR" sz="1600" b="1" dirty="0">
                <a:solidFill>
                  <a:srgbClr val="FF0000"/>
                </a:solidFill>
              </a:rPr>
              <a:t>Animal dos Andes: Lhama</a:t>
            </a:r>
            <a:endParaRPr lang="en-US" b="1" dirty="0">
              <a:solidFill>
                <a:srgbClr val="FF0000"/>
              </a:solidFill>
            </a:endParaRPr>
          </a:p>
          <a:p>
            <a:pPr marL="285750" indent="-285750">
              <a:buFont typeface="Wingdings" panose="05000000000000000000" pitchFamily="2" charset="2"/>
              <a:buChar char="Ø"/>
            </a:pPr>
            <a:r>
              <a:rPr lang="pt-BR" b="1" dirty="0"/>
              <a:t>Espécie de gado domesticado, é um animal da família dos camelos, apesar de não apresentarem corcovas. </a:t>
            </a:r>
          </a:p>
          <a:p>
            <a:pPr marL="285750" indent="-285750">
              <a:buFont typeface="Wingdings" panose="05000000000000000000" pitchFamily="2" charset="2"/>
              <a:buChar char="Ø"/>
            </a:pPr>
            <a:r>
              <a:rPr lang="pt-BR" b="1" dirty="0"/>
              <a:t>A lhama é principalmente um animal de carga, mas também é usada como fonte de alimento, lã, couro, esterco seco como combustível.</a:t>
            </a:r>
          </a:p>
          <a:p>
            <a:pPr marL="285750" indent="-285750">
              <a:buFont typeface="Wingdings" panose="05000000000000000000" pitchFamily="2" charset="2"/>
              <a:buChar char="Ø"/>
            </a:pPr>
            <a:r>
              <a:rPr lang="pt-BR" b="1" dirty="0"/>
              <a:t>Os rebanhos de lhamas são encontrados principalmente na Bolívia, Peru, Colômbia, Equador, Chile, e Argentina</a:t>
            </a:r>
          </a:p>
          <a:p>
            <a:pPr marL="285750" indent="-285750">
              <a:buFont typeface="Wingdings" panose="05000000000000000000" pitchFamily="2" charset="2"/>
              <a:buChar char="Ø"/>
            </a:pPr>
            <a:r>
              <a:rPr lang="pt-BR" b="1" dirty="0"/>
              <a:t>Quando irritados, eles cospem. </a:t>
            </a:r>
          </a:p>
        </p:txBody>
      </p:sp>
      <p:pic>
        <p:nvPicPr>
          <p:cNvPr id="7" name="Imagem 6" descr="Lhama com a boca aberta&#10;&#10;Descrição gerada automaticamente">
            <a:extLst>
              <a:ext uri="{FF2B5EF4-FFF2-40B4-BE49-F238E27FC236}">
                <a16:creationId xmlns:a16="http://schemas.microsoft.com/office/drawing/2014/main" id="{CD2B117D-F30A-35CF-15CD-648642F3D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1" y="836712"/>
            <a:ext cx="3384375" cy="2256250"/>
          </a:xfrm>
          <a:prstGeom prst="rect">
            <a:avLst/>
          </a:prstGeom>
        </p:spPr>
      </p:pic>
      <p:pic>
        <p:nvPicPr>
          <p:cNvPr id="11" name="Imagem 10" descr="Pessoas montadas em cavalos&#10;&#10;Descrição gerada automaticamente">
            <a:extLst>
              <a:ext uri="{FF2B5EF4-FFF2-40B4-BE49-F238E27FC236}">
                <a16:creationId xmlns:a16="http://schemas.microsoft.com/office/drawing/2014/main" id="{EAE59FF9-21EB-4F81-3E7C-F9303FFD2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908720"/>
            <a:ext cx="4124325" cy="2752725"/>
          </a:xfrm>
          <a:prstGeom prst="rect">
            <a:avLst/>
          </a:prstGeom>
        </p:spPr>
      </p:pic>
      <p:pic>
        <p:nvPicPr>
          <p:cNvPr id="15" name="Imagem 14" descr="Grupo de animais no campo&#10;&#10;Descrição gerada automaticamente">
            <a:extLst>
              <a:ext uri="{FF2B5EF4-FFF2-40B4-BE49-F238E27FC236}">
                <a16:creationId xmlns:a16="http://schemas.microsoft.com/office/drawing/2014/main" id="{3323DDD8-C355-0EF0-34D7-42A38C375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189" y="3789040"/>
            <a:ext cx="4124325" cy="2749550"/>
          </a:xfrm>
          <a:prstGeom prst="rect">
            <a:avLst/>
          </a:prstGeom>
        </p:spPr>
      </p:pic>
    </p:spTree>
    <p:extLst>
      <p:ext uri="{BB962C8B-B14F-4D97-AF65-F5344CB8AC3E}">
        <p14:creationId xmlns:p14="http://schemas.microsoft.com/office/powerpoint/2010/main" val="90497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S04 - Missões – 23 de Julho</a:t>
            </a:r>
            <a:endParaRPr lang="pt-BR" dirty="0"/>
          </a:p>
        </p:txBody>
      </p:sp>
      <p:sp>
        <p:nvSpPr>
          <p:cNvPr id="3" name="Espaço Reservado para Texto 2">
            <a:extLst>
              <a:ext uri="{FF2B5EF4-FFF2-40B4-BE49-F238E27FC236}">
                <a16:creationId xmlns:a16="http://schemas.microsoft.com/office/drawing/2014/main" id="{D285A77C-7A7B-496C-A82B-D127150EB414}"/>
              </a:ext>
            </a:extLst>
          </p:cNvPr>
          <p:cNvSpPr>
            <a:spLocks noGrp="1"/>
          </p:cNvSpPr>
          <p:nvPr>
            <p:ph type="body" sz="quarter" idx="12"/>
          </p:nvPr>
        </p:nvSpPr>
        <p:spPr/>
        <p:txBody>
          <a:bodyPr/>
          <a:lstStyle/>
          <a:p>
            <a:r>
              <a:rPr lang="pt-BR" dirty="0"/>
              <a:t>Retorno ao lar</a:t>
            </a:r>
          </a:p>
        </p:txBody>
      </p:sp>
      <p:sp>
        <p:nvSpPr>
          <p:cNvPr id="7" name="Espaço Reservado para Texto 6">
            <a:extLst>
              <a:ext uri="{FF2B5EF4-FFF2-40B4-BE49-F238E27FC236}">
                <a16:creationId xmlns:a16="http://schemas.microsoft.com/office/drawing/2014/main" id="{FE14FB3B-61E4-4A97-8544-569680743F03}"/>
              </a:ext>
            </a:extLst>
          </p:cNvPr>
          <p:cNvSpPr>
            <a:spLocks noGrp="1"/>
          </p:cNvSpPr>
          <p:nvPr>
            <p:ph type="body" sz="quarter" idx="15"/>
          </p:nvPr>
        </p:nvSpPr>
        <p:spPr/>
        <p:txBody>
          <a:bodyPr/>
          <a:lstStyle/>
          <a:p>
            <a:r>
              <a:rPr lang="pt-BR" dirty="0"/>
              <a:t>Ivon</a:t>
            </a:r>
          </a:p>
        </p:txBody>
      </p:sp>
      <p:sp>
        <p:nvSpPr>
          <p:cNvPr id="9" name="Espaço Reservado para Texto 8">
            <a:extLst>
              <a:ext uri="{FF2B5EF4-FFF2-40B4-BE49-F238E27FC236}">
                <a16:creationId xmlns:a16="http://schemas.microsoft.com/office/drawing/2014/main" id="{D0D3C091-2482-4265-A642-5164F1DC55CF}"/>
              </a:ext>
            </a:extLst>
          </p:cNvPr>
          <p:cNvSpPr>
            <a:spLocks noGrp="1"/>
          </p:cNvSpPr>
          <p:nvPr>
            <p:ph type="body" sz="quarter" idx="16"/>
          </p:nvPr>
        </p:nvSpPr>
        <p:spPr/>
        <p:txBody>
          <a:bodyPr/>
          <a:lstStyle/>
          <a:p>
            <a:r>
              <a:rPr lang="pt-BR" dirty="0"/>
              <a:t>Bolívia</a:t>
            </a:r>
          </a:p>
        </p:txBody>
      </p:sp>
      <p:pic>
        <p:nvPicPr>
          <p:cNvPr id="15" name="Espaço Reservado para Imagem 14" descr="Menino de camisa azul&#10;&#10;Descrição gerada automaticamente">
            <a:extLst>
              <a:ext uri="{FF2B5EF4-FFF2-40B4-BE49-F238E27FC236}">
                <a16:creationId xmlns:a16="http://schemas.microsoft.com/office/drawing/2014/main" id="{B54C82C9-1828-C955-53A1-ED187EE18200}"/>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4320" r="4320"/>
          <a:stretch>
            <a:fillRect/>
          </a:stretch>
        </p:blipFill>
        <p:spPr/>
      </p:pic>
      <p:pic>
        <p:nvPicPr>
          <p:cNvPr id="8" name="Espaço Reservado para Imagem 7" descr="Uma imagem contendo Forma&#10;&#10;Descrição gerada automaticamente">
            <a:extLst>
              <a:ext uri="{FF2B5EF4-FFF2-40B4-BE49-F238E27FC236}">
                <a16:creationId xmlns:a16="http://schemas.microsoft.com/office/drawing/2014/main" id="{A57B0E19-09CB-44F5-B45D-1356CA8A4622}"/>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7" b="67"/>
          <a:stretch>
            <a:fillRect/>
          </a:stretch>
        </p:blipFill>
        <p:spPr/>
      </p:pic>
    </p:spTree>
    <p:extLst>
      <p:ext uri="{BB962C8B-B14F-4D97-AF65-F5344CB8AC3E}">
        <p14:creationId xmlns:p14="http://schemas.microsoft.com/office/powerpoint/2010/main" val="777575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17516D2-D851-DF40-D4D1-78B760BE5D77}"/>
              </a:ext>
            </a:extLst>
          </p:cNvPr>
          <p:cNvSpPr>
            <a:spLocks noGrp="1"/>
          </p:cNvSpPr>
          <p:nvPr>
            <p:ph type="body" sz="quarter" idx="10"/>
          </p:nvPr>
        </p:nvSpPr>
        <p:spPr>
          <a:xfrm>
            <a:off x="71996" y="679578"/>
            <a:ext cx="2959200" cy="1453278"/>
          </a:xfrm>
        </p:spPr>
        <p:txBody>
          <a:bodyPr/>
          <a:lstStyle/>
          <a:p>
            <a:r>
              <a:rPr lang="pt-BR" altLang="pt-BR" dirty="0">
                <a:solidFill>
                  <a:srgbClr val="24170A"/>
                </a:solidFill>
                <a:latin typeface="MyriadPro-Regular"/>
              </a:rPr>
              <a:t>Os animais nacionais da Bolívia são a Lhama e o Condor Andino. </a:t>
            </a:r>
          </a:p>
          <a:p>
            <a:r>
              <a:rPr lang="pt-BR" altLang="pt-BR" dirty="0">
                <a:solidFill>
                  <a:srgbClr val="24170A"/>
                </a:solidFill>
                <a:latin typeface="MyriadPro-Regular"/>
              </a:rPr>
              <a:t>O Condor Andino é a maior ave de rapina do mundo. </a:t>
            </a:r>
          </a:p>
          <a:p>
            <a:pPr algn="l"/>
            <a:endParaRPr lang="en-US" sz="1800" i="0" u="none" strike="noStrike" baseline="0" dirty="0">
              <a:solidFill>
                <a:srgbClr val="24170A"/>
              </a:solidFill>
              <a:latin typeface="MyriadPro-Regular"/>
            </a:endParaRPr>
          </a:p>
          <a:p>
            <a:pPr algn="l"/>
            <a:endParaRPr lang="en-US" dirty="0">
              <a:solidFill>
                <a:srgbClr val="24170A"/>
              </a:solidFill>
              <a:latin typeface="MyriadPro-Regular"/>
            </a:endParaRPr>
          </a:p>
          <a:p>
            <a:pPr algn="l"/>
            <a:endParaRPr lang="pt-BR" dirty="0"/>
          </a:p>
        </p:txBody>
      </p:sp>
      <p:pic>
        <p:nvPicPr>
          <p:cNvPr id="6" name="Imagem 5" descr="Lhama branca no fundo&#10;&#10;Descrição gerada automaticamente">
            <a:extLst>
              <a:ext uri="{FF2B5EF4-FFF2-40B4-BE49-F238E27FC236}">
                <a16:creationId xmlns:a16="http://schemas.microsoft.com/office/drawing/2014/main" id="{D186B93A-5BBB-7F1D-503E-12EEA23FC76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418587"/>
            <a:ext cx="4275364" cy="2434474"/>
          </a:xfrm>
          <a:prstGeom prst="rect">
            <a:avLst/>
          </a:prstGeom>
        </p:spPr>
      </p:pic>
      <p:pic>
        <p:nvPicPr>
          <p:cNvPr id="5" name="Imagem 4" descr="Águia voando no céu&#10;&#10;Descrição gerada automaticamente">
            <a:extLst>
              <a:ext uri="{FF2B5EF4-FFF2-40B4-BE49-F238E27FC236}">
                <a16:creationId xmlns:a16="http://schemas.microsoft.com/office/drawing/2014/main" id="{FC6CC263-496F-22E7-1FD8-A3AA17291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9591" y="836712"/>
            <a:ext cx="3712413" cy="2088232"/>
          </a:xfrm>
          <a:prstGeom prst="rect">
            <a:avLst/>
          </a:prstGeom>
        </p:spPr>
      </p:pic>
      <p:sp>
        <p:nvSpPr>
          <p:cNvPr id="7" name="CaixaDeTexto 6">
            <a:extLst>
              <a:ext uri="{FF2B5EF4-FFF2-40B4-BE49-F238E27FC236}">
                <a16:creationId xmlns:a16="http://schemas.microsoft.com/office/drawing/2014/main" id="{3E926937-F594-D5BE-1201-9E11AD54BC55}"/>
              </a:ext>
            </a:extLst>
          </p:cNvPr>
          <p:cNvSpPr txBox="1"/>
          <p:nvPr/>
        </p:nvSpPr>
        <p:spPr>
          <a:xfrm>
            <a:off x="5436096" y="2538585"/>
            <a:ext cx="3635908" cy="369332"/>
          </a:xfrm>
          <a:prstGeom prst="rect">
            <a:avLst/>
          </a:prstGeom>
          <a:noFill/>
        </p:spPr>
        <p:txBody>
          <a:bodyPr wrap="square">
            <a:spAutoFit/>
          </a:bodyPr>
          <a:lstStyle/>
          <a:p>
            <a:pPr algn="ctr"/>
            <a:r>
              <a:rPr lang="pt-BR" b="1" dirty="0">
                <a:latin typeface="AmsiProCond-Light"/>
              </a:rPr>
              <a:t>Co</a:t>
            </a:r>
            <a:r>
              <a:rPr lang="pt-BR" sz="1800" b="1" i="0" u="none" strike="noStrike" baseline="0" dirty="0">
                <a:latin typeface="AmsiProCond-Light"/>
              </a:rPr>
              <a:t>ndor dos Andes</a:t>
            </a:r>
            <a:endParaRPr lang="pt-BR" b="1" dirty="0"/>
          </a:p>
        </p:txBody>
      </p:sp>
      <p:sp>
        <p:nvSpPr>
          <p:cNvPr id="8" name="CaixaDeTexto 7">
            <a:extLst>
              <a:ext uri="{FF2B5EF4-FFF2-40B4-BE49-F238E27FC236}">
                <a16:creationId xmlns:a16="http://schemas.microsoft.com/office/drawing/2014/main" id="{7356F5F9-A9D9-08EA-876E-FC71EBE8BDBE}"/>
              </a:ext>
            </a:extLst>
          </p:cNvPr>
          <p:cNvSpPr txBox="1"/>
          <p:nvPr/>
        </p:nvSpPr>
        <p:spPr>
          <a:xfrm>
            <a:off x="3939854" y="5251663"/>
            <a:ext cx="1419737" cy="369332"/>
          </a:xfrm>
          <a:prstGeom prst="rect">
            <a:avLst/>
          </a:prstGeom>
          <a:noFill/>
        </p:spPr>
        <p:txBody>
          <a:bodyPr wrap="square">
            <a:spAutoFit/>
          </a:bodyPr>
          <a:lstStyle/>
          <a:p>
            <a:pPr algn="ctr"/>
            <a:r>
              <a:rPr lang="pt-BR" b="1" dirty="0">
                <a:latin typeface="AmsiProCond-Light"/>
              </a:rPr>
              <a:t>Lhama</a:t>
            </a:r>
            <a:endParaRPr lang="pt-BR" b="1" dirty="0"/>
          </a:p>
        </p:txBody>
      </p:sp>
      <p:pic>
        <p:nvPicPr>
          <p:cNvPr id="4098" name="Picture 2" descr="Cóndor Andino/Andean Condor/Vultur gryphus – Birds Colombia #OneBirdPerDay  #UnAvePorDía">
            <a:extLst>
              <a:ext uri="{FF2B5EF4-FFF2-40B4-BE49-F238E27FC236}">
                <a16:creationId xmlns:a16="http://schemas.microsoft.com/office/drawing/2014/main" id="{72108FE7-FD94-F50B-3FA7-A0B36FE10D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673066" y="1892753"/>
            <a:ext cx="2686525" cy="21697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hama – Wikipédia, a enciclopédia livre">
            <a:extLst>
              <a:ext uri="{FF2B5EF4-FFF2-40B4-BE49-F238E27FC236}">
                <a16:creationId xmlns:a16="http://schemas.microsoft.com/office/drawing/2014/main" id="{008762F7-C7A9-0F3F-DC3C-65F2D3ADBD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359591" y="4106197"/>
            <a:ext cx="3022426" cy="268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943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E04099C-63F6-DAF5-E99B-E22AAC0EC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5" y="836711"/>
            <a:ext cx="3242612" cy="2376265"/>
          </a:xfrm>
          <a:prstGeom prst="rect">
            <a:avLst/>
          </a:prstGeom>
        </p:spPr>
      </p:pic>
      <p:sp>
        <p:nvSpPr>
          <p:cNvPr id="2" name="CaixaDeTexto 18">
            <a:extLst>
              <a:ext uri="{FF2B5EF4-FFF2-40B4-BE49-F238E27FC236}">
                <a16:creationId xmlns:a16="http://schemas.microsoft.com/office/drawing/2014/main" id="{83360DD1-6160-5A2A-A295-3E55FB8A0827}"/>
              </a:ext>
            </a:extLst>
          </p:cNvPr>
          <p:cNvSpPr txBox="1">
            <a:spLocks noChangeArrowheads="1"/>
          </p:cNvSpPr>
          <p:nvPr/>
        </p:nvSpPr>
        <p:spPr bwMode="auto">
          <a:xfrm>
            <a:off x="323528" y="3212976"/>
            <a:ext cx="4536504"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sz="1600" b="1" dirty="0">
                <a:solidFill>
                  <a:srgbClr val="FF0000"/>
                </a:solidFill>
              </a:rPr>
              <a:t>Animal do Amazonas: Golfinho</a:t>
            </a:r>
          </a:p>
          <a:p>
            <a:r>
              <a:rPr lang="pt-BR" b="1" dirty="0"/>
              <a:t>O golfinho do rio Amazonas cresce até dois metros de comprimento e pode pesar de 67 a 90 kg. Ele localiza objetos sob a água através de um sistema sonar natural chamado </a:t>
            </a:r>
            <a:r>
              <a:rPr lang="pt-BR" b="1" dirty="0" err="1"/>
              <a:t>ecolocalização</a:t>
            </a:r>
            <a:r>
              <a:rPr lang="pt-BR" b="1" dirty="0"/>
              <a:t>. Muitos marinheiros acreditam que, ter golfinhos nadando em ao redor de seu navio, traz boa sorte. Os golfinhos podem alcançar a velocidade de 40 km por hora quando estão nadando. Essa é a mesma velocidade da corrida de um elefante! </a:t>
            </a:r>
            <a:endParaRPr lang="pt-BR" sz="1600" b="1" i="1" dirty="0"/>
          </a:p>
        </p:txBody>
      </p:sp>
      <p:pic>
        <p:nvPicPr>
          <p:cNvPr id="3" name="Imagem 2">
            <a:extLst>
              <a:ext uri="{FF2B5EF4-FFF2-40B4-BE49-F238E27FC236}">
                <a16:creationId xmlns:a16="http://schemas.microsoft.com/office/drawing/2014/main" id="{984A23B1-4555-2D2A-6F06-D88D2F454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507" y="3995197"/>
            <a:ext cx="3930437" cy="2880320"/>
          </a:xfrm>
          <a:prstGeom prst="rect">
            <a:avLst/>
          </a:prstGeom>
        </p:spPr>
      </p:pic>
      <p:pic>
        <p:nvPicPr>
          <p:cNvPr id="4" name="Imagem 3">
            <a:extLst>
              <a:ext uri="{FF2B5EF4-FFF2-40B4-BE49-F238E27FC236}">
                <a16:creationId xmlns:a16="http://schemas.microsoft.com/office/drawing/2014/main" id="{5C2266A5-D901-CD7D-2833-9422033A1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557" y="713834"/>
            <a:ext cx="4152388" cy="2761338"/>
          </a:xfrm>
          <a:prstGeom prst="rect">
            <a:avLst/>
          </a:prstGeom>
        </p:spPr>
      </p:pic>
      <p:sp>
        <p:nvSpPr>
          <p:cNvPr id="5" name="CaixaDeTexto 4">
            <a:extLst>
              <a:ext uri="{FF2B5EF4-FFF2-40B4-BE49-F238E27FC236}">
                <a16:creationId xmlns:a16="http://schemas.microsoft.com/office/drawing/2014/main" id="{F5EC1638-FF8E-8EB7-9290-8323FE0C160F}"/>
              </a:ext>
            </a:extLst>
          </p:cNvPr>
          <p:cNvSpPr txBox="1"/>
          <p:nvPr/>
        </p:nvSpPr>
        <p:spPr>
          <a:xfrm>
            <a:off x="4991345" y="3418250"/>
            <a:ext cx="3779912" cy="646331"/>
          </a:xfrm>
          <a:prstGeom prst="rect">
            <a:avLst/>
          </a:prstGeom>
          <a:noFill/>
        </p:spPr>
        <p:txBody>
          <a:bodyPr wrap="square" rtlCol="0">
            <a:spAutoFit/>
          </a:bodyPr>
          <a:lstStyle/>
          <a:p>
            <a:pPr algn="ctr"/>
            <a:r>
              <a:rPr lang="pt-BR" b="1" dirty="0"/>
              <a:t>Também chamado de </a:t>
            </a:r>
          </a:p>
          <a:p>
            <a:pPr algn="ctr"/>
            <a:r>
              <a:rPr lang="pt-BR" b="1" dirty="0"/>
              <a:t>boto cor-de-rosa</a:t>
            </a:r>
          </a:p>
        </p:txBody>
      </p:sp>
    </p:spTree>
    <p:extLst>
      <p:ext uri="{BB962C8B-B14F-4D97-AF65-F5344CB8AC3E}">
        <p14:creationId xmlns:p14="http://schemas.microsoft.com/office/powerpoint/2010/main" val="914687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S05 - Missões – 30 de Julho</a:t>
            </a:r>
            <a:endParaRPr lang="pt-BR" dirty="0"/>
          </a:p>
        </p:txBody>
      </p:sp>
      <p:sp>
        <p:nvSpPr>
          <p:cNvPr id="3" name="Espaço Reservado para Texto 2">
            <a:extLst>
              <a:ext uri="{FF2B5EF4-FFF2-40B4-BE49-F238E27FC236}">
                <a16:creationId xmlns:a16="http://schemas.microsoft.com/office/drawing/2014/main" id="{38DE81CA-EAA5-4AAA-91B4-1E59B463E0DA}"/>
              </a:ext>
            </a:extLst>
          </p:cNvPr>
          <p:cNvSpPr>
            <a:spLocks noGrp="1"/>
          </p:cNvSpPr>
          <p:nvPr>
            <p:ph type="body" sz="quarter" idx="12"/>
          </p:nvPr>
        </p:nvSpPr>
        <p:spPr/>
        <p:txBody>
          <a:bodyPr/>
          <a:lstStyle/>
          <a:p>
            <a:r>
              <a:rPr lang="pt-BR" dirty="0"/>
              <a:t>Vale a Pena Persistir</a:t>
            </a:r>
          </a:p>
        </p:txBody>
      </p:sp>
      <p:sp>
        <p:nvSpPr>
          <p:cNvPr id="6" name="Espaço Reservado para Texto 5">
            <a:extLst>
              <a:ext uri="{FF2B5EF4-FFF2-40B4-BE49-F238E27FC236}">
                <a16:creationId xmlns:a16="http://schemas.microsoft.com/office/drawing/2014/main" id="{EB894371-706A-4B5A-BF55-C21696D97239}"/>
              </a:ext>
            </a:extLst>
          </p:cNvPr>
          <p:cNvSpPr>
            <a:spLocks noGrp="1"/>
          </p:cNvSpPr>
          <p:nvPr>
            <p:ph type="body" sz="quarter" idx="15"/>
          </p:nvPr>
        </p:nvSpPr>
        <p:spPr/>
        <p:txBody>
          <a:bodyPr/>
          <a:lstStyle/>
          <a:p>
            <a:r>
              <a:rPr lang="pt-BR" dirty="0"/>
              <a:t>Agustina</a:t>
            </a:r>
          </a:p>
        </p:txBody>
      </p:sp>
      <p:sp>
        <p:nvSpPr>
          <p:cNvPr id="8" name="Espaço Reservado para Texto 7">
            <a:extLst>
              <a:ext uri="{FF2B5EF4-FFF2-40B4-BE49-F238E27FC236}">
                <a16:creationId xmlns:a16="http://schemas.microsoft.com/office/drawing/2014/main" id="{9C141C6E-BE68-4CB1-98B3-39D0F3C2CDF6}"/>
              </a:ext>
            </a:extLst>
          </p:cNvPr>
          <p:cNvSpPr>
            <a:spLocks noGrp="1"/>
          </p:cNvSpPr>
          <p:nvPr>
            <p:ph type="body" sz="quarter" idx="16"/>
          </p:nvPr>
        </p:nvSpPr>
        <p:spPr/>
        <p:txBody>
          <a:bodyPr/>
          <a:lstStyle/>
          <a:p>
            <a:r>
              <a:rPr lang="pt-BR" dirty="0"/>
              <a:t>Uruguai</a:t>
            </a:r>
          </a:p>
        </p:txBody>
      </p:sp>
      <p:pic>
        <p:nvPicPr>
          <p:cNvPr id="11" name="Espaço Reservado para Imagem 10" descr="Rosto de mulher sorrindo&#10;&#10;Descrição gerada automaticamente">
            <a:extLst>
              <a:ext uri="{FF2B5EF4-FFF2-40B4-BE49-F238E27FC236}">
                <a16:creationId xmlns:a16="http://schemas.microsoft.com/office/drawing/2014/main" id="{3C351EE1-4E37-FB2E-25B8-CFABA65DF64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763" r="9763"/>
          <a:stretch>
            <a:fillRect/>
          </a:stretch>
        </p:blipFill>
        <p:spPr/>
      </p:pic>
      <p:pic>
        <p:nvPicPr>
          <p:cNvPr id="9" name="Espaço Reservado para Imagem 8" descr="Ícone&#10;&#10;Descrição gerada automaticamente com confiança baixa">
            <a:extLst>
              <a:ext uri="{FF2B5EF4-FFF2-40B4-BE49-F238E27FC236}">
                <a16:creationId xmlns:a16="http://schemas.microsoft.com/office/drawing/2014/main" id="{D628E6D6-70B1-9F6D-9D16-BA155C47211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4" b="164"/>
          <a:stretch>
            <a:fillRect/>
          </a:stretch>
        </p:blipFill>
        <p:spPr/>
      </p:pic>
    </p:spTree>
    <p:extLst>
      <p:ext uri="{BB962C8B-B14F-4D97-AF65-F5344CB8AC3E}">
        <p14:creationId xmlns:p14="http://schemas.microsoft.com/office/powerpoint/2010/main" val="255440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084E786-585C-B0A1-1053-3A6010328893}"/>
              </a:ext>
            </a:extLst>
          </p:cNvPr>
          <p:cNvSpPr>
            <a:spLocks noChangeArrowheads="1"/>
          </p:cNvSpPr>
          <p:nvPr/>
        </p:nvSpPr>
        <p:spPr bwMode="auto">
          <a:xfrm>
            <a:off x="71536" y="690951"/>
            <a:ext cx="3564360" cy="6167049"/>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Uruguai</a:t>
            </a:r>
          </a:p>
          <a:p>
            <a:pPr marL="342900" indent="-342900">
              <a:buFont typeface="Arial" panose="020B0604020202020204" pitchFamily="34" charset="0"/>
              <a:buChar char="•"/>
            </a:pPr>
            <a:r>
              <a:rPr lang="en-US" sz="2000" b="1" dirty="0">
                <a:latin typeface="Myriad Pro" panose="020B0503030403020204" pitchFamily="34" charset="0"/>
              </a:rPr>
              <a:t>A </a:t>
            </a:r>
            <a:r>
              <a:rPr lang="en-US" sz="2000" b="1" dirty="0" err="1">
                <a:latin typeface="Myriad Pro" panose="020B0503030403020204" pitchFamily="34" charset="0"/>
              </a:rPr>
              <a:t>primeira</a:t>
            </a:r>
            <a:r>
              <a:rPr lang="en-US" sz="2000" b="1" dirty="0">
                <a:latin typeface="Myriad Pro" panose="020B0503030403020204" pitchFamily="34" charset="0"/>
              </a:rPr>
              <a:t> </a:t>
            </a:r>
            <a:r>
              <a:rPr lang="en-US" sz="2000" b="1" dirty="0" err="1">
                <a:latin typeface="Myriad Pro" panose="020B0503030403020204" pitchFamily="34" charset="0"/>
              </a:rPr>
              <a:t>escola</a:t>
            </a:r>
            <a:r>
              <a:rPr lang="en-US" sz="2000" b="1" dirty="0">
                <a:latin typeface="Myriad Pro" panose="020B0503030403020204" pitchFamily="34" charset="0"/>
              </a:rPr>
              <a:t> </a:t>
            </a:r>
            <a:r>
              <a:rPr lang="en-US" sz="2000" b="1" dirty="0" err="1">
                <a:latin typeface="Myriad Pro" panose="020B0503030403020204" pitchFamily="34" charset="0"/>
              </a:rPr>
              <a:t>adventista</a:t>
            </a:r>
            <a:r>
              <a:rPr lang="en-US" sz="2000" b="1" dirty="0">
                <a:latin typeface="Myriad Pro" panose="020B0503030403020204" pitchFamily="34" charset="0"/>
              </a:rPr>
              <a:t> no </a:t>
            </a:r>
            <a:r>
              <a:rPr lang="en-US" sz="2000" b="1" dirty="0" err="1">
                <a:latin typeface="Myriad Pro" panose="020B0503030403020204" pitchFamily="34" charset="0"/>
              </a:rPr>
              <a:t>Uruguai</a:t>
            </a:r>
            <a:r>
              <a:rPr lang="en-US" sz="2000" b="1" dirty="0">
                <a:latin typeface="Myriad Pro" panose="020B0503030403020204" pitchFamily="34" charset="0"/>
              </a:rPr>
              <a:t>, </a:t>
            </a:r>
            <a:r>
              <a:rPr lang="en-US" sz="2000" b="1" dirty="0" err="1">
                <a:latin typeface="Myriad Pro" panose="020B0503030403020204" pitchFamily="34" charset="0"/>
              </a:rPr>
              <a:t>foi</a:t>
            </a:r>
            <a:r>
              <a:rPr lang="en-US" sz="2000" b="1" dirty="0">
                <a:latin typeface="Myriad Pro" panose="020B0503030403020204" pitchFamily="34" charset="0"/>
              </a:rPr>
              <a:t> </a:t>
            </a:r>
            <a:r>
              <a:rPr lang="en-US" sz="2000" b="1" dirty="0" err="1">
                <a:latin typeface="Myriad Pro" panose="020B0503030403020204" pitchFamily="34" charset="0"/>
              </a:rPr>
              <a:t>organizada</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1908, </a:t>
            </a:r>
            <a:r>
              <a:rPr lang="en-US" sz="2000" b="1" dirty="0" err="1">
                <a:latin typeface="Myriad Pro" panose="020B0503030403020204" pitchFamily="34" charset="0"/>
              </a:rPr>
              <a:t>na</a:t>
            </a:r>
            <a:r>
              <a:rPr lang="en-US" sz="2000" b="1" dirty="0">
                <a:latin typeface="Myriad Pro" panose="020B0503030403020204" pitchFamily="34" charset="0"/>
              </a:rPr>
              <a:t> </a:t>
            </a:r>
            <a:r>
              <a:rPr lang="en-US" sz="2000" b="1" dirty="0" err="1">
                <a:latin typeface="Myriad Pro" panose="020B0503030403020204" pitchFamily="34" charset="0"/>
              </a:rPr>
              <a:t>colônia</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Nova </a:t>
            </a:r>
            <a:r>
              <a:rPr lang="en-US" sz="2000" b="1" dirty="0" err="1">
                <a:latin typeface="Myriad Pro" panose="020B0503030403020204" pitchFamily="34" charset="0"/>
              </a:rPr>
              <a:t>Helvecia</a:t>
            </a:r>
            <a:r>
              <a:rPr lang="en-US" sz="2000" b="1" dirty="0">
                <a:latin typeface="Myriad Pro" panose="020B0503030403020204" pitchFamily="34" charset="0"/>
              </a:rPr>
              <a:t>, </a:t>
            </a:r>
            <a:r>
              <a:rPr lang="en-US" sz="2000" b="1" dirty="0" err="1">
                <a:latin typeface="Myriad Pro" panose="020B0503030403020204" pitchFamily="34" charset="0"/>
              </a:rPr>
              <a:t>na</a:t>
            </a:r>
            <a:r>
              <a:rPr lang="en-US" sz="2000" b="1" dirty="0">
                <a:latin typeface="Myriad Pro" panose="020B0503030403020204" pitchFamily="34" charset="0"/>
              </a:rPr>
              <a:t> casa de Julio Ernst, </a:t>
            </a:r>
            <a:r>
              <a:rPr lang="en-US" sz="2000" b="1" dirty="0" err="1">
                <a:latin typeface="Myriad Pro" panose="020B0503030403020204" pitchFamily="34" charset="0"/>
              </a:rPr>
              <a:t>tendo</a:t>
            </a:r>
            <a:r>
              <a:rPr lang="en-US" sz="2000" b="1" dirty="0">
                <a:latin typeface="Myriad Pro" panose="020B0503030403020204" pitchFamily="34" charset="0"/>
              </a:rPr>
              <a:t> Otto </a:t>
            </a:r>
            <a:r>
              <a:rPr lang="en-US" sz="2000" b="1" dirty="0" err="1">
                <a:latin typeface="Myriad Pro" panose="020B0503030403020204" pitchFamily="34" charset="0"/>
              </a:rPr>
              <a:t>Heydeker</a:t>
            </a:r>
            <a:r>
              <a:rPr lang="en-US" sz="2000" b="1" dirty="0">
                <a:latin typeface="Myriad Pro" panose="020B0503030403020204" pitchFamily="34" charset="0"/>
              </a:rPr>
              <a:t> </a:t>
            </a:r>
            <a:r>
              <a:rPr lang="en-US" sz="2000" b="1" dirty="0" err="1">
                <a:latin typeface="Myriad Pro" panose="020B0503030403020204" pitchFamily="34" charset="0"/>
              </a:rPr>
              <a:t>como</a:t>
            </a:r>
            <a:r>
              <a:rPr lang="en-US" sz="2000" b="1" dirty="0">
                <a:latin typeface="Myriad Pro" panose="020B0503030403020204" pitchFamily="34" charset="0"/>
              </a:rPr>
              <a:t> professor. </a:t>
            </a:r>
          </a:p>
          <a:p>
            <a:pPr marL="342900" indent="-342900">
              <a:buFont typeface="Arial" panose="020B0604020202020204" pitchFamily="34" charset="0"/>
              <a:buChar char="•"/>
            </a:pPr>
            <a:r>
              <a:rPr lang="en-US" sz="2000" b="1" dirty="0">
                <a:latin typeface="Myriad Pro" panose="020B0503030403020204" pitchFamily="34" charset="0"/>
              </a:rPr>
              <a:t>O Instituto </a:t>
            </a:r>
            <a:r>
              <a:rPr lang="en-US" sz="2000" b="1" dirty="0" err="1">
                <a:latin typeface="Myriad Pro" panose="020B0503030403020204" pitchFamily="34" charset="0"/>
              </a:rPr>
              <a:t>Adventista</a:t>
            </a:r>
            <a:r>
              <a:rPr lang="en-US" sz="2000" b="1" dirty="0">
                <a:latin typeface="Myriad Pro" panose="020B0503030403020204" pitchFamily="34" charset="0"/>
              </a:rPr>
              <a:t> do </a:t>
            </a:r>
            <a:r>
              <a:rPr lang="en-US" sz="2000" b="1" dirty="0" err="1">
                <a:latin typeface="Myriad Pro" panose="020B0503030403020204" pitchFamily="34" charset="0"/>
              </a:rPr>
              <a:t>Uruguai</a:t>
            </a:r>
            <a:r>
              <a:rPr lang="en-US" sz="2000" b="1" dirty="0">
                <a:latin typeface="Myriad Pro" panose="020B0503030403020204" pitchFamily="34" charset="0"/>
              </a:rPr>
              <a:t> </a:t>
            </a:r>
            <a:r>
              <a:rPr lang="en-US" sz="2000" b="1" dirty="0" err="1">
                <a:latin typeface="Myriad Pro" panose="020B0503030403020204" pitchFamily="34" charset="0"/>
              </a:rPr>
              <a:t>situado</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Progresso, </a:t>
            </a:r>
            <a:r>
              <a:rPr lang="en-US" sz="2000" b="1" dirty="0" err="1">
                <a:latin typeface="Myriad Pro" panose="020B0503030403020204" pitchFamily="34" charset="0"/>
              </a:rPr>
              <a:t>foi</a:t>
            </a:r>
            <a:r>
              <a:rPr lang="en-US" sz="2000" b="1" dirty="0">
                <a:latin typeface="Myriad Pro" panose="020B0503030403020204" pitchFamily="34" charset="0"/>
              </a:rPr>
              <a:t> </a:t>
            </a:r>
            <a:r>
              <a:rPr lang="en-US" sz="2000" b="1" dirty="0" err="1">
                <a:latin typeface="Myriad Pro" panose="020B0503030403020204" pitchFamily="34" charset="0"/>
              </a:rPr>
              <a:t>fundado</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1944.</a:t>
            </a:r>
          </a:p>
          <a:p>
            <a:pPr marL="342900" indent="-342900">
              <a:buFont typeface="Arial" panose="020B0604020202020204" pitchFamily="34" charset="0"/>
              <a:buChar char="•"/>
            </a:pPr>
            <a:r>
              <a:rPr lang="pt-PT" altLang="pt-BR" sz="2000" b="1" dirty="0">
                <a:latin typeface="Myriad Pro" panose="020B0503030403020204" pitchFamily="34" charset="0"/>
              </a:rPr>
              <a:t>Uruguai tem restrições rígidas sobre o uso de sal em restaurantes (mesmo o McDonald's não serve batatas fritas com sal). Você tem que pedir o sal para sua mesa. </a:t>
            </a:r>
          </a:p>
          <a:p>
            <a:pPr marL="342900" indent="-342900">
              <a:buFont typeface="Arial" panose="020B0604020202020204" pitchFamily="34" charset="0"/>
              <a:buChar char="•"/>
            </a:pPr>
            <a:endParaRPr lang="en-US" sz="2000" b="1" dirty="0">
              <a:latin typeface="Myriad Pro" panose="020B0503030403020204" pitchFamily="34" charset="0"/>
            </a:endParaRPr>
          </a:p>
          <a:p>
            <a:pPr marL="342900" indent="-342900">
              <a:buFont typeface="Arial" panose="020B0604020202020204" pitchFamily="34" charset="0"/>
              <a:buChar char="•"/>
            </a:pPr>
            <a:endParaRPr lang="pt-BR" sz="2000" b="1" i="1" dirty="0">
              <a:solidFill>
                <a:srgbClr val="FF0000"/>
              </a:solidFill>
            </a:endParaRPr>
          </a:p>
        </p:txBody>
      </p:sp>
      <p:sp>
        <p:nvSpPr>
          <p:cNvPr id="6" name="CaixaDeTexto 2">
            <a:extLst>
              <a:ext uri="{FF2B5EF4-FFF2-40B4-BE49-F238E27FC236}">
                <a16:creationId xmlns:a16="http://schemas.microsoft.com/office/drawing/2014/main" id="{A23A1C7C-2697-0DA6-8058-435CD83A8B2A}"/>
              </a:ext>
            </a:extLst>
          </p:cNvPr>
          <p:cNvSpPr txBox="1">
            <a:spLocks noChangeArrowheads="1"/>
          </p:cNvSpPr>
          <p:nvPr/>
        </p:nvSpPr>
        <p:spPr bwMode="auto">
          <a:xfrm>
            <a:off x="3635896" y="4335487"/>
            <a:ext cx="1584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Uruguai</a:t>
            </a:r>
            <a:endParaRPr lang="pt-BR" altLang="pt-BR" sz="2400" b="1" dirty="0"/>
          </a:p>
        </p:txBody>
      </p:sp>
      <p:pic>
        <p:nvPicPr>
          <p:cNvPr id="7" name="Picture 2" descr="Imagem relacionada">
            <a:extLst>
              <a:ext uri="{FF2B5EF4-FFF2-40B4-BE49-F238E27FC236}">
                <a16:creationId xmlns:a16="http://schemas.microsoft.com/office/drawing/2014/main" id="{BFA97BE7-8DD2-747B-FC45-9B4A24EEA4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4" t="13438" r="1174" b="16802"/>
          <a:stretch/>
        </p:blipFill>
        <p:spPr bwMode="auto">
          <a:xfrm>
            <a:off x="3719458" y="716510"/>
            <a:ext cx="4904512" cy="271249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00B06E02-7A13-444D-4544-5F13E6580F7D}"/>
              </a:ext>
            </a:extLst>
          </p:cNvPr>
          <p:cNvSpPr/>
          <p:nvPr/>
        </p:nvSpPr>
        <p:spPr>
          <a:xfrm>
            <a:off x="5422295" y="3123560"/>
            <a:ext cx="3254161" cy="369332"/>
          </a:xfrm>
          <a:prstGeom prst="rect">
            <a:avLst/>
          </a:prstGeom>
        </p:spPr>
        <p:txBody>
          <a:bodyPr wrap="none">
            <a:spAutoFit/>
          </a:bodyPr>
          <a:lstStyle/>
          <a:p>
            <a:r>
              <a:rPr lang="en-US" dirty="0">
                <a:solidFill>
                  <a:schemeClr val="bg1"/>
                </a:solidFill>
                <a:latin typeface="Myriad Pro" panose="020B0503030403020204" pitchFamily="34" charset="0"/>
              </a:rPr>
              <a:t>Instituto </a:t>
            </a:r>
            <a:r>
              <a:rPr lang="en-US" dirty="0" err="1">
                <a:solidFill>
                  <a:schemeClr val="bg1"/>
                </a:solidFill>
                <a:latin typeface="Myriad Pro" panose="020B0503030403020204" pitchFamily="34" charset="0"/>
              </a:rPr>
              <a:t>Adventista</a:t>
            </a:r>
            <a:r>
              <a:rPr lang="en-US" dirty="0">
                <a:solidFill>
                  <a:schemeClr val="bg1"/>
                </a:solidFill>
                <a:latin typeface="Myriad Pro" panose="020B0503030403020204" pitchFamily="34" charset="0"/>
              </a:rPr>
              <a:t> do </a:t>
            </a:r>
            <a:r>
              <a:rPr lang="en-US" dirty="0" err="1">
                <a:solidFill>
                  <a:schemeClr val="bg1"/>
                </a:solidFill>
                <a:latin typeface="Myriad Pro" panose="020B0503030403020204" pitchFamily="34" charset="0"/>
              </a:rPr>
              <a:t>Uruguai</a:t>
            </a:r>
            <a:r>
              <a:rPr lang="en-US" dirty="0">
                <a:solidFill>
                  <a:schemeClr val="bg1"/>
                </a:solidFill>
                <a:latin typeface="Myriad Pro" panose="020B0503030403020204" pitchFamily="34" charset="0"/>
              </a:rPr>
              <a:t> </a:t>
            </a:r>
            <a:endParaRPr lang="pt-BR" dirty="0">
              <a:solidFill>
                <a:schemeClr val="bg1"/>
              </a:solidFill>
            </a:endParaRPr>
          </a:p>
        </p:txBody>
      </p:sp>
      <p:pic>
        <p:nvPicPr>
          <p:cNvPr id="9" name="Picture 4" descr="Resultado de imagem para Instituto Adventista del Uruguay">
            <a:extLst>
              <a:ext uri="{FF2B5EF4-FFF2-40B4-BE49-F238E27FC236}">
                <a16:creationId xmlns:a16="http://schemas.microsoft.com/office/drawing/2014/main" id="{8686DB65-D157-C5B6-ED16-513BA4B7F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5" y="3803982"/>
            <a:ext cx="3901913" cy="292643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3C39F5A0-D1B1-BAFC-9E02-7522D8C3E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863" y="3569660"/>
            <a:ext cx="1242864" cy="826751"/>
          </a:xfrm>
          <a:prstGeom prst="rect">
            <a:avLst/>
          </a:prstGeom>
        </p:spPr>
      </p:pic>
      <p:pic>
        <p:nvPicPr>
          <p:cNvPr id="5" name="Imagem 4" descr="Uma imagem contendo homem, comida, água, neve&#10;&#10;Descrição gerada automaticamente">
            <a:extLst>
              <a:ext uri="{FF2B5EF4-FFF2-40B4-BE49-F238E27FC236}">
                <a16:creationId xmlns:a16="http://schemas.microsoft.com/office/drawing/2014/main" id="{D68CF3C7-C18E-98A4-B4BF-9A64080EEEC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4165" y="5632160"/>
            <a:ext cx="2388737" cy="1257786"/>
          </a:xfrm>
          <a:prstGeom prst="rect">
            <a:avLst/>
          </a:prstGeom>
        </p:spPr>
      </p:pic>
    </p:spTree>
    <p:extLst>
      <p:ext uri="{BB962C8B-B14F-4D97-AF65-F5344CB8AC3E}">
        <p14:creationId xmlns:p14="http://schemas.microsoft.com/office/powerpoint/2010/main" val="110272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872840D-998D-2F65-3D43-7DB2F3F234C4}"/>
              </a:ext>
            </a:extLst>
          </p:cNvPr>
          <p:cNvPicPr>
            <a:picLocks noChangeAspect="1"/>
          </p:cNvPicPr>
          <p:nvPr/>
        </p:nvPicPr>
        <p:blipFill rotWithShape="1">
          <a:blip r:embed="rId2"/>
          <a:srcRect t="20140" b="5319"/>
          <a:stretch/>
        </p:blipFill>
        <p:spPr>
          <a:xfrm>
            <a:off x="1763688" y="1713871"/>
            <a:ext cx="5392405" cy="5112000"/>
          </a:xfrm>
          <a:prstGeom prst="rect">
            <a:avLst/>
          </a:prstGeom>
        </p:spPr>
      </p:pic>
      <p:sp>
        <p:nvSpPr>
          <p:cNvPr id="5" name="Espaço Reservado para Conteúdo 4">
            <a:extLst>
              <a:ext uri="{FF2B5EF4-FFF2-40B4-BE49-F238E27FC236}">
                <a16:creationId xmlns:a16="http://schemas.microsoft.com/office/drawing/2014/main" id="{83D8590B-AC1D-4359-A763-15D2AA3A3ACB}"/>
              </a:ext>
            </a:extLst>
          </p:cNvPr>
          <p:cNvSpPr>
            <a:spLocks noGrp="1"/>
          </p:cNvSpPr>
          <p:nvPr>
            <p:ph sz="quarter" idx="13"/>
          </p:nvPr>
        </p:nvSpPr>
        <p:spPr>
          <a:solidFill>
            <a:schemeClr val="bg1">
              <a:alpha val="45000"/>
            </a:schemeClr>
          </a:solidFill>
        </p:spPr>
        <p:txBody>
          <a:bodyPr/>
          <a:lstStyle/>
          <a:p>
            <a:pPr algn="ctr"/>
            <a:r>
              <a:rPr lang="pt-BR" dirty="0"/>
              <a:t>3° </a:t>
            </a:r>
            <a:r>
              <a:rPr lang="pt-BR" dirty="0" err="1"/>
              <a:t>Trim</a:t>
            </a:r>
            <a:r>
              <a:rPr lang="pt-BR" dirty="0"/>
              <a:t> 2022</a:t>
            </a:r>
          </a:p>
        </p:txBody>
      </p:sp>
    </p:spTree>
    <p:extLst>
      <p:ext uri="{BB962C8B-B14F-4D97-AF65-F5344CB8AC3E}">
        <p14:creationId xmlns:p14="http://schemas.microsoft.com/office/powerpoint/2010/main" val="2529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2AAFF5DA-1166-94C0-2ADF-5460BAB6752F}"/>
              </a:ext>
            </a:extLst>
          </p:cNvPr>
          <p:cNvSpPr txBox="1">
            <a:spLocks noChangeArrowheads="1"/>
          </p:cNvSpPr>
          <p:nvPr/>
        </p:nvSpPr>
        <p:spPr bwMode="auto">
          <a:xfrm>
            <a:off x="467544" y="3465709"/>
            <a:ext cx="4102059"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sz="1600" b="1" dirty="0">
                <a:solidFill>
                  <a:srgbClr val="FF0000"/>
                </a:solidFill>
              </a:rPr>
              <a:t>Animal do Amazonas: Onça-pintada</a:t>
            </a:r>
          </a:p>
          <a:p>
            <a:r>
              <a:rPr lang="pt-BR" b="1" dirty="0"/>
              <a:t>A onça-pintada é o animal mais temido da floresta amazônica. Pode chegar a mais de 2 m de comprimento, incluindo 90 cm de cauda na fase adulta.</a:t>
            </a:r>
          </a:p>
          <a:p>
            <a:r>
              <a:rPr lang="pt-BR" b="1" dirty="0"/>
              <a:t>Ela pesa 130 quilos e tem um rugido grave e alto. Esconde-se nos galhos das árvores, esperando a presa: anta, capivara ou veado. É conhecida por matar os caçadores na selva. </a:t>
            </a:r>
            <a:endParaRPr lang="pt-BR" sz="1600" b="1" i="1" dirty="0"/>
          </a:p>
        </p:txBody>
      </p:sp>
      <p:sp>
        <p:nvSpPr>
          <p:cNvPr id="3" name="CaixaDeTexto 2">
            <a:extLst>
              <a:ext uri="{FF2B5EF4-FFF2-40B4-BE49-F238E27FC236}">
                <a16:creationId xmlns:a16="http://schemas.microsoft.com/office/drawing/2014/main" id="{E9C6F046-3838-588A-BECB-F8B6C67ED9E1}"/>
              </a:ext>
            </a:extLst>
          </p:cNvPr>
          <p:cNvSpPr txBox="1"/>
          <p:nvPr/>
        </p:nvSpPr>
        <p:spPr>
          <a:xfrm>
            <a:off x="4906387" y="3273204"/>
            <a:ext cx="4153977" cy="400110"/>
          </a:xfrm>
          <a:prstGeom prst="rect">
            <a:avLst/>
          </a:prstGeom>
          <a:noFill/>
        </p:spPr>
        <p:txBody>
          <a:bodyPr wrap="square" rtlCol="0">
            <a:spAutoFit/>
          </a:bodyPr>
          <a:lstStyle/>
          <a:p>
            <a:pPr algn="ctr"/>
            <a:r>
              <a:rPr lang="pt-BR" sz="2000" b="1" dirty="0"/>
              <a:t>Onça nadando</a:t>
            </a:r>
          </a:p>
        </p:txBody>
      </p:sp>
      <p:pic>
        <p:nvPicPr>
          <p:cNvPr id="4" name="Imagem 3">
            <a:extLst>
              <a:ext uri="{FF2B5EF4-FFF2-40B4-BE49-F238E27FC236}">
                <a16:creationId xmlns:a16="http://schemas.microsoft.com/office/drawing/2014/main" id="{70B4DABB-7A1A-73AF-85C1-3762E9F11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645" y="761436"/>
            <a:ext cx="3893334" cy="2595556"/>
          </a:xfrm>
          <a:prstGeom prst="rect">
            <a:avLst/>
          </a:prstGeom>
        </p:spPr>
      </p:pic>
      <p:pic>
        <p:nvPicPr>
          <p:cNvPr id="5" name="Imagem 4">
            <a:extLst>
              <a:ext uri="{FF2B5EF4-FFF2-40B4-BE49-F238E27FC236}">
                <a16:creationId xmlns:a16="http://schemas.microsoft.com/office/drawing/2014/main" id="{E5A7105E-14B0-7078-D325-3AA0BDA21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007" y="3933056"/>
            <a:ext cx="4199972" cy="2784764"/>
          </a:xfrm>
          <a:prstGeom prst="rect">
            <a:avLst/>
          </a:prstGeom>
        </p:spPr>
      </p:pic>
      <p:pic>
        <p:nvPicPr>
          <p:cNvPr id="6" name="Imagem 5">
            <a:extLst>
              <a:ext uri="{FF2B5EF4-FFF2-40B4-BE49-F238E27FC236}">
                <a16:creationId xmlns:a16="http://schemas.microsoft.com/office/drawing/2014/main" id="{650E65FD-A933-7FC7-5B28-9884FF0DC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976891"/>
            <a:ext cx="4836096" cy="2418048"/>
          </a:xfrm>
          <a:prstGeom prst="rect">
            <a:avLst/>
          </a:prstGeom>
        </p:spPr>
      </p:pic>
    </p:spTree>
    <p:extLst>
      <p:ext uri="{BB962C8B-B14F-4D97-AF65-F5344CB8AC3E}">
        <p14:creationId xmlns:p14="http://schemas.microsoft.com/office/powerpoint/2010/main" val="3833523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S06 - Missões – 06 de Agosto</a:t>
            </a:r>
            <a:endParaRPr lang="pt-BR" dirty="0"/>
          </a:p>
        </p:txBody>
      </p:sp>
      <p:sp>
        <p:nvSpPr>
          <p:cNvPr id="3" name="Espaço Reservado para Texto 2">
            <a:extLst>
              <a:ext uri="{FF2B5EF4-FFF2-40B4-BE49-F238E27FC236}">
                <a16:creationId xmlns:a16="http://schemas.microsoft.com/office/drawing/2014/main" id="{C1A0ADC0-604E-434B-8D62-DC76580D83EB}"/>
              </a:ext>
            </a:extLst>
          </p:cNvPr>
          <p:cNvSpPr>
            <a:spLocks noGrp="1"/>
          </p:cNvSpPr>
          <p:nvPr>
            <p:ph type="body" sz="quarter" idx="12"/>
          </p:nvPr>
        </p:nvSpPr>
        <p:spPr/>
        <p:txBody>
          <a:bodyPr/>
          <a:lstStyle/>
          <a:p>
            <a:r>
              <a:rPr lang="pt-BR" dirty="0"/>
              <a:t>A Mudança</a:t>
            </a:r>
          </a:p>
        </p:txBody>
      </p:sp>
      <p:sp>
        <p:nvSpPr>
          <p:cNvPr id="6" name="Espaço Reservado para Texto 5">
            <a:extLst>
              <a:ext uri="{FF2B5EF4-FFF2-40B4-BE49-F238E27FC236}">
                <a16:creationId xmlns:a16="http://schemas.microsoft.com/office/drawing/2014/main" id="{3443E746-FDED-4ED6-BC8C-75C80D2AF2AC}"/>
              </a:ext>
            </a:extLst>
          </p:cNvPr>
          <p:cNvSpPr>
            <a:spLocks noGrp="1"/>
          </p:cNvSpPr>
          <p:nvPr>
            <p:ph type="body" sz="quarter" idx="15"/>
          </p:nvPr>
        </p:nvSpPr>
        <p:spPr/>
        <p:txBody>
          <a:bodyPr/>
          <a:lstStyle/>
          <a:p>
            <a:r>
              <a:rPr lang="pt-BR" sz="1800" b="1" i="0" u="none" strike="noStrike" baseline="0" dirty="0" err="1">
                <a:solidFill>
                  <a:srgbClr val="24170A"/>
                </a:solidFill>
                <a:latin typeface="Goudy-Bold"/>
              </a:rPr>
              <a:t>Sayén</a:t>
            </a:r>
            <a:r>
              <a:rPr lang="pt-BR" sz="1800" b="1" i="0" u="none" strike="noStrike" baseline="0" dirty="0">
                <a:solidFill>
                  <a:srgbClr val="24170A"/>
                </a:solidFill>
                <a:latin typeface="Goudy-Bold"/>
              </a:rPr>
              <a:t> e </a:t>
            </a:r>
            <a:r>
              <a:rPr lang="pt-BR" sz="1800" b="1" i="0" u="none" strike="noStrike" baseline="0" dirty="0" err="1">
                <a:solidFill>
                  <a:srgbClr val="24170A"/>
                </a:solidFill>
                <a:latin typeface="Goudy-Bold"/>
              </a:rPr>
              <a:t>Natán</a:t>
            </a:r>
            <a:endParaRPr lang="pt-BR" dirty="0"/>
          </a:p>
        </p:txBody>
      </p:sp>
      <p:sp>
        <p:nvSpPr>
          <p:cNvPr id="8" name="Espaço Reservado para Texto 7">
            <a:extLst>
              <a:ext uri="{FF2B5EF4-FFF2-40B4-BE49-F238E27FC236}">
                <a16:creationId xmlns:a16="http://schemas.microsoft.com/office/drawing/2014/main" id="{88047C46-0735-48DF-9644-1FE590DB554D}"/>
              </a:ext>
            </a:extLst>
          </p:cNvPr>
          <p:cNvSpPr>
            <a:spLocks noGrp="1"/>
          </p:cNvSpPr>
          <p:nvPr>
            <p:ph type="body" sz="quarter" idx="16"/>
          </p:nvPr>
        </p:nvSpPr>
        <p:spPr/>
        <p:txBody>
          <a:bodyPr/>
          <a:lstStyle/>
          <a:p>
            <a:r>
              <a:rPr lang="pt-BR" dirty="0"/>
              <a:t>Uruguai</a:t>
            </a:r>
          </a:p>
        </p:txBody>
      </p:sp>
      <p:pic>
        <p:nvPicPr>
          <p:cNvPr id="13" name="Espaço Reservado para Imagem 12" descr="Criança sentada sorrindo&#10;&#10;Descrição gerada automaticamente com confiança média">
            <a:extLst>
              <a:ext uri="{FF2B5EF4-FFF2-40B4-BE49-F238E27FC236}">
                <a16:creationId xmlns:a16="http://schemas.microsoft.com/office/drawing/2014/main" id="{02A05D26-EECC-4A51-E8BC-BDF865B5498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367" r="367"/>
          <a:stretch>
            <a:fillRect/>
          </a:stretch>
        </p:blipFill>
        <p:spPr/>
      </p:pic>
      <p:pic>
        <p:nvPicPr>
          <p:cNvPr id="9" name="Espaço Reservado para Imagem 8" descr="Ícone&#10;&#10;Descrição gerada automaticamente com confiança baixa">
            <a:extLst>
              <a:ext uri="{FF2B5EF4-FFF2-40B4-BE49-F238E27FC236}">
                <a16:creationId xmlns:a16="http://schemas.microsoft.com/office/drawing/2014/main" id="{A7F96E1B-DAC4-0019-1078-276930069F7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4" b="164"/>
          <a:stretch>
            <a:fillRect/>
          </a:stretch>
        </p:blipFill>
        <p:spPr/>
      </p:pic>
    </p:spTree>
    <p:extLst>
      <p:ext uri="{BB962C8B-B14F-4D97-AF65-F5344CB8AC3E}">
        <p14:creationId xmlns:p14="http://schemas.microsoft.com/office/powerpoint/2010/main" val="191220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C1F23DD-6F17-AD81-1EEA-4D6CBC1D15FD}"/>
              </a:ext>
            </a:extLst>
          </p:cNvPr>
          <p:cNvSpPr>
            <a:spLocks noChangeArrowheads="1"/>
          </p:cNvSpPr>
          <p:nvPr/>
        </p:nvSpPr>
        <p:spPr bwMode="auto">
          <a:xfrm>
            <a:off x="71537" y="690952"/>
            <a:ext cx="3276327" cy="432222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Paraguai</a:t>
            </a:r>
          </a:p>
          <a:p>
            <a:pPr marL="342900" indent="-342900">
              <a:buFont typeface="Arial" panose="020B0604020202020204" pitchFamily="34" charset="0"/>
              <a:buChar char="•"/>
            </a:pPr>
            <a:r>
              <a:rPr lang="es-ES" sz="2000" b="1" dirty="0"/>
              <a:t>O </a:t>
            </a:r>
            <a:r>
              <a:rPr lang="es-ES" sz="2000" b="1" dirty="0" err="1"/>
              <a:t>Paraguai</a:t>
            </a:r>
            <a:r>
              <a:rPr lang="es-ES" sz="2000" b="1" dirty="0"/>
              <a:t> é </a:t>
            </a:r>
            <a:r>
              <a:rPr lang="es-ES" sz="2000" b="1" dirty="0" err="1"/>
              <a:t>uma</a:t>
            </a:r>
            <a:r>
              <a:rPr lang="es-ES" sz="2000" b="1" dirty="0"/>
              <a:t> </a:t>
            </a:r>
            <a:r>
              <a:rPr lang="es-ES" sz="2000" b="1" dirty="0" err="1"/>
              <a:t>nação</a:t>
            </a:r>
            <a:r>
              <a:rPr lang="es-ES" sz="2000" b="1" dirty="0"/>
              <a:t> </a:t>
            </a:r>
            <a:r>
              <a:rPr lang="es-ES" sz="2000" b="1" dirty="0" err="1"/>
              <a:t>bilingue</a:t>
            </a:r>
            <a:r>
              <a:rPr lang="es-ES" sz="2000" b="1" dirty="0"/>
              <a:t>: o guaraní é </a:t>
            </a:r>
            <a:r>
              <a:rPr lang="es-ES" sz="2000" b="1" dirty="0" err="1"/>
              <a:t>seu</a:t>
            </a:r>
            <a:r>
              <a:rPr lang="es-ES" sz="2000" b="1" dirty="0"/>
              <a:t> </a:t>
            </a:r>
            <a:r>
              <a:rPr lang="es-ES" sz="2000" b="1" dirty="0" err="1"/>
              <a:t>primeiro</a:t>
            </a:r>
            <a:r>
              <a:rPr lang="es-ES" sz="2000" b="1" dirty="0"/>
              <a:t> idioma; e o </a:t>
            </a:r>
            <a:r>
              <a:rPr lang="es-ES" sz="2000" b="1" dirty="0" err="1"/>
              <a:t>espanhol</a:t>
            </a:r>
            <a:r>
              <a:rPr lang="es-ES" sz="2000" b="1" dirty="0"/>
              <a:t>, o segundo</a:t>
            </a:r>
          </a:p>
          <a:p>
            <a:pPr marL="342900" indent="-342900">
              <a:buFont typeface="Arial" panose="020B0604020202020204" pitchFamily="34" charset="0"/>
              <a:buChar char="•"/>
            </a:pPr>
            <a:r>
              <a:rPr lang="es-ES" sz="2000" b="1" dirty="0"/>
              <a:t>O río Paraná </a:t>
            </a:r>
            <a:r>
              <a:rPr lang="es-ES" sz="2000" b="1" dirty="0" err="1"/>
              <a:t>atravessa</a:t>
            </a:r>
            <a:r>
              <a:rPr lang="es-ES" sz="2000" b="1" dirty="0"/>
              <a:t> Brasil, </a:t>
            </a:r>
            <a:r>
              <a:rPr lang="es-ES" sz="2000" b="1" dirty="0" err="1"/>
              <a:t>Paraguai</a:t>
            </a:r>
            <a:r>
              <a:rPr lang="es-ES" sz="2000" b="1" dirty="0"/>
              <a:t> e Argentina. É o segundo </a:t>
            </a:r>
            <a:r>
              <a:rPr lang="es-ES" sz="2000" b="1" dirty="0" err="1"/>
              <a:t>maior</a:t>
            </a:r>
            <a:r>
              <a:rPr lang="es-ES" sz="2000" b="1" dirty="0"/>
              <a:t> rio da américa do </a:t>
            </a:r>
            <a:r>
              <a:rPr lang="es-ES" sz="2000" b="1" dirty="0" err="1"/>
              <a:t>sul</a:t>
            </a:r>
            <a:r>
              <a:rPr lang="es-ES" sz="2000" b="1" dirty="0"/>
              <a:t>, </a:t>
            </a:r>
            <a:r>
              <a:rPr lang="es-ES" sz="2000" b="1" dirty="0" err="1"/>
              <a:t>depois</a:t>
            </a:r>
            <a:r>
              <a:rPr lang="es-ES" sz="2000" b="1" dirty="0"/>
              <a:t> do rio amazonas.</a:t>
            </a:r>
          </a:p>
          <a:p>
            <a:pPr marL="342900" indent="-342900">
              <a:buFont typeface="Arial" panose="020B0604020202020204" pitchFamily="34" charset="0"/>
              <a:buChar char="•"/>
            </a:pPr>
            <a:r>
              <a:rPr lang="es-ES" sz="2000" b="1" dirty="0"/>
              <a:t>No </a:t>
            </a:r>
            <a:r>
              <a:rPr lang="es-ES" sz="2000" b="1" dirty="0" err="1"/>
              <a:t>Paraguai</a:t>
            </a:r>
            <a:r>
              <a:rPr lang="es-ES" sz="2000" b="1" dirty="0"/>
              <a:t> se </a:t>
            </a:r>
            <a:r>
              <a:rPr lang="es-ES" sz="2000" b="1" dirty="0" err="1"/>
              <a:t>encontra</a:t>
            </a:r>
            <a:r>
              <a:rPr lang="es-ES" sz="2000" b="1" dirty="0"/>
              <a:t> o </a:t>
            </a:r>
            <a:r>
              <a:rPr lang="es-ES" sz="2000" b="1" dirty="0" err="1"/>
              <a:t>maior</a:t>
            </a:r>
            <a:r>
              <a:rPr lang="es-ES" sz="2000" b="1" dirty="0"/>
              <a:t> roedor do mundo, chamado de </a:t>
            </a:r>
            <a:r>
              <a:rPr lang="es-ES" sz="2000" b="1" dirty="0" err="1"/>
              <a:t>capivara</a:t>
            </a:r>
            <a:r>
              <a:rPr lang="es-ES" sz="2000" b="1" dirty="0"/>
              <a:t>. </a:t>
            </a:r>
            <a:endParaRPr lang="pt-BR" sz="2000" b="1" i="1" dirty="0">
              <a:solidFill>
                <a:srgbClr val="FF0000"/>
              </a:solidFill>
            </a:endParaRPr>
          </a:p>
        </p:txBody>
      </p:sp>
      <p:pic>
        <p:nvPicPr>
          <p:cNvPr id="6" name="Picture 2" descr="Resultado de imagem para capivara">
            <a:extLst>
              <a:ext uri="{FF2B5EF4-FFF2-40B4-BE49-F238E27FC236}">
                <a16:creationId xmlns:a16="http://schemas.microsoft.com/office/drawing/2014/main" id="{AA264C8B-EF9E-1CD2-1BBD-B770F49F3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92" y="5056516"/>
            <a:ext cx="2381250" cy="1785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m para paraguai Ã­ndios">
            <a:extLst>
              <a:ext uri="{FF2B5EF4-FFF2-40B4-BE49-F238E27FC236}">
                <a16:creationId xmlns:a16="http://schemas.microsoft.com/office/drawing/2014/main" id="{559C162F-77A9-204E-8A42-BCB61869F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690952"/>
            <a:ext cx="4111352" cy="28357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esultado de imagem para Rio ParanÃ¡">
            <a:extLst>
              <a:ext uri="{FF2B5EF4-FFF2-40B4-BE49-F238E27FC236}">
                <a16:creationId xmlns:a16="http://schemas.microsoft.com/office/drawing/2014/main" id="{DD8CFCBE-9BBC-3F70-5344-10AAB993B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755" y="3731579"/>
            <a:ext cx="5377409" cy="3088377"/>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708AD2BB-3687-4B9D-9C04-1D30D1124E92}"/>
              </a:ext>
            </a:extLst>
          </p:cNvPr>
          <p:cNvSpPr/>
          <p:nvPr/>
        </p:nvSpPr>
        <p:spPr>
          <a:xfrm>
            <a:off x="4462215" y="6236313"/>
            <a:ext cx="2486049" cy="461665"/>
          </a:xfrm>
          <a:prstGeom prst="rect">
            <a:avLst/>
          </a:prstGeom>
        </p:spPr>
        <p:txBody>
          <a:bodyPr wrap="square">
            <a:spAutoFit/>
          </a:bodyPr>
          <a:lstStyle/>
          <a:p>
            <a:pPr algn="ctr"/>
            <a:r>
              <a:rPr lang="es-ES" sz="2400" b="1" dirty="0">
                <a:solidFill>
                  <a:schemeClr val="bg1"/>
                </a:solidFill>
              </a:rPr>
              <a:t>río Paraná </a:t>
            </a:r>
            <a:endParaRPr lang="pt-BR" sz="2400" dirty="0">
              <a:solidFill>
                <a:schemeClr val="bg1"/>
              </a:solidFill>
            </a:endParaRPr>
          </a:p>
        </p:txBody>
      </p:sp>
      <p:sp>
        <p:nvSpPr>
          <p:cNvPr id="10" name="Retângulo 9">
            <a:extLst>
              <a:ext uri="{FF2B5EF4-FFF2-40B4-BE49-F238E27FC236}">
                <a16:creationId xmlns:a16="http://schemas.microsoft.com/office/drawing/2014/main" id="{AA2D5CCD-4438-8991-5CFC-61B97B305C16}"/>
              </a:ext>
            </a:extLst>
          </p:cNvPr>
          <p:cNvSpPr/>
          <p:nvPr/>
        </p:nvSpPr>
        <p:spPr>
          <a:xfrm>
            <a:off x="6475738" y="4753114"/>
            <a:ext cx="2486049" cy="461665"/>
          </a:xfrm>
          <a:prstGeom prst="rect">
            <a:avLst/>
          </a:prstGeom>
        </p:spPr>
        <p:txBody>
          <a:bodyPr wrap="square">
            <a:spAutoFit/>
          </a:bodyPr>
          <a:lstStyle/>
          <a:p>
            <a:pPr algn="ctr"/>
            <a:r>
              <a:rPr lang="es-ES" sz="2400" b="1" dirty="0">
                <a:solidFill>
                  <a:schemeClr val="bg1"/>
                </a:solidFill>
              </a:rPr>
              <a:t>río </a:t>
            </a:r>
            <a:r>
              <a:rPr lang="es-ES" sz="2400" b="1" dirty="0" err="1">
                <a:solidFill>
                  <a:schemeClr val="bg1"/>
                </a:solidFill>
              </a:rPr>
              <a:t>Iguassú</a:t>
            </a:r>
            <a:r>
              <a:rPr lang="es-ES" sz="2400" b="1" dirty="0">
                <a:solidFill>
                  <a:schemeClr val="bg1"/>
                </a:solidFill>
              </a:rPr>
              <a:t> </a:t>
            </a:r>
            <a:endParaRPr lang="pt-BR" sz="2400" dirty="0">
              <a:solidFill>
                <a:schemeClr val="bg1"/>
              </a:solidFill>
            </a:endParaRPr>
          </a:p>
        </p:txBody>
      </p:sp>
      <p:sp>
        <p:nvSpPr>
          <p:cNvPr id="11" name="Retângulo 10">
            <a:extLst>
              <a:ext uri="{FF2B5EF4-FFF2-40B4-BE49-F238E27FC236}">
                <a16:creationId xmlns:a16="http://schemas.microsoft.com/office/drawing/2014/main" id="{6E2E95CF-C686-E7D8-0A24-481FCCF25B18}"/>
              </a:ext>
            </a:extLst>
          </p:cNvPr>
          <p:cNvSpPr/>
          <p:nvPr/>
        </p:nvSpPr>
        <p:spPr>
          <a:xfrm>
            <a:off x="2932932" y="4882523"/>
            <a:ext cx="2486049" cy="461665"/>
          </a:xfrm>
          <a:prstGeom prst="rect">
            <a:avLst/>
          </a:prstGeom>
        </p:spPr>
        <p:txBody>
          <a:bodyPr wrap="square">
            <a:spAutoFit/>
          </a:bodyPr>
          <a:lstStyle/>
          <a:p>
            <a:pPr algn="ctr"/>
            <a:r>
              <a:rPr lang="es-ES" sz="2400" b="1" dirty="0" err="1">
                <a:solidFill>
                  <a:schemeClr val="bg1"/>
                </a:solidFill>
              </a:rPr>
              <a:t>Paraguai</a:t>
            </a:r>
            <a:r>
              <a:rPr lang="es-ES" sz="2400" b="1" dirty="0">
                <a:solidFill>
                  <a:schemeClr val="bg1"/>
                </a:solidFill>
              </a:rPr>
              <a:t> </a:t>
            </a:r>
            <a:endParaRPr lang="pt-BR" sz="2400" dirty="0">
              <a:solidFill>
                <a:schemeClr val="bg1"/>
              </a:solidFill>
            </a:endParaRPr>
          </a:p>
        </p:txBody>
      </p:sp>
      <p:sp>
        <p:nvSpPr>
          <p:cNvPr id="12" name="Retângulo 11">
            <a:extLst>
              <a:ext uri="{FF2B5EF4-FFF2-40B4-BE49-F238E27FC236}">
                <a16:creationId xmlns:a16="http://schemas.microsoft.com/office/drawing/2014/main" id="{F38655C2-A0B8-4C9A-E91C-B03DEF97BA99}"/>
              </a:ext>
            </a:extLst>
          </p:cNvPr>
          <p:cNvSpPr/>
          <p:nvPr/>
        </p:nvSpPr>
        <p:spPr>
          <a:xfrm>
            <a:off x="6110527" y="4235167"/>
            <a:ext cx="2486049" cy="461665"/>
          </a:xfrm>
          <a:prstGeom prst="rect">
            <a:avLst/>
          </a:prstGeom>
        </p:spPr>
        <p:txBody>
          <a:bodyPr wrap="square">
            <a:spAutoFit/>
          </a:bodyPr>
          <a:lstStyle/>
          <a:p>
            <a:pPr algn="ctr"/>
            <a:r>
              <a:rPr lang="es-ES" sz="2400" b="1" dirty="0">
                <a:solidFill>
                  <a:schemeClr val="bg1"/>
                </a:solidFill>
              </a:rPr>
              <a:t>Brasil </a:t>
            </a:r>
            <a:endParaRPr lang="pt-BR" sz="2400" dirty="0">
              <a:solidFill>
                <a:schemeClr val="bg1"/>
              </a:solidFill>
            </a:endParaRPr>
          </a:p>
        </p:txBody>
      </p:sp>
      <p:sp>
        <p:nvSpPr>
          <p:cNvPr id="13" name="Retângulo 12">
            <a:extLst>
              <a:ext uri="{FF2B5EF4-FFF2-40B4-BE49-F238E27FC236}">
                <a16:creationId xmlns:a16="http://schemas.microsoft.com/office/drawing/2014/main" id="{F2574093-6CF4-CEFD-82A6-C4626F06F83F}"/>
              </a:ext>
            </a:extLst>
          </p:cNvPr>
          <p:cNvSpPr/>
          <p:nvPr/>
        </p:nvSpPr>
        <p:spPr>
          <a:xfrm>
            <a:off x="714214" y="6444984"/>
            <a:ext cx="2328640" cy="461665"/>
          </a:xfrm>
          <a:prstGeom prst="rect">
            <a:avLst/>
          </a:prstGeom>
        </p:spPr>
        <p:txBody>
          <a:bodyPr wrap="square">
            <a:spAutoFit/>
          </a:bodyPr>
          <a:lstStyle/>
          <a:p>
            <a:pPr algn="ctr"/>
            <a:r>
              <a:rPr lang="es-ES" sz="2400" b="1" dirty="0" err="1">
                <a:solidFill>
                  <a:srgbClr val="FFFF00"/>
                </a:solidFill>
              </a:rPr>
              <a:t>Capivara</a:t>
            </a:r>
            <a:endParaRPr lang="pt-BR" sz="2400" dirty="0">
              <a:solidFill>
                <a:srgbClr val="FFFF00"/>
              </a:solidFill>
            </a:endParaRPr>
          </a:p>
        </p:txBody>
      </p:sp>
      <p:pic>
        <p:nvPicPr>
          <p:cNvPr id="14" name="Imagem 13" descr="Texto&#10;&#10;Descrição gerada automaticamente com confiança média">
            <a:extLst>
              <a:ext uri="{FF2B5EF4-FFF2-40B4-BE49-F238E27FC236}">
                <a16:creationId xmlns:a16="http://schemas.microsoft.com/office/drawing/2014/main" id="{3D3711F4-6A9A-FD80-F16E-0DDB47CF5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688" y="1117672"/>
            <a:ext cx="1531553" cy="1093966"/>
          </a:xfrm>
          <a:prstGeom prst="rect">
            <a:avLst/>
          </a:prstGeom>
        </p:spPr>
      </p:pic>
      <p:sp>
        <p:nvSpPr>
          <p:cNvPr id="16" name="CaixaDeTexto 15">
            <a:extLst>
              <a:ext uri="{FF2B5EF4-FFF2-40B4-BE49-F238E27FC236}">
                <a16:creationId xmlns:a16="http://schemas.microsoft.com/office/drawing/2014/main" id="{18E6AE61-8FDC-F878-AB13-9DCAFF7DDACD}"/>
              </a:ext>
            </a:extLst>
          </p:cNvPr>
          <p:cNvSpPr txBox="1"/>
          <p:nvPr/>
        </p:nvSpPr>
        <p:spPr>
          <a:xfrm>
            <a:off x="3431688" y="2211637"/>
            <a:ext cx="1531553" cy="369332"/>
          </a:xfrm>
          <a:prstGeom prst="rect">
            <a:avLst/>
          </a:prstGeom>
          <a:noFill/>
        </p:spPr>
        <p:txBody>
          <a:bodyPr wrap="square">
            <a:spAutoFit/>
          </a:bodyPr>
          <a:lstStyle/>
          <a:p>
            <a:pPr algn="ctr"/>
            <a:r>
              <a:rPr lang="pt-BR" sz="1800" b="1" i="1" dirty="0">
                <a:solidFill>
                  <a:srgbClr val="FF0000"/>
                </a:solidFill>
              </a:rPr>
              <a:t>Paraguai</a:t>
            </a:r>
          </a:p>
        </p:txBody>
      </p:sp>
    </p:spTree>
    <p:extLst>
      <p:ext uri="{BB962C8B-B14F-4D97-AF65-F5344CB8AC3E}">
        <p14:creationId xmlns:p14="http://schemas.microsoft.com/office/powerpoint/2010/main" val="889102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26779EAE-DD1A-28AC-B23C-7E85B7E1F9B0}"/>
              </a:ext>
            </a:extLst>
          </p:cNvPr>
          <p:cNvSpPr txBox="1">
            <a:spLocks noChangeArrowheads="1"/>
          </p:cNvSpPr>
          <p:nvPr/>
        </p:nvSpPr>
        <p:spPr bwMode="auto">
          <a:xfrm>
            <a:off x="323528" y="4231447"/>
            <a:ext cx="4320480" cy="255454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a:solidFill>
                  <a:srgbClr val="FF0000"/>
                </a:solidFill>
              </a:rPr>
              <a:t>Animal do Amazonas: Peixe-boi </a:t>
            </a:r>
          </a:p>
          <a:p>
            <a:r>
              <a:rPr lang="pt-BR" b="1" dirty="0"/>
              <a:t>O peixe-boi, às vezes chamado de vaca-marinha, cresce até 4 m de</a:t>
            </a:r>
          </a:p>
          <a:p>
            <a:r>
              <a:rPr lang="pt-BR" b="1" dirty="0"/>
              <a:t>comprimento e pode pesar até 675 kg. Ele come plantas aquáticas no rio Amazonas. Seu lábio superior é dividido em duas metades, que ele usa para colher as plantas como um par de alicates.</a:t>
            </a:r>
          </a:p>
        </p:txBody>
      </p:sp>
      <p:pic>
        <p:nvPicPr>
          <p:cNvPr id="3" name="Imagem 2">
            <a:extLst>
              <a:ext uri="{FF2B5EF4-FFF2-40B4-BE49-F238E27FC236}">
                <a16:creationId xmlns:a16="http://schemas.microsoft.com/office/drawing/2014/main" id="{B9B2209A-2930-6A75-0C3B-D7A01D034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47" y="764704"/>
            <a:ext cx="3300462" cy="2320479"/>
          </a:xfrm>
          <a:prstGeom prst="rect">
            <a:avLst/>
          </a:prstGeom>
        </p:spPr>
      </p:pic>
      <p:pic>
        <p:nvPicPr>
          <p:cNvPr id="4" name="Imagem 3">
            <a:extLst>
              <a:ext uri="{FF2B5EF4-FFF2-40B4-BE49-F238E27FC236}">
                <a16:creationId xmlns:a16="http://schemas.microsoft.com/office/drawing/2014/main" id="{C8494970-016B-491E-DA7E-A4BBB86DF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031" y="1612924"/>
            <a:ext cx="3407993" cy="2552705"/>
          </a:xfrm>
          <a:prstGeom prst="rect">
            <a:avLst/>
          </a:prstGeom>
        </p:spPr>
      </p:pic>
      <p:pic>
        <p:nvPicPr>
          <p:cNvPr id="5" name="Imagem 4">
            <a:extLst>
              <a:ext uri="{FF2B5EF4-FFF2-40B4-BE49-F238E27FC236}">
                <a16:creationId xmlns:a16="http://schemas.microsoft.com/office/drawing/2014/main" id="{47519F06-1987-75FE-5F20-D120AFA97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969" y="764704"/>
            <a:ext cx="2466975" cy="1847850"/>
          </a:xfrm>
          <a:prstGeom prst="rect">
            <a:avLst/>
          </a:prstGeom>
        </p:spPr>
      </p:pic>
      <p:pic>
        <p:nvPicPr>
          <p:cNvPr id="6" name="Imagem 5">
            <a:extLst>
              <a:ext uri="{FF2B5EF4-FFF2-40B4-BE49-F238E27FC236}">
                <a16:creationId xmlns:a16="http://schemas.microsoft.com/office/drawing/2014/main" id="{902D261E-9B09-0D25-C921-C80B159542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935" y="4165629"/>
            <a:ext cx="3810000" cy="2543175"/>
          </a:xfrm>
          <a:prstGeom prst="rect">
            <a:avLst/>
          </a:prstGeom>
        </p:spPr>
      </p:pic>
    </p:spTree>
    <p:extLst>
      <p:ext uri="{BB962C8B-B14F-4D97-AF65-F5344CB8AC3E}">
        <p14:creationId xmlns:p14="http://schemas.microsoft.com/office/powerpoint/2010/main" val="1939259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a:xfrm>
            <a:off x="-36512" y="0"/>
            <a:ext cx="9109075" cy="666750"/>
          </a:xfrm>
        </p:spPr>
        <p:txBody>
          <a:bodyPr/>
          <a:lstStyle/>
          <a:p>
            <a:r>
              <a:rPr lang="pt-BR" altLang="pt-BR" dirty="0">
                <a:latin typeface="Calibri" panose="020F0502020204030204" pitchFamily="34" charset="0"/>
              </a:rPr>
              <a:t>S07 - Missões – 13 de Agosto</a:t>
            </a:r>
            <a:endParaRPr lang="pt-BR" dirty="0"/>
          </a:p>
        </p:txBody>
      </p:sp>
      <p:sp>
        <p:nvSpPr>
          <p:cNvPr id="3" name="Espaço Reservado para Texto 2">
            <a:extLst>
              <a:ext uri="{FF2B5EF4-FFF2-40B4-BE49-F238E27FC236}">
                <a16:creationId xmlns:a16="http://schemas.microsoft.com/office/drawing/2014/main" id="{E4DA259A-4E43-4D72-9D8C-58C9E3161A05}"/>
              </a:ext>
            </a:extLst>
          </p:cNvPr>
          <p:cNvSpPr>
            <a:spLocks noGrp="1"/>
          </p:cNvSpPr>
          <p:nvPr>
            <p:ph type="body" sz="quarter" idx="12"/>
          </p:nvPr>
        </p:nvSpPr>
        <p:spPr/>
        <p:txBody>
          <a:bodyPr/>
          <a:lstStyle/>
          <a:p>
            <a:r>
              <a:rPr lang="pt-BR" dirty="0"/>
              <a:t>Um Verdadeiro Missionário</a:t>
            </a:r>
          </a:p>
        </p:txBody>
      </p:sp>
      <p:sp>
        <p:nvSpPr>
          <p:cNvPr id="7" name="Espaço Reservado para Texto 6">
            <a:extLst>
              <a:ext uri="{FF2B5EF4-FFF2-40B4-BE49-F238E27FC236}">
                <a16:creationId xmlns:a16="http://schemas.microsoft.com/office/drawing/2014/main" id="{E3ED24BD-3EB5-46DA-8D69-E058CEA65BF3}"/>
              </a:ext>
            </a:extLst>
          </p:cNvPr>
          <p:cNvSpPr>
            <a:spLocks noGrp="1"/>
          </p:cNvSpPr>
          <p:nvPr>
            <p:ph type="body" sz="quarter" idx="15"/>
          </p:nvPr>
        </p:nvSpPr>
        <p:spPr/>
        <p:txBody>
          <a:bodyPr/>
          <a:lstStyle/>
          <a:p>
            <a:r>
              <a:rPr lang="pt-BR" sz="1800" b="1" i="0" u="none" strike="noStrike" baseline="0" dirty="0">
                <a:solidFill>
                  <a:srgbClr val="24170A"/>
                </a:solidFill>
                <a:latin typeface="Goudy-Bold"/>
              </a:rPr>
              <a:t>Diego</a:t>
            </a:r>
            <a:endParaRPr lang="pt-BR" dirty="0"/>
          </a:p>
        </p:txBody>
      </p:sp>
      <p:sp>
        <p:nvSpPr>
          <p:cNvPr id="9" name="Espaço Reservado para Texto 8">
            <a:extLst>
              <a:ext uri="{FF2B5EF4-FFF2-40B4-BE49-F238E27FC236}">
                <a16:creationId xmlns:a16="http://schemas.microsoft.com/office/drawing/2014/main" id="{F23FAB1D-85D9-47F7-8DC3-6697342C2902}"/>
              </a:ext>
            </a:extLst>
          </p:cNvPr>
          <p:cNvSpPr>
            <a:spLocks noGrp="1"/>
          </p:cNvSpPr>
          <p:nvPr>
            <p:ph type="body" sz="quarter" idx="16"/>
          </p:nvPr>
        </p:nvSpPr>
        <p:spPr/>
        <p:txBody>
          <a:bodyPr/>
          <a:lstStyle/>
          <a:p>
            <a:r>
              <a:rPr lang="pt-BR" dirty="0"/>
              <a:t>Peru</a:t>
            </a:r>
          </a:p>
        </p:txBody>
      </p:sp>
      <p:pic>
        <p:nvPicPr>
          <p:cNvPr id="15" name="Espaço Reservado para Imagem 14" descr="Homem com criança na frente de um laptop&#10;&#10;Descrição gerada automaticamente com confiança baixa">
            <a:extLst>
              <a:ext uri="{FF2B5EF4-FFF2-40B4-BE49-F238E27FC236}">
                <a16:creationId xmlns:a16="http://schemas.microsoft.com/office/drawing/2014/main" id="{D00046D6-A099-11C6-C035-4AEFA4008C2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763" r="9763"/>
          <a:stretch>
            <a:fillRect/>
          </a:stretch>
        </p:blipFill>
        <p:spPr/>
      </p:pic>
      <p:pic>
        <p:nvPicPr>
          <p:cNvPr id="8" name="Espaço Reservado para Imagem 7" descr="Uma imagem contendo Logotipo&#10;&#10;Descrição gerada automaticamente">
            <a:extLst>
              <a:ext uri="{FF2B5EF4-FFF2-40B4-BE49-F238E27FC236}">
                <a16:creationId xmlns:a16="http://schemas.microsoft.com/office/drawing/2014/main" id="{87AF52E8-DB1E-E83D-A4C9-D8E82CDFD99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58" b="558"/>
          <a:stretch>
            <a:fillRect/>
          </a:stretch>
        </p:blipFill>
        <p:spPr/>
      </p:pic>
    </p:spTree>
    <p:extLst>
      <p:ext uri="{BB962C8B-B14F-4D97-AF65-F5344CB8AC3E}">
        <p14:creationId xmlns:p14="http://schemas.microsoft.com/office/powerpoint/2010/main" val="368362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AA9B5F50-F641-34F3-6F6D-DC883BFB0AC4}"/>
              </a:ext>
            </a:extLst>
          </p:cNvPr>
          <p:cNvSpPr>
            <a:spLocks noChangeArrowheads="1"/>
          </p:cNvSpPr>
          <p:nvPr/>
        </p:nvSpPr>
        <p:spPr bwMode="auto">
          <a:xfrm>
            <a:off x="71536" y="690952"/>
            <a:ext cx="3888431" cy="439423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Peru</a:t>
            </a:r>
          </a:p>
          <a:p>
            <a:r>
              <a:rPr lang="pt-BR" sz="2000" b="1" dirty="0"/>
              <a:t>A </a:t>
            </a:r>
            <a:r>
              <a:rPr lang="pt-BR" sz="2000" b="1" dirty="0" err="1"/>
              <a:t>Titanca</a:t>
            </a:r>
            <a:r>
              <a:rPr lang="pt-BR" sz="2000" b="1" dirty="0"/>
              <a:t> (na língua </a:t>
            </a:r>
            <a:r>
              <a:rPr lang="pt-BR" sz="2000" b="1" dirty="0" err="1"/>
              <a:t>quechua</a:t>
            </a:r>
            <a:r>
              <a:rPr lang="pt-BR" sz="2000" b="1" dirty="0"/>
              <a:t>), a rainha dos Andes, ou </a:t>
            </a:r>
            <a:r>
              <a:rPr lang="pt-BR" sz="2000" b="1" dirty="0" err="1"/>
              <a:t>puya</a:t>
            </a:r>
            <a:r>
              <a:rPr lang="pt-BR" sz="2000" b="1" dirty="0"/>
              <a:t> </a:t>
            </a:r>
            <a:r>
              <a:rPr lang="pt-BR" sz="2000" b="1" dirty="0" err="1"/>
              <a:t>raimondii</a:t>
            </a:r>
            <a:r>
              <a:rPr lang="pt-BR" sz="2000" b="1" dirty="0"/>
              <a:t>, á a maior </a:t>
            </a:r>
            <a:r>
              <a:rPr lang="pt-BR" sz="2000" b="1" dirty="0" err="1"/>
              <a:t>especie</a:t>
            </a:r>
            <a:r>
              <a:rPr lang="pt-BR" sz="2000" b="1" dirty="0"/>
              <a:t> de bromélia. É originaria da Bolívia e Peru. Só cresce nos Andes a altitudes de 3.000 a 4.800 metros. Produz uma espiga que cresce de 5 a 7 metros de altura e contém de  8.000 a 20.000 flores, e um total de 6 milhões de sementes de cada planta. Cresce durante quarenta anos antes de </a:t>
            </a:r>
            <a:r>
              <a:rPr lang="pt-BR" sz="2000" b="1" dirty="0" err="1"/>
              <a:t>florecer</a:t>
            </a:r>
            <a:r>
              <a:rPr lang="pt-BR" sz="2000" b="1" dirty="0"/>
              <a:t> e morrer logo em seguida.</a:t>
            </a:r>
            <a:endParaRPr lang="pt-BR" sz="2000" b="1" i="1" dirty="0">
              <a:solidFill>
                <a:srgbClr val="FF0000"/>
              </a:solidFill>
            </a:endParaRPr>
          </a:p>
        </p:txBody>
      </p:sp>
      <p:pic>
        <p:nvPicPr>
          <p:cNvPr id="6" name="Picture 2" descr="Resultado de imagem para puya raimondii">
            <a:extLst>
              <a:ext uri="{FF2B5EF4-FFF2-40B4-BE49-F238E27FC236}">
                <a16:creationId xmlns:a16="http://schemas.microsoft.com/office/drawing/2014/main" id="{1B3174E7-19A3-31BC-2B96-3F533AC9CF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0411" y="3800828"/>
            <a:ext cx="3025490" cy="3025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esultado de imagem para puya raimondii">
            <a:extLst>
              <a:ext uri="{FF2B5EF4-FFF2-40B4-BE49-F238E27FC236}">
                <a16:creationId xmlns:a16="http://schemas.microsoft.com/office/drawing/2014/main" id="{E05725B9-8FAC-B958-04D2-7372B8BFC8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085184"/>
            <a:ext cx="2308015" cy="1741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sultado de imagem para puya raimondii">
            <a:extLst>
              <a:ext uri="{FF2B5EF4-FFF2-40B4-BE49-F238E27FC236}">
                <a16:creationId xmlns:a16="http://schemas.microsoft.com/office/drawing/2014/main" id="{90D98654-1599-AC25-733C-44883A08E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035" y="733031"/>
            <a:ext cx="5103520" cy="28315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Resultado de imagem para puya raimondii">
            <a:extLst>
              <a:ext uri="{FF2B5EF4-FFF2-40B4-BE49-F238E27FC236}">
                <a16:creationId xmlns:a16="http://schemas.microsoft.com/office/drawing/2014/main" id="{12C62CFE-926F-CA36-2050-0626617AC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695" y="3662159"/>
            <a:ext cx="1985836" cy="252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39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E57CC734-B93E-5956-BE8D-2F73A1B41B16}"/>
              </a:ext>
            </a:extLst>
          </p:cNvPr>
          <p:cNvSpPr txBox="1">
            <a:spLocks noChangeArrowheads="1"/>
          </p:cNvSpPr>
          <p:nvPr/>
        </p:nvSpPr>
        <p:spPr bwMode="auto">
          <a:xfrm>
            <a:off x="551925" y="3465709"/>
            <a:ext cx="352839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Sagui</a:t>
            </a:r>
            <a:endParaRPr lang="pt-BR" altLang="pt-BR" sz="1600" b="1" dirty="0"/>
          </a:p>
          <a:p>
            <a:r>
              <a:rPr lang="pt-BR" b="1" dirty="0"/>
              <a:t>O sagui é um dos menores macacos do mundo. Seu corpo mede menos que 30 cm de comprimento, e pesa menos de 500 g. Às vezes, ele pesa menos que 85 a 113 g. Sua cauda</a:t>
            </a:r>
          </a:p>
          <a:p>
            <a:r>
              <a:rPr lang="pt-BR" b="1" dirty="0"/>
              <a:t>é geralmente mais longa que o corpo.</a:t>
            </a:r>
          </a:p>
          <a:p>
            <a:r>
              <a:rPr lang="pt-BR" b="1" dirty="0"/>
              <a:t>O sagui macho carrega os saguis bebês nas costas.</a:t>
            </a:r>
          </a:p>
        </p:txBody>
      </p:sp>
      <p:pic>
        <p:nvPicPr>
          <p:cNvPr id="3" name="Imagem 2">
            <a:extLst>
              <a:ext uri="{FF2B5EF4-FFF2-40B4-BE49-F238E27FC236}">
                <a16:creationId xmlns:a16="http://schemas.microsoft.com/office/drawing/2014/main" id="{CAE29005-35BB-6D79-A4E2-CB9BD5D8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81905"/>
            <a:ext cx="3462680" cy="2304256"/>
          </a:xfrm>
          <a:prstGeom prst="rect">
            <a:avLst/>
          </a:prstGeom>
        </p:spPr>
      </p:pic>
      <p:pic>
        <p:nvPicPr>
          <p:cNvPr id="4" name="Imagem 3">
            <a:extLst>
              <a:ext uri="{FF2B5EF4-FFF2-40B4-BE49-F238E27FC236}">
                <a16:creationId xmlns:a16="http://schemas.microsoft.com/office/drawing/2014/main" id="{E0BBE18A-2446-016F-0EAF-F8794EB42024}"/>
              </a:ext>
            </a:extLst>
          </p:cNvPr>
          <p:cNvPicPr>
            <a:picLocks noChangeAspect="1"/>
          </p:cNvPicPr>
          <p:nvPr/>
        </p:nvPicPr>
        <p:blipFill rotWithShape="1">
          <a:blip r:embed="rId4">
            <a:extLst>
              <a:ext uri="{28A0092B-C50C-407E-A947-70E740481C1C}">
                <a14:useLocalDpi xmlns:a14="http://schemas.microsoft.com/office/drawing/2010/main" val="0"/>
              </a:ext>
            </a:extLst>
          </a:blip>
          <a:srcRect t="2864"/>
          <a:stretch/>
        </p:blipFill>
        <p:spPr>
          <a:xfrm>
            <a:off x="4483046" y="3186161"/>
            <a:ext cx="3060384" cy="3679126"/>
          </a:xfrm>
          <a:prstGeom prst="rect">
            <a:avLst/>
          </a:prstGeom>
        </p:spPr>
      </p:pic>
      <p:pic>
        <p:nvPicPr>
          <p:cNvPr id="5" name="Imagem 4">
            <a:extLst>
              <a:ext uri="{FF2B5EF4-FFF2-40B4-BE49-F238E27FC236}">
                <a16:creationId xmlns:a16="http://schemas.microsoft.com/office/drawing/2014/main" id="{8B417ADB-E3B7-9687-F315-BD5E541721F7}"/>
              </a:ext>
            </a:extLst>
          </p:cNvPr>
          <p:cNvPicPr>
            <a:picLocks noChangeAspect="1"/>
          </p:cNvPicPr>
          <p:nvPr/>
        </p:nvPicPr>
        <p:blipFill rotWithShape="1">
          <a:blip r:embed="rId5">
            <a:extLst>
              <a:ext uri="{28A0092B-C50C-407E-A947-70E740481C1C}">
                <a14:useLocalDpi xmlns:a14="http://schemas.microsoft.com/office/drawing/2010/main" val="0"/>
              </a:ext>
            </a:extLst>
          </a:blip>
          <a:srcRect t="10207" b="6165"/>
          <a:stretch/>
        </p:blipFill>
        <p:spPr>
          <a:xfrm>
            <a:off x="5051269" y="772973"/>
            <a:ext cx="3673833" cy="2304256"/>
          </a:xfrm>
          <a:prstGeom prst="rect">
            <a:avLst/>
          </a:prstGeom>
        </p:spPr>
      </p:pic>
    </p:spTree>
    <p:extLst>
      <p:ext uri="{BB962C8B-B14F-4D97-AF65-F5344CB8AC3E}">
        <p14:creationId xmlns:p14="http://schemas.microsoft.com/office/powerpoint/2010/main" val="1700173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S08 - Missões – 20 de Agosto</a:t>
            </a:r>
            <a:endParaRPr lang="pt-BR" dirty="0"/>
          </a:p>
        </p:txBody>
      </p:sp>
      <p:sp>
        <p:nvSpPr>
          <p:cNvPr id="3" name="Espaço Reservado para Texto 2">
            <a:extLst>
              <a:ext uri="{FF2B5EF4-FFF2-40B4-BE49-F238E27FC236}">
                <a16:creationId xmlns:a16="http://schemas.microsoft.com/office/drawing/2014/main" id="{1B4D1C44-AD83-4D04-AF7D-48CA70F2556C}"/>
              </a:ext>
            </a:extLst>
          </p:cNvPr>
          <p:cNvSpPr>
            <a:spLocks noGrp="1"/>
          </p:cNvSpPr>
          <p:nvPr>
            <p:ph type="body" sz="quarter" idx="12"/>
          </p:nvPr>
        </p:nvSpPr>
        <p:spPr/>
        <p:txBody>
          <a:bodyPr/>
          <a:lstStyle/>
          <a:p>
            <a:r>
              <a:rPr lang="pt-BR" dirty="0"/>
              <a:t>Mudanças com Jesus</a:t>
            </a:r>
          </a:p>
        </p:txBody>
      </p:sp>
      <p:sp>
        <p:nvSpPr>
          <p:cNvPr id="6" name="Espaço Reservado para Texto 5">
            <a:extLst>
              <a:ext uri="{FF2B5EF4-FFF2-40B4-BE49-F238E27FC236}">
                <a16:creationId xmlns:a16="http://schemas.microsoft.com/office/drawing/2014/main" id="{32D1C37D-454F-4CDC-B621-30C0EF6D194C}"/>
              </a:ext>
            </a:extLst>
          </p:cNvPr>
          <p:cNvSpPr>
            <a:spLocks noGrp="1"/>
          </p:cNvSpPr>
          <p:nvPr>
            <p:ph type="body" sz="quarter" idx="15"/>
          </p:nvPr>
        </p:nvSpPr>
        <p:spPr/>
        <p:txBody>
          <a:bodyPr/>
          <a:lstStyle/>
          <a:p>
            <a:r>
              <a:rPr lang="pt-BR" sz="1800" b="1" i="0" u="none" strike="noStrike" baseline="0" dirty="0">
                <a:solidFill>
                  <a:srgbClr val="24170A"/>
                </a:solidFill>
                <a:latin typeface="Goudy-Bold"/>
              </a:rPr>
              <a:t>Cielo</a:t>
            </a:r>
            <a:endParaRPr lang="pt-BR" dirty="0"/>
          </a:p>
        </p:txBody>
      </p:sp>
      <p:sp>
        <p:nvSpPr>
          <p:cNvPr id="8" name="Espaço Reservado para Texto 7">
            <a:extLst>
              <a:ext uri="{FF2B5EF4-FFF2-40B4-BE49-F238E27FC236}">
                <a16:creationId xmlns:a16="http://schemas.microsoft.com/office/drawing/2014/main" id="{E49C14A9-EB9D-44F3-B42D-59D58B13BE5A}"/>
              </a:ext>
            </a:extLst>
          </p:cNvPr>
          <p:cNvSpPr>
            <a:spLocks noGrp="1"/>
          </p:cNvSpPr>
          <p:nvPr>
            <p:ph type="body" sz="quarter" idx="16"/>
          </p:nvPr>
        </p:nvSpPr>
        <p:spPr/>
        <p:txBody>
          <a:bodyPr/>
          <a:lstStyle/>
          <a:p>
            <a:r>
              <a:rPr lang="pt-BR" dirty="0"/>
              <a:t>Peru</a:t>
            </a:r>
          </a:p>
        </p:txBody>
      </p:sp>
      <p:pic>
        <p:nvPicPr>
          <p:cNvPr id="10" name="Espaço Reservado para Imagem 9" descr="Mulher com roupa rosa&#10;&#10;Descrição gerada automaticamente">
            <a:extLst>
              <a:ext uri="{FF2B5EF4-FFF2-40B4-BE49-F238E27FC236}">
                <a16:creationId xmlns:a16="http://schemas.microsoft.com/office/drawing/2014/main" id="{AEFFCC38-A603-22B8-1D89-6EAF713C6A9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7" r="17"/>
          <a:stretch>
            <a:fillRect/>
          </a:stretch>
        </p:blipFill>
        <p:spPr/>
      </p:pic>
      <p:pic>
        <p:nvPicPr>
          <p:cNvPr id="14" name="Espaço Reservado para Imagem 13" descr="Uma imagem contendo Logotipo&#10;&#10;Descrição gerada automaticamente">
            <a:extLst>
              <a:ext uri="{FF2B5EF4-FFF2-40B4-BE49-F238E27FC236}">
                <a16:creationId xmlns:a16="http://schemas.microsoft.com/office/drawing/2014/main" id="{EA3DD4FC-65C9-76B6-3D8E-9C47FEAC2A7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58" b="558"/>
          <a:stretch>
            <a:fillRect/>
          </a:stretch>
        </p:blipFill>
        <p:spPr/>
      </p:pic>
    </p:spTree>
    <p:extLst>
      <p:ext uri="{BB962C8B-B14F-4D97-AF65-F5344CB8AC3E}">
        <p14:creationId xmlns:p14="http://schemas.microsoft.com/office/powerpoint/2010/main" val="1938739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AB6B3A7-B119-4071-8520-71AA8193C903}"/>
              </a:ext>
            </a:extLst>
          </p:cNvPr>
          <p:cNvSpPr>
            <a:spLocks noChangeArrowheads="1"/>
          </p:cNvSpPr>
          <p:nvPr/>
        </p:nvSpPr>
        <p:spPr bwMode="auto">
          <a:xfrm>
            <a:off x="71536" y="690952"/>
            <a:ext cx="9000928" cy="218965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400" b="1" i="1" dirty="0">
                <a:solidFill>
                  <a:srgbClr val="FF0000"/>
                </a:solidFill>
                <a:latin typeface="Arial" panose="020B0604020202020204" pitchFamily="34" charset="0"/>
                <a:cs typeface="Arial" panose="020B0604020202020204" pitchFamily="34" charset="0"/>
              </a:rPr>
              <a:t>Peru</a:t>
            </a:r>
          </a:p>
          <a:p>
            <a:pPr algn="ctr"/>
            <a:r>
              <a:rPr lang="pt-BR" sz="2400" b="1" dirty="0"/>
              <a:t>Machu Picchu, também chamada "cidade perdida dos Incas", é uma cidade pré-colombiana bem conservada, localizada no topo de uma montanha, a 2400 metros de altitude, no vale do rio </a:t>
            </a:r>
            <a:r>
              <a:rPr lang="pt-BR" sz="2400" b="1" dirty="0" err="1"/>
              <a:t>Urubamba</a:t>
            </a:r>
            <a:r>
              <a:rPr lang="pt-BR" sz="2400" b="1" dirty="0"/>
              <a:t>, atual Peru. Foi construída no século XV, sob as ordens de </a:t>
            </a:r>
          </a:p>
          <a:p>
            <a:pPr algn="ctr"/>
            <a:r>
              <a:rPr lang="pt-BR" sz="2400" b="1" dirty="0" err="1"/>
              <a:t>Pachacuti</a:t>
            </a:r>
            <a:r>
              <a:rPr lang="pt-BR" sz="2400" b="1" dirty="0"/>
              <a:t>, um imperador Inca.</a:t>
            </a:r>
          </a:p>
        </p:txBody>
      </p:sp>
      <p:pic>
        <p:nvPicPr>
          <p:cNvPr id="8" name="Picture 5" descr="Resultado de imagem para Machu Picchu">
            <a:extLst>
              <a:ext uri="{FF2B5EF4-FFF2-40B4-BE49-F238E27FC236}">
                <a16:creationId xmlns:a16="http://schemas.microsoft.com/office/drawing/2014/main" id="{CFD96719-1E2C-1D7F-E33D-E59E3E623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995" y="2880604"/>
            <a:ext cx="7065389" cy="3956618"/>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5EAA446A-BA23-56FB-333D-7649C6C22449}"/>
              </a:ext>
            </a:extLst>
          </p:cNvPr>
          <p:cNvSpPr/>
          <p:nvPr/>
        </p:nvSpPr>
        <p:spPr>
          <a:xfrm>
            <a:off x="5772458" y="6314002"/>
            <a:ext cx="2258952" cy="523220"/>
          </a:xfrm>
          <a:prstGeom prst="rect">
            <a:avLst/>
          </a:prstGeom>
        </p:spPr>
        <p:txBody>
          <a:bodyPr wrap="none">
            <a:spAutoFit/>
          </a:bodyPr>
          <a:lstStyle/>
          <a:p>
            <a:r>
              <a:rPr lang="pt-PT" altLang="pt-BR" sz="2800" b="1" dirty="0">
                <a:solidFill>
                  <a:srgbClr val="212121"/>
                </a:solidFill>
                <a:highlight>
                  <a:srgbClr val="FFFF00"/>
                </a:highlight>
                <a:latin typeface="inherit"/>
              </a:rPr>
              <a:t>Machu Picchu</a:t>
            </a:r>
            <a:endParaRPr lang="pt-BR" sz="2800" dirty="0">
              <a:highlight>
                <a:srgbClr val="FFFF00"/>
              </a:highlight>
            </a:endParaRPr>
          </a:p>
        </p:txBody>
      </p:sp>
    </p:spTree>
    <p:extLst>
      <p:ext uri="{BB962C8B-B14F-4D97-AF65-F5344CB8AC3E}">
        <p14:creationId xmlns:p14="http://schemas.microsoft.com/office/powerpoint/2010/main" val="737643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8">
            <a:extLst>
              <a:ext uri="{FF2B5EF4-FFF2-40B4-BE49-F238E27FC236}">
                <a16:creationId xmlns:a16="http://schemas.microsoft.com/office/drawing/2014/main" id="{AB904EE4-C485-CD48-4889-537EFCE09F0E}"/>
              </a:ext>
            </a:extLst>
          </p:cNvPr>
          <p:cNvSpPr txBox="1">
            <a:spLocks noChangeArrowheads="1"/>
          </p:cNvSpPr>
          <p:nvPr/>
        </p:nvSpPr>
        <p:spPr bwMode="auto">
          <a:xfrm>
            <a:off x="539552" y="3602527"/>
            <a:ext cx="3240360" cy="31085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Piranha</a:t>
            </a:r>
            <a:endParaRPr lang="pt-BR" altLang="pt-BR" sz="1600" b="1" dirty="0"/>
          </a:p>
          <a:p>
            <a:r>
              <a:rPr lang="pt-BR" b="1" dirty="0"/>
              <a:t>A piranha é um peixe carnívoro encontrado no rio Amazonas. É mais perigoso do que o tubarão. Milhares de piranhas viajam em bandos. Elas têm dentes afiados e alguns tipos podem comer a carne de um animal de grande porte em apenas alguns minutos.</a:t>
            </a:r>
            <a:endParaRPr lang="pt-BR" sz="1600" b="1" i="1" dirty="0"/>
          </a:p>
        </p:txBody>
      </p:sp>
      <p:pic>
        <p:nvPicPr>
          <p:cNvPr id="10" name="Imagem 9">
            <a:extLst>
              <a:ext uri="{FF2B5EF4-FFF2-40B4-BE49-F238E27FC236}">
                <a16:creationId xmlns:a16="http://schemas.microsoft.com/office/drawing/2014/main" id="{6C8FF622-A242-F5B3-9404-BC2D0F343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836712"/>
            <a:ext cx="3937620" cy="2625080"/>
          </a:xfrm>
          <a:prstGeom prst="rect">
            <a:avLst/>
          </a:prstGeom>
        </p:spPr>
      </p:pic>
      <p:pic>
        <p:nvPicPr>
          <p:cNvPr id="12" name="Imagem 11">
            <a:extLst>
              <a:ext uri="{FF2B5EF4-FFF2-40B4-BE49-F238E27FC236}">
                <a16:creationId xmlns:a16="http://schemas.microsoft.com/office/drawing/2014/main" id="{4DAE4626-3208-47CF-598C-C40A58204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894" y="1085528"/>
            <a:ext cx="4243329" cy="2376264"/>
          </a:xfrm>
          <a:prstGeom prst="rect">
            <a:avLst/>
          </a:prstGeom>
        </p:spPr>
      </p:pic>
      <p:pic>
        <p:nvPicPr>
          <p:cNvPr id="16" name="Imagem 15">
            <a:extLst>
              <a:ext uri="{FF2B5EF4-FFF2-40B4-BE49-F238E27FC236}">
                <a16:creationId xmlns:a16="http://schemas.microsoft.com/office/drawing/2014/main" id="{E70BA867-AC89-70B7-22A3-96840932F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391" y="4147445"/>
            <a:ext cx="5054577" cy="2132856"/>
          </a:xfrm>
          <a:prstGeom prst="rect">
            <a:avLst/>
          </a:prstGeom>
        </p:spPr>
      </p:pic>
    </p:spTree>
    <p:extLst>
      <p:ext uri="{BB962C8B-B14F-4D97-AF65-F5344CB8AC3E}">
        <p14:creationId xmlns:p14="http://schemas.microsoft.com/office/powerpoint/2010/main" val="3617924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9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S09 - Missões – 27 de Agosto</a:t>
            </a:r>
            <a:endParaRPr lang="pt-BR" dirty="0"/>
          </a:p>
        </p:txBody>
      </p:sp>
      <p:sp>
        <p:nvSpPr>
          <p:cNvPr id="3" name="Espaço Reservado para Texto 2">
            <a:extLst>
              <a:ext uri="{FF2B5EF4-FFF2-40B4-BE49-F238E27FC236}">
                <a16:creationId xmlns:a16="http://schemas.microsoft.com/office/drawing/2014/main" id="{435C6F6D-67C0-47B6-8A34-D221FC3E3ED1}"/>
              </a:ext>
            </a:extLst>
          </p:cNvPr>
          <p:cNvSpPr>
            <a:spLocks noGrp="1"/>
          </p:cNvSpPr>
          <p:nvPr>
            <p:ph type="body" sz="quarter" idx="12"/>
          </p:nvPr>
        </p:nvSpPr>
        <p:spPr/>
        <p:txBody>
          <a:bodyPr/>
          <a:lstStyle/>
          <a:p>
            <a:r>
              <a:rPr lang="pt-PT" altLang="pt-BR" dirty="0"/>
              <a:t>De Tábua de passar a um púlpito</a:t>
            </a:r>
            <a:endParaRPr lang="pt-BR" dirty="0"/>
          </a:p>
        </p:txBody>
      </p:sp>
      <p:sp>
        <p:nvSpPr>
          <p:cNvPr id="6" name="Espaço Reservado para Texto 5">
            <a:extLst>
              <a:ext uri="{FF2B5EF4-FFF2-40B4-BE49-F238E27FC236}">
                <a16:creationId xmlns:a16="http://schemas.microsoft.com/office/drawing/2014/main" id="{B4E806C3-8CA7-420A-8D03-D2221C9EB9DD}"/>
              </a:ext>
            </a:extLst>
          </p:cNvPr>
          <p:cNvSpPr>
            <a:spLocks noGrp="1"/>
          </p:cNvSpPr>
          <p:nvPr>
            <p:ph type="body" sz="quarter" idx="15"/>
          </p:nvPr>
        </p:nvSpPr>
        <p:spPr/>
        <p:txBody>
          <a:bodyPr/>
          <a:lstStyle/>
          <a:p>
            <a:r>
              <a:rPr lang="pt-BR" dirty="0"/>
              <a:t>Julia</a:t>
            </a:r>
          </a:p>
        </p:txBody>
      </p:sp>
      <p:sp>
        <p:nvSpPr>
          <p:cNvPr id="8" name="Espaço Reservado para Texto 7">
            <a:extLst>
              <a:ext uri="{FF2B5EF4-FFF2-40B4-BE49-F238E27FC236}">
                <a16:creationId xmlns:a16="http://schemas.microsoft.com/office/drawing/2014/main" id="{A8F27D4D-C0E1-40C4-805B-AC9D46CC6AAB}"/>
              </a:ext>
            </a:extLst>
          </p:cNvPr>
          <p:cNvSpPr>
            <a:spLocks noGrp="1"/>
          </p:cNvSpPr>
          <p:nvPr>
            <p:ph type="body" sz="quarter" idx="16"/>
          </p:nvPr>
        </p:nvSpPr>
        <p:spPr/>
        <p:txBody>
          <a:bodyPr/>
          <a:lstStyle/>
          <a:p>
            <a:r>
              <a:rPr lang="pt-BR" dirty="0"/>
              <a:t>Brasil</a:t>
            </a:r>
          </a:p>
        </p:txBody>
      </p:sp>
      <p:pic>
        <p:nvPicPr>
          <p:cNvPr id="16" name="Espaço Reservado para Imagem 15" descr="Televisão ligada em sala de estar&#10;&#10;Descrição gerada automaticamente">
            <a:extLst>
              <a:ext uri="{FF2B5EF4-FFF2-40B4-BE49-F238E27FC236}">
                <a16:creationId xmlns:a16="http://schemas.microsoft.com/office/drawing/2014/main" id="{F9F3D251-DBA0-CD53-0EB7-8276727A04E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658" r="8658"/>
          <a:stretch>
            <a:fillRect/>
          </a:stretch>
        </p:blipFill>
        <p:spPr/>
      </p:pic>
      <p:pic>
        <p:nvPicPr>
          <p:cNvPr id="22" name="Espaço Reservado para Imagem 21" descr="Desenho de personagem de desenho animado&#10;&#10;Descrição gerada automaticamente com confiança média">
            <a:extLst>
              <a:ext uri="{FF2B5EF4-FFF2-40B4-BE49-F238E27FC236}">
                <a16:creationId xmlns:a16="http://schemas.microsoft.com/office/drawing/2014/main" id="{9C08828F-2D6B-B317-D5D4-5070853069B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 r="25"/>
          <a:stretch>
            <a:fillRect/>
          </a:stretch>
        </p:blipFill>
        <p:spPr/>
      </p:pic>
    </p:spTree>
    <p:extLst>
      <p:ext uri="{BB962C8B-B14F-4D97-AF65-F5344CB8AC3E}">
        <p14:creationId xmlns:p14="http://schemas.microsoft.com/office/powerpoint/2010/main" val="3159488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7BACD6D-8137-E2CC-312A-E3EE9A718B39}"/>
              </a:ext>
            </a:extLst>
          </p:cNvPr>
          <p:cNvSpPr>
            <a:spLocks noChangeArrowheads="1"/>
          </p:cNvSpPr>
          <p:nvPr/>
        </p:nvSpPr>
        <p:spPr bwMode="auto">
          <a:xfrm>
            <a:off x="71536" y="690952"/>
            <a:ext cx="3492351" cy="616704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a:solidFill>
                  <a:srgbClr val="FF0000"/>
                </a:solidFill>
              </a:rPr>
              <a:t>Brasil</a:t>
            </a:r>
          </a:p>
          <a:p>
            <a:pPr marL="342900" indent="-342900">
              <a:buFont typeface="Arial" panose="020B0604020202020204" pitchFamily="34" charset="0"/>
              <a:buChar char="•"/>
            </a:pPr>
            <a:r>
              <a:rPr lang="pt-BR" sz="2000" b="1"/>
              <a:t>Brasil  é o maior país na América do Sul e o quinto maior do mundo. Todos os países da América do Sul tem fronteira com o Brasil exceto Chile e Equador. </a:t>
            </a:r>
          </a:p>
          <a:p>
            <a:pPr marL="342900" indent="-342900">
              <a:buFont typeface="Arial" panose="020B0604020202020204" pitchFamily="34" charset="0"/>
              <a:buChar char="•"/>
            </a:pPr>
            <a:r>
              <a:rPr lang="pt-BR" sz="2000" b="1"/>
              <a:t>Em 1939 foi fundada a Clínica Boa Vista em São Paulo. Em 1942, a Clínica foi substituída pela Casa de Saúde Liberdade (atual hospital adventista de São paulo), sob a direção do Dr. Galdino Nunes Vieira, </a:t>
            </a:r>
          </a:p>
          <a:p>
            <a:pPr marL="342900" indent="-342900">
              <a:buFont typeface="Arial" panose="020B0604020202020204" pitchFamily="34" charset="0"/>
              <a:buChar char="•"/>
            </a:pPr>
            <a:r>
              <a:rPr lang="pt-BR" sz="2000" b="1"/>
              <a:t>O Cristo Redentor no Río de Janeiro pesa 635 toneladas e tem 38 metros de altura. É considerado uma das Sete maravilha do mundo moderno.</a:t>
            </a:r>
            <a:endParaRPr lang="pt-BR" sz="2000" b="1">
              <a:latin typeface="Myriad Pro" panose="020B0503030403020204" pitchFamily="34" charset="0"/>
            </a:endParaRPr>
          </a:p>
        </p:txBody>
      </p:sp>
      <p:pic>
        <p:nvPicPr>
          <p:cNvPr id="6" name="Picture 2" descr="Resultado de imagem para Casa de SaÃºde Liberdade">
            <a:extLst>
              <a:ext uri="{FF2B5EF4-FFF2-40B4-BE49-F238E27FC236}">
                <a16:creationId xmlns:a16="http://schemas.microsoft.com/office/drawing/2014/main" id="{EFFAABA7-C874-C1ED-76B5-802FAFE50A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7" y="690952"/>
            <a:ext cx="5561063" cy="3153023"/>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86B597C3-C6DC-F398-16E2-447A39BD3063}"/>
              </a:ext>
            </a:extLst>
          </p:cNvPr>
          <p:cNvSpPr/>
          <p:nvPr/>
        </p:nvSpPr>
        <p:spPr>
          <a:xfrm>
            <a:off x="4788024" y="725654"/>
            <a:ext cx="3425361" cy="461665"/>
          </a:xfrm>
          <a:prstGeom prst="rect">
            <a:avLst/>
          </a:prstGeom>
        </p:spPr>
        <p:txBody>
          <a:bodyPr wrap="none">
            <a:spAutoFit/>
          </a:bodyPr>
          <a:lstStyle/>
          <a:p>
            <a:r>
              <a:rPr lang="es-ES" sz="2400" b="1" dirty="0"/>
              <a:t>Casa de </a:t>
            </a:r>
            <a:r>
              <a:rPr lang="es-ES" sz="2400" b="1" dirty="0" err="1"/>
              <a:t>Saúde</a:t>
            </a:r>
            <a:r>
              <a:rPr lang="es-ES" sz="2400" b="1" dirty="0"/>
              <a:t> </a:t>
            </a:r>
            <a:r>
              <a:rPr lang="es-ES" sz="2400" b="1" dirty="0" err="1"/>
              <a:t>Liberdade</a:t>
            </a:r>
            <a:r>
              <a:rPr lang="es-ES" sz="2400" b="1" dirty="0"/>
              <a:t> </a:t>
            </a:r>
            <a:endParaRPr lang="pt-BR" sz="2400" dirty="0"/>
          </a:p>
        </p:txBody>
      </p:sp>
      <p:pic>
        <p:nvPicPr>
          <p:cNvPr id="8" name="Picture 4" descr="Resultado de imagem para Cristo Redentor no Rio">
            <a:extLst>
              <a:ext uri="{FF2B5EF4-FFF2-40B4-BE49-F238E27FC236}">
                <a16:creationId xmlns:a16="http://schemas.microsoft.com/office/drawing/2014/main" id="{C2661EF7-8AED-DA5E-6FE8-EDE6DFC940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375" y="3860748"/>
            <a:ext cx="3380504" cy="2253669"/>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7BF57680-9E35-9A71-5C90-14E2347C9E70}"/>
              </a:ext>
            </a:extLst>
          </p:cNvPr>
          <p:cNvSpPr/>
          <p:nvPr/>
        </p:nvSpPr>
        <p:spPr>
          <a:xfrm>
            <a:off x="3599746" y="3860748"/>
            <a:ext cx="2245295" cy="461665"/>
          </a:xfrm>
          <a:prstGeom prst="rect">
            <a:avLst/>
          </a:prstGeom>
        </p:spPr>
        <p:txBody>
          <a:bodyPr wrap="none">
            <a:spAutoFit/>
          </a:bodyPr>
          <a:lstStyle/>
          <a:p>
            <a:r>
              <a:rPr lang="es-ES" sz="2400" b="1" dirty="0"/>
              <a:t>Cristo Redentor </a:t>
            </a:r>
            <a:endParaRPr lang="pt-BR" sz="2400" b="1" dirty="0"/>
          </a:p>
        </p:txBody>
      </p:sp>
      <p:pic>
        <p:nvPicPr>
          <p:cNvPr id="10" name="Imagem 9" descr="Foto em preto e branco de homem com os braços abertos&#10;&#10;Descrição gerada automaticamente com confiança média">
            <a:extLst>
              <a:ext uri="{FF2B5EF4-FFF2-40B4-BE49-F238E27FC236}">
                <a16:creationId xmlns:a16="http://schemas.microsoft.com/office/drawing/2014/main" id="{091BD315-2A32-4AFE-FA64-AD54FB1EB364}"/>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743948" y="4919237"/>
            <a:ext cx="2416550" cy="1938763"/>
          </a:xfrm>
          <a:prstGeom prst="rect">
            <a:avLst/>
          </a:prstGeom>
        </p:spPr>
      </p:pic>
    </p:spTree>
    <p:extLst>
      <p:ext uri="{BB962C8B-B14F-4D97-AF65-F5344CB8AC3E}">
        <p14:creationId xmlns:p14="http://schemas.microsoft.com/office/powerpoint/2010/main" val="1921111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1786E9E2-014A-89FD-32BA-5509A76A9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1" y="759946"/>
            <a:ext cx="3024335" cy="2265333"/>
          </a:xfrm>
          <a:prstGeom prst="rect">
            <a:avLst/>
          </a:prstGeom>
        </p:spPr>
      </p:pic>
      <p:sp>
        <p:nvSpPr>
          <p:cNvPr id="13" name="CaixaDeTexto 18">
            <a:extLst>
              <a:ext uri="{FF2B5EF4-FFF2-40B4-BE49-F238E27FC236}">
                <a16:creationId xmlns:a16="http://schemas.microsoft.com/office/drawing/2014/main" id="{F1A225E4-865D-20DC-40B4-93B7A1BC31CB}"/>
              </a:ext>
            </a:extLst>
          </p:cNvPr>
          <p:cNvSpPr txBox="1">
            <a:spLocks noChangeArrowheads="1"/>
          </p:cNvSpPr>
          <p:nvPr/>
        </p:nvSpPr>
        <p:spPr bwMode="auto">
          <a:xfrm>
            <a:off x="467544" y="2893960"/>
            <a:ext cx="4295310"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Bicho-Preguiça</a:t>
            </a:r>
            <a:endParaRPr lang="pt-BR" b="1" dirty="0"/>
          </a:p>
          <a:p>
            <a:r>
              <a:rPr lang="pt-BR" b="1" dirty="0"/>
              <a:t>O bicho-preguiça pendura-se de cabeça para baixo nas árvores, procurando folhas apetitosas. Ele se segura com suas garras, mesmo dormindo, de cabeça para baixo. Às vezes, permanece suspenso no ramo da árvore, mesmo depois de morto. O bicho-preguiça se move muito lentamente, mas pode subir com facilidade em árvores.</a:t>
            </a:r>
          </a:p>
          <a:p>
            <a:r>
              <a:rPr lang="pt-BR" b="1" dirty="0"/>
              <a:t>É incapaz de andar no chão e fica sem defesa quando não está em uma árvore.</a:t>
            </a:r>
          </a:p>
        </p:txBody>
      </p:sp>
      <p:pic>
        <p:nvPicPr>
          <p:cNvPr id="16" name="Imagem 15">
            <a:extLst>
              <a:ext uri="{FF2B5EF4-FFF2-40B4-BE49-F238E27FC236}">
                <a16:creationId xmlns:a16="http://schemas.microsoft.com/office/drawing/2014/main" id="{1A6F9C65-6AEA-2B86-E271-54D82E6FE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853" y="4377152"/>
            <a:ext cx="4021105" cy="2452333"/>
          </a:xfrm>
          <a:prstGeom prst="rect">
            <a:avLst/>
          </a:prstGeom>
        </p:spPr>
      </p:pic>
      <p:pic>
        <p:nvPicPr>
          <p:cNvPr id="17" name="Imagem 16">
            <a:extLst>
              <a:ext uri="{FF2B5EF4-FFF2-40B4-BE49-F238E27FC236}">
                <a16:creationId xmlns:a16="http://schemas.microsoft.com/office/drawing/2014/main" id="{D7BCA1D9-DA85-350B-57C2-CC673DAD3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326" y="759946"/>
            <a:ext cx="3642344" cy="3155181"/>
          </a:xfrm>
          <a:prstGeom prst="rect">
            <a:avLst/>
          </a:prstGeom>
        </p:spPr>
      </p:pic>
    </p:spTree>
    <p:extLst>
      <p:ext uri="{BB962C8B-B14F-4D97-AF65-F5344CB8AC3E}">
        <p14:creationId xmlns:p14="http://schemas.microsoft.com/office/powerpoint/2010/main" val="2421143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S10 - Missões – 03 de Setembro</a:t>
            </a:r>
            <a:endParaRPr lang="pt-BR" dirty="0"/>
          </a:p>
        </p:txBody>
      </p:sp>
      <p:sp>
        <p:nvSpPr>
          <p:cNvPr id="3" name="Espaço Reservado para Texto 2">
            <a:extLst>
              <a:ext uri="{FF2B5EF4-FFF2-40B4-BE49-F238E27FC236}">
                <a16:creationId xmlns:a16="http://schemas.microsoft.com/office/drawing/2014/main" id="{0135F615-E940-4366-8452-1592E14E6F86}"/>
              </a:ext>
            </a:extLst>
          </p:cNvPr>
          <p:cNvSpPr>
            <a:spLocks noGrp="1"/>
          </p:cNvSpPr>
          <p:nvPr>
            <p:ph type="body" sz="quarter" idx="12"/>
          </p:nvPr>
        </p:nvSpPr>
        <p:spPr/>
        <p:txBody>
          <a:bodyPr/>
          <a:lstStyle/>
          <a:p>
            <a:r>
              <a:rPr lang="pt-PT" altLang="pt-BR" dirty="0"/>
              <a:t>Desejo por uma mãe</a:t>
            </a:r>
            <a:endParaRPr lang="pt-BR" dirty="0"/>
          </a:p>
        </p:txBody>
      </p:sp>
      <p:sp>
        <p:nvSpPr>
          <p:cNvPr id="6" name="Espaço Reservado para Texto 5">
            <a:extLst>
              <a:ext uri="{FF2B5EF4-FFF2-40B4-BE49-F238E27FC236}">
                <a16:creationId xmlns:a16="http://schemas.microsoft.com/office/drawing/2014/main" id="{5D18EE86-11FD-4862-AC3C-983E9CDAB7CA}"/>
              </a:ext>
            </a:extLst>
          </p:cNvPr>
          <p:cNvSpPr>
            <a:spLocks noGrp="1"/>
          </p:cNvSpPr>
          <p:nvPr>
            <p:ph type="body" sz="quarter" idx="15"/>
          </p:nvPr>
        </p:nvSpPr>
        <p:spPr/>
        <p:txBody>
          <a:bodyPr/>
          <a:lstStyle/>
          <a:p>
            <a:r>
              <a:rPr lang="pt-BR" dirty="0" err="1"/>
              <a:t>RaÍ</a:t>
            </a:r>
            <a:endParaRPr lang="pt-BR" dirty="0"/>
          </a:p>
        </p:txBody>
      </p:sp>
      <p:sp>
        <p:nvSpPr>
          <p:cNvPr id="8" name="Espaço Reservado para Texto 7">
            <a:extLst>
              <a:ext uri="{FF2B5EF4-FFF2-40B4-BE49-F238E27FC236}">
                <a16:creationId xmlns:a16="http://schemas.microsoft.com/office/drawing/2014/main" id="{FC8814D2-884D-49D6-AB94-1C104B431619}"/>
              </a:ext>
            </a:extLst>
          </p:cNvPr>
          <p:cNvSpPr>
            <a:spLocks noGrp="1"/>
          </p:cNvSpPr>
          <p:nvPr>
            <p:ph type="body" sz="quarter" idx="16"/>
          </p:nvPr>
        </p:nvSpPr>
        <p:spPr/>
        <p:txBody>
          <a:bodyPr/>
          <a:lstStyle/>
          <a:p>
            <a:r>
              <a:rPr lang="pt-BR" dirty="0"/>
              <a:t>Brasil</a:t>
            </a:r>
          </a:p>
        </p:txBody>
      </p:sp>
      <p:pic>
        <p:nvPicPr>
          <p:cNvPr id="16" name="Espaço Reservado para Imagem 15" descr="Grupo de pessoas posando para foto&#10;&#10;Descrição gerada automaticamente">
            <a:extLst>
              <a:ext uri="{FF2B5EF4-FFF2-40B4-BE49-F238E27FC236}">
                <a16:creationId xmlns:a16="http://schemas.microsoft.com/office/drawing/2014/main" id="{9F80BAE5-01AB-192C-4975-18C41EF985C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7087" r="7087"/>
          <a:stretch>
            <a:fillRect/>
          </a:stretch>
        </p:blipFill>
        <p:spPr/>
      </p:pic>
      <p:pic>
        <p:nvPicPr>
          <p:cNvPr id="21" name="Espaço Reservado para Imagem 20" descr="Desenho de personagem de desenho animado&#10;&#10;Descrição gerada automaticamente com confiança média">
            <a:extLst>
              <a:ext uri="{FF2B5EF4-FFF2-40B4-BE49-F238E27FC236}">
                <a16:creationId xmlns:a16="http://schemas.microsoft.com/office/drawing/2014/main" id="{E8E6F8AA-A12C-5281-183F-82A21786A64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 r="25"/>
          <a:stretch>
            <a:fillRect/>
          </a:stretch>
        </p:blipFill>
        <p:spPr/>
      </p:pic>
    </p:spTree>
    <p:extLst>
      <p:ext uri="{BB962C8B-B14F-4D97-AF65-F5344CB8AC3E}">
        <p14:creationId xmlns:p14="http://schemas.microsoft.com/office/powerpoint/2010/main" val="1390788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9E5AA8B-077A-854C-9A2E-563F9F573385}"/>
              </a:ext>
            </a:extLst>
          </p:cNvPr>
          <p:cNvSpPr>
            <a:spLocks noChangeArrowheads="1"/>
          </p:cNvSpPr>
          <p:nvPr/>
        </p:nvSpPr>
        <p:spPr bwMode="auto">
          <a:xfrm>
            <a:off x="71536" y="690952"/>
            <a:ext cx="3564360" cy="180194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Brasil</a:t>
            </a:r>
          </a:p>
          <a:p>
            <a:pPr marL="342900" indent="-342900">
              <a:buFont typeface="Arial" panose="020B0604020202020204" pitchFamily="34" charset="0"/>
              <a:buChar char="•"/>
            </a:pPr>
            <a:r>
              <a:rPr lang="pt-BR" b="1" dirty="0"/>
              <a:t>Salvador, em 1549, foi declarada a primeira capital do Brasil.</a:t>
            </a:r>
            <a:endParaRPr lang="pt-BR" sz="2000" b="1" dirty="0"/>
          </a:p>
          <a:p>
            <a:pPr marL="342900" indent="-342900">
              <a:buFont typeface="Arial" panose="020B0604020202020204" pitchFamily="34" charset="0"/>
              <a:buChar char="•"/>
            </a:pPr>
            <a:r>
              <a:rPr lang="pt-BR" sz="2000" b="1" dirty="0"/>
              <a:t>O brasileiro que nasce na cidade de Salvador se chama Soteropolitano.</a:t>
            </a:r>
          </a:p>
          <a:p>
            <a:pPr marL="342900" indent="-342900">
              <a:buFont typeface="Arial" panose="020B0604020202020204" pitchFamily="34" charset="0"/>
              <a:buChar char="•"/>
            </a:pPr>
            <a:endParaRPr lang="pt-BR" sz="2000" b="1" dirty="0"/>
          </a:p>
          <a:p>
            <a:pPr marL="342900" indent="-342900">
              <a:buFont typeface="Arial" panose="020B0604020202020204" pitchFamily="34" charset="0"/>
              <a:buChar char="•"/>
            </a:pPr>
            <a:endParaRPr lang="pt-BR" sz="2000" b="1" i="1" dirty="0">
              <a:solidFill>
                <a:srgbClr val="FF0000"/>
              </a:solidFill>
            </a:endParaRPr>
          </a:p>
        </p:txBody>
      </p:sp>
      <p:pic>
        <p:nvPicPr>
          <p:cNvPr id="6" name="Picture 2" descr="Resultado de imagem para salvador bahia">
            <a:extLst>
              <a:ext uri="{FF2B5EF4-FFF2-40B4-BE49-F238E27FC236}">
                <a16:creationId xmlns:a16="http://schemas.microsoft.com/office/drawing/2014/main" id="{9BFE389D-C38F-F7B6-F26D-D4B78D96C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731" y="3667575"/>
            <a:ext cx="4692527" cy="3126051"/>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4A06C927-C125-0611-981B-610757C95C1B}"/>
              </a:ext>
            </a:extLst>
          </p:cNvPr>
          <p:cNvSpPr/>
          <p:nvPr/>
        </p:nvSpPr>
        <p:spPr>
          <a:xfrm>
            <a:off x="80327" y="5983534"/>
            <a:ext cx="4296404" cy="923330"/>
          </a:xfrm>
          <a:prstGeom prst="rect">
            <a:avLst/>
          </a:prstGeom>
        </p:spPr>
        <p:txBody>
          <a:bodyPr wrap="square">
            <a:spAutoFit/>
          </a:bodyPr>
          <a:lstStyle/>
          <a:p>
            <a:pPr algn="ctr"/>
            <a:r>
              <a:rPr lang="pt-BR" b="1" dirty="0">
                <a:solidFill>
                  <a:srgbClr val="333333"/>
                </a:solidFill>
                <a:latin typeface="Roboto"/>
              </a:rPr>
              <a:t>Vista do Elevador Lacerda, Forte de São Marcelo, Baía de Todos os Santos e Mercado Modelo</a:t>
            </a:r>
            <a:endParaRPr lang="pt-BR" b="1" dirty="0"/>
          </a:p>
        </p:txBody>
      </p:sp>
      <p:pic>
        <p:nvPicPr>
          <p:cNvPr id="8" name="Picture 4" descr="Igrejas do sÃ©culo 17 e 18 e casarÃµes coloridos formam o Pelourinho, com suas ladeiras com calÃ§amento pÃ© de moleque">
            <a:extLst>
              <a:ext uri="{FF2B5EF4-FFF2-40B4-BE49-F238E27FC236}">
                <a16:creationId xmlns:a16="http://schemas.microsoft.com/office/drawing/2014/main" id="{97A41E4B-69D0-B9B7-E1D8-6F12A15EE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74" y="3124426"/>
            <a:ext cx="4036564" cy="2680838"/>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E661DCE5-A25D-7EF0-0CA3-F55010B323CB}"/>
              </a:ext>
            </a:extLst>
          </p:cNvPr>
          <p:cNvSpPr/>
          <p:nvPr/>
        </p:nvSpPr>
        <p:spPr>
          <a:xfrm>
            <a:off x="214574" y="2494637"/>
            <a:ext cx="4081830" cy="646331"/>
          </a:xfrm>
          <a:prstGeom prst="rect">
            <a:avLst/>
          </a:prstGeom>
        </p:spPr>
        <p:txBody>
          <a:bodyPr wrap="square">
            <a:spAutoFit/>
          </a:bodyPr>
          <a:lstStyle/>
          <a:p>
            <a:pPr algn="ctr"/>
            <a:r>
              <a:rPr lang="pt-BR" b="1" dirty="0">
                <a:solidFill>
                  <a:srgbClr val="333333"/>
                </a:solidFill>
                <a:latin typeface="Roboto"/>
              </a:rPr>
              <a:t>Pelourinho com casas dos séculos 17 e 18 (de 1601 a 1800)</a:t>
            </a:r>
            <a:endParaRPr lang="pt-BR" b="1" dirty="0"/>
          </a:p>
        </p:txBody>
      </p:sp>
      <p:pic>
        <p:nvPicPr>
          <p:cNvPr id="10" name="Picture 6" descr="O Solar do UnhÃ£o, construÃ§Ã£o do sÃ©culo 16 banhada pela BaÃ­a de Todos os Santos, sedia atualmente o Museu de Arte Moderna da Bahia">
            <a:extLst>
              <a:ext uri="{FF2B5EF4-FFF2-40B4-BE49-F238E27FC236}">
                <a16:creationId xmlns:a16="http://schemas.microsoft.com/office/drawing/2014/main" id="{60C7DE89-F64F-5044-1FD6-CE3B1A862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526" y="710947"/>
            <a:ext cx="4624902" cy="225763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20B1DB7F-8CA0-2E21-B759-FECE6AA76647}"/>
              </a:ext>
            </a:extLst>
          </p:cNvPr>
          <p:cNvSpPr/>
          <p:nvPr/>
        </p:nvSpPr>
        <p:spPr>
          <a:xfrm>
            <a:off x="4296404" y="2677033"/>
            <a:ext cx="4788024" cy="923330"/>
          </a:xfrm>
          <a:prstGeom prst="rect">
            <a:avLst/>
          </a:prstGeom>
        </p:spPr>
        <p:txBody>
          <a:bodyPr wrap="square">
            <a:spAutoFit/>
          </a:bodyPr>
          <a:lstStyle/>
          <a:p>
            <a:pPr algn="ctr"/>
            <a:r>
              <a:rPr lang="pt-BR" b="1" dirty="0">
                <a:solidFill>
                  <a:schemeClr val="bg1"/>
                </a:solidFill>
              </a:rPr>
              <a:t>O Solar do Unhão, construção do século 16 </a:t>
            </a:r>
            <a:r>
              <a:rPr lang="pt-BR" b="1" dirty="0"/>
              <a:t>banhado pela Baía de Todos os Santos, é atualmente o Museu de Arte Moderna da Bahia</a:t>
            </a:r>
          </a:p>
        </p:txBody>
      </p:sp>
    </p:spTree>
    <p:extLst>
      <p:ext uri="{BB962C8B-B14F-4D97-AF65-F5344CB8AC3E}">
        <p14:creationId xmlns:p14="http://schemas.microsoft.com/office/powerpoint/2010/main" val="826564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8">
            <a:extLst>
              <a:ext uri="{FF2B5EF4-FFF2-40B4-BE49-F238E27FC236}">
                <a16:creationId xmlns:a16="http://schemas.microsoft.com/office/drawing/2014/main" id="{A484C9A4-A91E-BE0E-110B-B31E6D985233}"/>
              </a:ext>
            </a:extLst>
          </p:cNvPr>
          <p:cNvSpPr txBox="1">
            <a:spLocks noChangeArrowheads="1"/>
          </p:cNvSpPr>
          <p:nvPr/>
        </p:nvSpPr>
        <p:spPr bwMode="auto">
          <a:xfrm>
            <a:off x="395536" y="3692817"/>
            <a:ext cx="3384376" cy="31085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Anta</a:t>
            </a:r>
            <a:endParaRPr lang="pt-BR" altLang="pt-BR" sz="1600" b="1" dirty="0"/>
          </a:p>
          <a:p>
            <a:r>
              <a:rPr lang="pt-BR" b="1" dirty="0"/>
              <a:t>A anta se parece muito com um porco, exceto pelo nariz curto que se movimenta. Ela caminha lentamente com o focinho perto do chão e faz parte da família dos cavalos e rinocerontes. A anta gosta de nadar e flutuar em águas rasas, em busca de plantas e raízes para comer.</a:t>
            </a:r>
          </a:p>
        </p:txBody>
      </p:sp>
      <p:pic>
        <p:nvPicPr>
          <p:cNvPr id="14" name="Imagem 13">
            <a:extLst>
              <a:ext uri="{FF2B5EF4-FFF2-40B4-BE49-F238E27FC236}">
                <a16:creationId xmlns:a16="http://schemas.microsoft.com/office/drawing/2014/main" id="{3A9A2107-7B39-DDCD-9A91-CAD992943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00" y="1142270"/>
            <a:ext cx="3352317" cy="2514238"/>
          </a:xfrm>
          <a:prstGeom prst="rect">
            <a:avLst/>
          </a:prstGeom>
        </p:spPr>
      </p:pic>
      <p:pic>
        <p:nvPicPr>
          <p:cNvPr id="16" name="Imagem 15">
            <a:extLst>
              <a:ext uri="{FF2B5EF4-FFF2-40B4-BE49-F238E27FC236}">
                <a16:creationId xmlns:a16="http://schemas.microsoft.com/office/drawing/2014/main" id="{59D7FDB9-96D8-F885-CDDB-5D432AC2C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680" y="819408"/>
            <a:ext cx="3573061" cy="2676808"/>
          </a:xfrm>
          <a:prstGeom prst="rect">
            <a:avLst/>
          </a:prstGeom>
        </p:spPr>
      </p:pic>
      <p:pic>
        <p:nvPicPr>
          <p:cNvPr id="17" name="Imagem 16">
            <a:extLst>
              <a:ext uri="{FF2B5EF4-FFF2-40B4-BE49-F238E27FC236}">
                <a16:creationId xmlns:a16="http://schemas.microsoft.com/office/drawing/2014/main" id="{C89661D0-524C-CE58-4959-669A79A9B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4023075"/>
            <a:ext cx="4499992" cy="2799067"/>
          </a:xfrm>
          <a:prstGeom prst="rect">
            <a:avLst/>
          </a:prstGeom>
        </p:spPr>
      </p:pic>
      <p:sp>
        <p:nvSpPr>
          <p:cNvPr id="19" name="CaixaDeTexto 18">
            <a:extLst>
              <a:ext uri="{FF2B5EF4-FFF2-40B4-BE49-F238E27FC236}">
                <a16:creationId xmlns:a16="http://schemas.microsoft.com/office/drawing/2014/main" id="{72F639C7-CB10-DEA3-E32A-9E81CC98F64A}"/>
              </a:ext>
            </a:extLst>
          </p:cNvPr>
          <p:cNvSpPr txBox="1"/>
          <p:nvPr/>
        </p:nvSpPr>
        <p:spPr>
          <a:xfrm>
            <a:off x="395536" y="819408"/>
            <a:ext cx="4500144" cy="400110"/>
          </a:xfrm>
          <a:prstGeom prst="rect">
            <a:avLst/>
          </a:prstGeom>
          <a:noFill/>
        </p:spPr>
        <p:txBody>
          <a:bodyPr wrap="square" rtlCol="0">
            <a:spAutoFit/>
          </a:bodyPr>
          <a:lstStyle/>
          <a:p>
            <a:pPr algn="ctr"/>
            <a:r>
              <a:rPr lang="pt-BR" sz="2000" b="1" dirty="0"/>
              <a:t>O filhote de anta parece “pintado”</a:t>
            </a:r>
          </a:p>
        </p:txBody>
      </p:sp>
      <p:sp>
        <p:nvSpPr>
          <p:cNvPr id="20" name="CaixaDeTexto 19">
            <a:extLst>
              <a:ext uri="{FF2B5EF4-FFF2-40B4-BE49-F238E27FC236}">
                <a16:creationId xmlns:a16="http://schemas.microsoft.com/office/drawing/2014/main" id="{7BC4F0A5-02DE-4D26-96BB-4BC364BF2AF1}"/>
              </a:ext>
            </a:extLst>
          </p:cNvPr>
          <p:cNvSpPr txBox="1"/>
          <p:nvPr/>
        </p:nvSpPr>
        <p:spPr>
          <a:xfrm>
            <a:off x="4241244" y="3568199"/>
            <a:ext cx="4500144" cy="400110"/>
          </a:xfrm>
          <a:prstGeom prst="rect">
            <a:avLst/>
          </a:prstGeom>
          <a:noFill/>
        </p:spPr>
        <p:txBody>
          <a:bodyPr wrap="square" rtlCol="0">
            <a:spAutoFit/>
          </a:bodyPr>
          <a:lstStyle/>
          <a:p>
            <a:pPr algn="ctr"/>
            <a:r>
              <a:rPr lang="pt-BR" sz="2000" b="1" dirty="0"/>
              <a:t>A Anta também é chamada de Tapir</a:t>
            </a:r>
          </a:p>
        </p:txBody>
      </p:sp>
    </p:spTree>
    <p:extLst>
      <p:ext uri="{BB962C8B-B14F-4D97-AF65-F5344CB8AC3E}">
        <p14:creationId xmlns:p14="http://schemas.microsoft.com/office/powerpoint/2010/main" val="1020970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S11 - Missões – 10 de Setembro</a:t>
            </a:r>
            <a:endParaRPr lang="pt-BR" dirty="0"/>
          </a:p>
        </p:txBody>
      </p:sp>
      <p:sp>
        <p:nvSpPr>
          <p:cNvPr id="3" name="Espaço Reservado para Texto 2">
            <a:extLst>
              <a:ext uri="{FF2B5EF4-FFF2-40B4-BE49-F238E27FC236}">
                <a16:creationId xmlns:a16="http://schemas.microsoft.com/office/drawing/2014/main" id="{AFE996BA-FA23-42AC-B681-CBC0C2E12601}"/>
              </a:ext>
            </a:extLst>
          </p:cNvPr>
          <p:cNvSpPr>
            <a:spLocks noGrp="1"/>
          </p:cNvSpPr>
          <p:nvPr>
            <p:ph type="body" sz="quarter" idx="12"/>
          </p:nvPr>
        </p:nvSpPr>
        <p:spPr/>
        <p:txBody>
          <a:bodyPr/>
          <a:lstStyle/>
          <a:p>
            <a:r>
              <a:rPr lang="pt-BR" dirty="0"/>
              <a:t>Eduarda e suas Discípulas</a:t>
            </a:r>
          </a:p>
        </p:txBody>
      </p:sp>
      <p:sp>
        <p:nvSpPr>
          <p:cNvPr id="7" name="Espaço Reservado para Texto 6">
            <a:extLst>
              <a:ext uri="{FF2B5EF4-FFF2-40B4-BE49-F238E27FC236}">
                <a16:creationId xmlns:a16="http://schemas.microsoft.com/office/drawing/2014/main" id="{F25D8DD4-8181-4A0B-8F64-EE499E86E14C}"/>
              </a:ext>
            </a:extLst>
          </p:cNvPr>
          <p:cNvSpPr>
            <a:spLocks noGrp="1"/>
          </p:cNvSpPr>
          <p:nvPr>
            <p:ph type="body" sz="quarter" idx="15"/>
          </p:nvPr>
        </p:nvSpPr>
        <p:spPr/>
        <p:txBody>
          <a:bodyPr/>
          <a:lstStyle/>
          <a:p>
            <a:r>
              <a:rPr lang="pt-BR" dirty="0"/>
              <a:t>Eduarda</a:t>
            </a:r>
          </a:p>
        </p:txBody>
      </p:sp>
      <p:sp>
        <p:nvSpPr>
          <p:cNvPr id="9" name="Espaço Reservado para Texto 8">
            <a:extLst>
              <a:ext uri="{FF2B5EF4-FFF2-40B4-BE49-F238E27FC236}">
                <a16:creationId xmlns:a16="http://schemas.microsoft.com/office/drawing/2014/main" id="{0D9F55DD-EF32-49DA-9F51-F5FA24034C80}"/>
              </a:ext>
            </a:extLst>
          </p:cNvPr>
          <p:cNvSpPr>
            <a:spLocks noGrp="1"/>
          </p:cNvSpPr>
          <p:nvPr>
            <p:ph type="body" sz="quarter" idx="16"/>
          </p:nvPr>
        </p:nvSpPr>
        <p:spPr/>
        <p:txBody>
          <a:bodyPr/>
          <a:lstStyle/>
          <a:p>
            <a:r>
              <a:rPr lang="pt-BR" dirty="0"/>
              <a:t>Brasil</a:t>
            </a:r>
          </a:p>
        </p:txBody>
      </p:sp>
      <p:pic>
        <p:nvPicPr>
          <p:cNvPr id="16" name="Espaço Reservado para Imagem 15" descr="Pessoa posando para foto em local com grama e água ao fundo&#10;&#10;Descrição gerada automaticamente">
            <a:extLst>
              <a:ext uri="{FF2B5EF4-FFF2-40B4-BE49-F238E27FC236}">
                <a16:creationId xmlns:a16="http://schemas.microsoft.com/office/drawing/2014/main" id="{0211DBB0-FED3-F5F3-E438-6E97A19304F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7690" r="7690"/>
          <a:stretch>
            <a:fillRect/>
          </a:stretch>
        </p:blipFill>
        <p:spPr/>
      </p:pic>
      <p:pic>
        <p:nvPicPr>
          <p:cNvPr id="21" name="Espaço Reservado para Imagem 20" descr="Desenho de personagem de desenho animado&#10;&#10;Descrição gerada automaticamente com confiança média">
            <a:extLst>
              <a:ext uri="{FF2B5EF4-FFF2-40B4-BE49-F238E27FC236}">
                <a16:creationId xmlns:a16="http://schemas.microsoft.com/office/drawing/2014/main" id="{B6EA73E5-4EE1-3426-A779-06AE1AD0C06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 r="25"/>
          <a:stretch>
            <a:fillRect/>
          </a:stretch>
        </p:blipFill>
        <p:spPr/>
      </p:pic>
    </p:spTree>
    <p:extLst>
      <p:ext uri="{BB962C8B-B14F-4D97-AF65-F5344CB8AC3E}">
        <p14:creationId xmlns:p14="http://schemas.microsoft.com/office/powerpoint/2010/main" val="4208648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EE6FA1E5-E1C5-C84D-6EA2-1D5E67818140}"/>
              </a:ext>
            </a:extLst>
          </p:cNvPr>
          <p:cNvSpPr>
            <a:spLocks noChangeArrowheads="1"/>
          </p:cNvSpPr>
          <p:nvPr/>
        </p:nvSpPr>
        <p:spPr bwMode="auto">
          <a:xfrm>
            <a:off x="71536" y="690952"/>
            <a:ext cx="3708375" cy="381816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Brasil</a:t>
            </a:r>
          </a:p>
          <a:p>
            <a:pPr marL="342900" indent="-342900">
              <a:buFont typeface="Arial" panose="020B0604020202020204" pitchFamily="34" charset="0"/>
              <a:buChar char="•"/>
            </a:pPr>
            <a:r>
              <a:rPr lang="es-ES" sz="2000" b="1" dirty="0"/>
              <a:t>O rio amazonas é o segundo </a:t>
            </a:r>
            <a:r>
              <a:rPr lang="es-ES" sz="2000" b="1" dirty="0" err="1"/>
              <a:t>maior</a:t>
            </a:r>
            <a:r>
              <a:rPr lang="es-ES" sz="2000" b="1" dirty="0"/>
              <a:t> rio do mundo, </a:t>
            </a:r>
            <a:r>
              <a:rPr lang="es-ES" sz="2000" b="1" dirty="0" err="1"/>
              <a:t>depois</a:t>
            </a:r>
            <a:r>
              <a:rPr lang="es-ES" sz="2000" b="1" dirty="0"/>
              <a:t> do Rio Nilo. A </a:t>
            </a:r>
            <a:r>
              <a:rPr lang="es-ES" sz="2000" b="1" dirty="0" err="1"/>
              <a:t>maior</a:t>
            </a:r>
            <a:r>
              <a:rPr lang="es-ES" sz="2000" b="1" dirty="0"/>
              <a:t> parte fica no Brasil.</a:t>
            </a:r>
          </a:p>
          <a:p>
            <a:pPr marL="342900" indent="-342900">
              <a:buFont typeface="Arial" panose="020B0604020202020204" pitchFamily="34" charset="0"/>
              <a:buChar char="•"/>
            </a:pPr>
            <a:r>
              <a:rPr lang="es-ES" sz="2000" b="1" dirty="0"/>
              <a:t>O Brasil </a:t>
            </a:r>
            <a:r>
              <a:rPr lang="es-ES" sz="2000" b="1" dirty="0" err="1"/>
              <a:t>tem</a:t>
            </a:r>
            <a:r>
              <a:rPr lang="es-ES" sz="2000" b="1" dirty="0"/>
              <a:t> cerca de 4000 </a:t>
            </a:r>
            <a:r>
              <a:rPr lang="es-ES" sz="2000" b="1" dirty="0" err="1"/>
              <a:t>aeroportos</a:t>
            </a:r>
            <a:r>
              <a:rPr lang="es-ES" sz="2000" b="1" dirty="0"/>
              <a:t>. Número </a:t>
            </a:r>
            <a:r>
              <a:rPr lang="es-ES" sz="2000" b="1" dirty="0" err="1"/>
              <a:t>só</a:t>
            </a:r>
            <a:r>
              <a:rPr lang="es-ES" sz="2000" b="1" dirty="0"/>
              <a:t> superado pelos Estados Unidos </a:t>
            </a:r>
            <a:r>
              <a:rPr lang="es-ES" sz="2000" b="1" dirty="0" err="1"/>
              <a:t>com</a:t>
            </a:r>
            <a:r>
              <a:rPr lang="es-ES" sz="2000" b="1" dirty="0"/>
              <a:t> 13.513. </a:t>
            </a:r>
          </a:p>
          <a:p>
            <a:pPr marL="342900" indent="-342900">
              <a:buFont typeface="Arial" panose="020B0604020202020204" pitchFamily="34" charset="0"/>
              <a:buChar char="•"/>
            </a:pPr>
            <a:r>
              <a:rPr lang="es-ES" sz="2000" b="1" dirty="0" err="1"/>
              <a:t>Na</a:t>
            </a:r>
            <a:r>
              <a:rPr lang="es-ES" sz="2000" b="1" dirty="0"/>
              <a:t> floresta amazónica </a:t>
            </a:r>
            <a:r>
              <a:rPr lang="es-ES" sz="2000" b="1" dirty="0" err="1"/>
              <a:t>habitam</a:t>
            </a:r>
            <a:r>
              <a:rPr lang="es-ES" sz="2000" b="1" dirty="0"/>
              <a:t> pelo menos 70 </a:t>
            </a:r>
            <a:r>
              <a:rPr lang="es-ES" sz="2000" b="1" dirty="0" err="1"/>
              <a:t>tribos</a:t>
            </a:r>
            <a:r>
              <a:rPr lang="es-ES" sz="2000" b="1" dirty="0"/>
              <a:t> indígenas </a:t>
            </a:r>
            <a:r>
              <a:rPr lang="es-ES" sz="2000" b="1" dirty="0" err="1"/>
              <a:t>ainda</a:t>
            </a:r>
            <a:r>
              <a:rPr lang="es-ES" sz="2000" b="1" dirty="0"/>
              <a:t> </a:t>
            </a:r>
            <a:r>
              <a:rPr lang="es-ES" sz="2000" b="1" dirty="0" err="1"/>
              <a:t>não</a:t>
            </a:r>
            <a:r>
              <a:rPr lang="es-ES" sz="2000" b="1" dirty="0"/>
              <a:t> </a:t>
            </a:r>
            <a:r>
              <a:rPr lang="es-ES" sz="2000" b="1" dirty="0" err="1"/>
              <a:t>conhecidas</a:t>
            </a:r>
            <a:endParaRPr lang="pt-BR" sz="2000" b="1" i="1" dirty="0">
              <a:solidFill>
                <a:srgbClr val="FF0000"/>
              </a:solidFill>
            </a:endParaRPr>
          </a:p>
        </p:txBody>
      </p:sp>
      <p:pic>
        <p:nvPicPr>
          <p:cNvPr id="8" name="Picture 4" descr="Resultado de imagem para Rio amazonas">
            <a:extLst>
              <a:ext uri="{FF2B5EF4-FFF2-40B4-BE49-F238E27FC236}">
                <a16:creationId xmlns:a16="http://schemas.microsoft.com/office/drawing/2014/main" id="{A9D00EFA-19B2-1863-70C5-3A9E7BE7B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1" y="892118"/>
            <a:ext cx="5330652" cy="2680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sultado de imagem para Aeroporto do galeÃ£o">
            <a:extLst>
              <a:ext uri="{FF2B5EF4-FFF2-40B4-BE49-F238E27FC236}">
                <a16:creationId xmlns:a16="http://schemas.microsoft.com/office/drawing/2014/main" id="{79B8FE84-78C2-09D1-BFB4-D3EFB72C1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811" y="3933056"/>
            <a:ext cx="5330652" cy="2854225"/>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1B5B5B87-01BC-FFF9-105C-16F906B144DD}"/>
              </a:ext>
            </a:extLst>
          </p:cNvPr>
          <p:cNvSpPr/>
          <p:nvPr/>
        </p:nvSpPr>
        <p:spPr>
          <a:xfrm>
            <a:off x="5981882" y="3072244"/>
            <a:ext cx="1949123" cy="461665"/>
          </a:xfrm>
          <a:prstGeom prst="rect">
            <a:avLst/>
          </a:prstGeom>
        </p:spPr>
        <p:txBody>
          <a:bodyPr wrap="none">
            <a:spAutoFit/>
          </a:bodyPr>
          <a:lstStyle/>
          <a:p>
            <a:r>
              <a:rPr lang="es-ES" sz="2400" b="1" dirty="0"/>
              <a:t>rio amazonas </a:t>
            </a:r>
            <a:endParaRPr lang="pt-BR" sz="2400" dirty="0"/>
          </a:p>
        </p:txBody>
      </p:sp>
      <p:sp>
        <p:nvSpPr>
          <p:cNvPr id="11" name="Retângulo 10">
            <a:extLst>
              <a:ext uri="{FF2B5EF4-FFF2-40B4-BE49-F238E27FC236}">
                <a16:creationId xmlns:a16="http://schemas.microsoft.com/office/drawing/2014/main" id="{7266DB5E-2EEB-EBCD-1984-1CFEEF9ACE21}"/>
              </a:ext>
            </a:extLst>
          </p:cNvPr>
          <p:cNvSpPr/>
          <p:nvPr/>
        </p:nvSpPr>
        <p:spPr>
          <a:xfrm>
            <a:off x="3815729" y="3933056"/>
            <a:ext cx="2869312" cy="461665"/>
          </a:xfrm>
          <a:prstGeom prst="rect">
            <a:avLst/>
          </a:prstGeom>
        </p:spPr>
        <p:txBody>
          <a:bodyPr wrap="none">
            <a:spAutoFit/>
          </a:bodyPr>
          <a:lstStyle/>
          <a:p>
            <a:r>
              <a:rPr lang="es-ES" sz="2400" b="1" dirty="0" err="1">
                <a:solidFill>
                  <a:schemeClr val="bg1"/>
                </a:solidFill>
              </a:rPr>
              <a:t>Aeroporto</a:t>
            </a:r>
            <a:r>
              <a:rPr lang="es-ES" sz="2400" b="1" dirty="0">
                <a:solidFill>
                  <a:schemeClr val="bg1"/>
                </a:solidFill>
              </a:rPr>
              <a:t> do </a:t>
            </a:r>
            <a:r>
              <a:rPr lang="es-ES" sz="2400" b="1" dirty="0" err="1">
                <a:solidFill>
                  <a:schemeClr val="bg1"/>
                </a:solidFill>
              </a:rPr>
              <a:t>Galeão</a:t>
            </a:r>
            <a:endParaRPr lang="pt-BR" dirty="0">
              <a:solidFill>
                <a:schemeClr val="bg1"/>
              </a:solidFill>
            </a:endParaRPr>
          </a:p>
        </p:txBody>
      </p:sp>
      <p:pic>
        <p:nvPicPr>
          <p:cNvPr id="12" name="Picture 8" descr="Resultado de imagem para indios">
            <a:extLst>
              <a:ext uri="{FF2B5EF4-FFF2-40B4-BE49-F238E27FC236}">
                <a16:creationId xmlns:a16="http://schemas.microsoft.com/office/drawing/2014/main" id="{8474C877-97FC-608E-F953-F4F56169E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38343"/>
            <a:ext cx="2818606" cy="214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664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8">
            <a:extLst>
              <a:ext uri="{FF2B5EF4-FFF2-40B4-BE49-F238E27FC236}">
                <a16:creationId xmlns:a16="http://schemas.microsoft.com/office/drawing/2014/main" id="{3EE44F3D-2084-8432-C570-45945D7586FD}"/>
              </a:ext>
            </a:extLst>
          </p:cNvPr>
          <p:cNvSpPr txBox="1">
            <a:spLocks noChangeArrowheads="1"/>
          </p:cNvSpPr>
          <p:nvPr/>
        </p:nvSpPr>
        <p:spPr bwMode="auto">
          <a:xfrm>
            <a:off x="323528" y="2918460"/>
            <a:ext cx="4392488"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Tarântula</a:t>
            </a:r>
            <a:endParaRPr lang="pt-BR" b="1" dirty="0"/>
          </a:p>
          <a:p>
            <a:r>
              <a:rPr lang="pt-BR" b="1" dirty="0"/>
              <a:t>A tarântula peluda é uma das maiores aranhas do mundo. Algumas são maiores do que um prato. Seu corpo mede de 8,9 cm de comprimento e as pernas 18 cm de comprimento. Algumas tarântulas vivem nas copas da floresta tropical e caçam pássaros para comer. Sua mordida geralmente não é mais prejudicial do que uma picada de abelha. Um fotógrafo da Natural </a:t>
            </a:r>
            <a:r>
              <a:rPr lang="pt-BR" b="1" dirty="0" err="1"/>
              <a:t>Geographic</a:t>
            </a:r>
            <a:r>
              <a:rPr lang="pt-BR" b="1" dirty="0"/>
              <a:t> relatou que algumas pessoas tribais assavam as tarântulas e serviam no jantar.</a:t>
            </a:r>
          </a:p>
        </p:txBody>
      </p:sp>
      <p:pic>
        <p:nvPicPr>
          <p:cNvPr id="14" name="Imagem 13">
            <a:extLst>
              <a:ext uri="{FF2B5EF4-FFF2-40B4-BE49-F238E27FC236}">
                <a16:creationId xmlns:a16="http://schemas.microsoft.com/office/drawing/2014/main" id="{0EB189EF-0775-1643-D164-A6726ECAD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12" y="740485"/>
            <a:ext cx="3387080" cy="2177409"/>
          </a:xfrm>
          <a:prstGeom prst="rect">
            <a:avLst/>
          </a:prstGeom>
        </p:spPr>
      </p:pic>
      <p:pic>
        <p:nvPicPr>
          <p:cNvPr id="15" name="Imagem 14">
            <a:extLst>
              <a:ext uri="{FF2B5EF4-FFF2-40B4-BE49-F238E27FC236}">
                <a16:creationId xmlns:a16="http://schemas.microsoft.com/office/drawing/2014/main" id="{9879747F-9184-EB8D-85D6-9C03FF53F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612" y="3885167"/>
            <a:ext cx="3744416" cy="2804698"/>
          </a:xfrm>
          <a:prstGeom prst="rect">
            <a:avLst/>
          </a:prstGeom>
        </p:spPr>
      </p:pic>
      <p:pic>
        <p:nvPicPr>
          <p:cNvPr id="16" name="Imagem 15">
            <a:extLst>
              <a:ext uri="{FF2B5EF4-FFF2-40B4-BE49-F238E27FC236}">
                <a16:creationId xmlns:a16="http://schemas.microsoft.com/office/drawing/2014/main" id="{3830C8D5-D290-6257-02BA-DFFFCFB32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755430"/>
            <a:ext cx="3953012" cy="2961602"/>
          </a:xfrm>
          <a:prstGeom prst="rect">
            <a:avLst/>
          </a:prstGeom>
        </p:spPr>
      </p:pic>
    </p:spTree>
    <p:extLst>
      <p:ext uri="{BB962C8B-B14F-4D97-AF65-F5344CB8AC3E}">
        <p14:creationId xmlns:p14="http://schemas.microsoft.com/office/powerpoint/2010/main" val="4261631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S12 - Missões – 17 de Setembro</a:t>
            </a:r>
            <a:endParaRPr lang="pt-BR" dirty="0"/>
          </a:p>
        </p:txBody>
      </p:sp>
      <p:sp>
        <p:nvSpPr>
          <p:cNvPr id="3" name="Espaço Reservado para Texto 2">
            <a:extLst>
              <a:ext uri="{FF2B5EF4-FFF2-40B4-BE49-F238E27FC236}">
                <a16:creationId xmlns:a16="http://schemas.microsoft.com/office/drawing/2014/main" id="{4EBC3F4E-44ED-4E54-BF4F-84F9D9682BAD}"/>
              </a:ext>
            </a:extLst>
          </p:cNvPr>
          <p:cNvSpPr>
            <a:spLocks noGrp="1"/>
          </p:cNvSpPr>
          <p:nvPr>
            <p:ph type="body" sz="quarter" idx="12"/>
          </p:nvPr>
        </p:nvSpPr>
        <p:spPr/>
        <p:txBody>
          <a:bodyPr/>
          <a:lstStyle/>
          <a:p>
            <a:r>
              <a:rPr lang="pt-BR" dirty="0"/>
              <a:t>Cata-ventos missionários</a:t>
            </a:r>
          </a:p>
        </p:txBody>
      </p:sp>
      <p:sp>
        <p:nvSpPr>
          <p:cNvPr id="7" name="Espaço Reservado para Texto 6">
            <a:extLst>
              <a:ext uri="{FF2B5EF4-FFF2-40B4-BE49-F238E27FC236}">
                <a16:creationId xmlns:a16="http://schemas.microsoft.com/office/drawing/2014/main" id="{302CABAC-F644-4663-BA34-016B347D6D19}"/>
              </a:ext>
            </a:extLst>
          </p:cNvPr>
          <p:cNvSpPr>
            <a:spLocks noGrp="1"/>
          </p:cNvSpPr>
          <p:nvPr>
            <p:ph type="body" sz="quarter" idx="15"/>
          </p:nvPr>
        </p:nvSpPr>
        <p:spPr/>
        <p:txBody>
          <a:bodyPr/>
          <a:lstStyle/>
          <a:p>
            <a:r>
              <a:rPr lang="pt-BR" dirty="0"/>
              <a:t>Samuel</a:t>
            </a:r>
          </a:p>
        </p:txBody>
      </p:sp>
      <p:sp>
        <p:nvSpPr>
          <p:cNvPr id="10" name="Espaço Reservado para Texto 9">
            <a:extLst>
              <a:ext uri="{FF2B5EF4-FFF2-40B4-BE49-F238E27FC236}">
                <a16:creationId xmlns:a16="http://schemas.microsoft.com/office/drawing/2014/main" id="{DF9E37A0-BB06-4288-961C-ACDDB748F2D3}"/>
              </a:ext>
            </a:extLst>
          </p:cNvPr>
          <p:cNvSpPr>
            <a:spLocks noGrp="1"/>
          </p:cNvSpPr>
          <p:nvPr>
            <p:ph type="body" sz="quarter" idx="16"/>
          </p:nvPr>
        </p:nvSpPr>
        <p:spPr/>
        <p:txBody>
          <a:bodyPr/>
          <a:lstStyle/>
          <a:p>
            <a:r>
              <a:rPr lang="pt-BR" dirty="0"/>
              <a:t>Brasil</a:t>
            </a:r>
          </a:p>
        </p:txBody>
      </p:sp>
      <p:pic>
        <p:nvPicPr>
          <p:cNvPr id="15" name="Espaço Reservado para Imagem 14" descr="Uma imagem contendo pessoa, criança, no interior, jovem&#10;&#10;Descrição gerada automaticamente">
            <a:extLst>
              <a:ext uri="{FF2B5EF4-FFF2-40B4-BE49-F238E27FC236}">
                <a16:creationId xmlns:a16="http://schemas.microsoft.com/office/drawing/2014/main" id="{43C08C0C-AE85-7431-7552-D67C4DAB595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37" b="737"/>
          <a:stretch>
            <a:fillRect/>
          </a:stretch>
        </p:blipFill>
        <p:spPr/>
      </p:pic>
      <p:pic>
        <p:nvPicPr>
          <p:cNvPr id="20" name="Espaço Reservado para Imagem 19" descr="Desenho de personagem de desenho animado&#10;&#10;Descrição gerada automaticamente com confiança média">
            <a:extLst>
              <a:ext uri="{FF2B5EF4-FFF2-40B4-BE49-F238E27FC236}">
                <a16:creationId xmlns:a16="http://schemas.microsoft.com/office/drawing/2014/main" id="{F4F66F39-5070-2E71-FB07-C2B40E46E01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 r="25"/>
          <a:stretch>
            <a:fillRect/>
          </a:stretch>
        </p:blipFill>
        <p:spPr/>
      </p:pic>
    </p:spTree>
    <p:extLst>
      <p:ext uri="{BB962C8B-B14F-4D97-AF65-F5344CB8AC3E}">
        <p14:creationId xmlns:p14="http://schemas.microsoft.com/office/powerpoint/2010/main" val="3743707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aixaDeTexto 3">
            <a:extLst>
              <a:ext uri="{FF2B5EF4-FFF2-40B4-BE49-F238E27FC236}">
                <a16:creationId xmlns:a16="http://schemas.microsoft.com/office/drawing/2014/main" id="{5F07CE31-B5B6-B857-64FE-D011B1226FF5}"/>
              </a:ext>
            </a:extLst>
          </p:cNvPr>
          <p:cNvSpPr txBox="1">
            <a:spLocks noChangeArrowheads="1"/>
          </p:cNvSpPr>
          <p:nvPr/>
        </p:nvSpPr>
        <p:spPr bwMode="auto">
          <a:xfrm>
            <a:off x="3063380" y="3887322"/>
            <a:ext cx="3024000" cy="58477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b="1" dirty="0">
                <a:solidFill>
                  <a:srgbClr val="FF0000"/>
                </a:solidFill>
                <a:latin typeface="Arial" charset="0"/>
              </a:rPr>
              <a:t>Peru</a:t>
            </a:r>
            <a:endParaRPr lang="pt-BR" altLang="pt-BR" b="1" dirty="0"/>
          </a:p>
        </p:txBody>
      </p:sp>
      <p:sp>
        <p:nvSpPr>
          <p:cNvPr id="28" name="CaixaDeTexto 3">
            <a:extLst>
              <a:ext uri="{FF2B5EF4-FFF2-40B4-BE49-F238E27FC236}">
                <a16:creationId xmlns:a16="http://schemas.microsoft.com/office/drawing/2014/main" id="{FFD7811B-67C4-430E-9000-90E47BC55C62}"/>
              </a:ext>
            </a:extLst>
          </p:cNvPr>
          <p:cNvSpPr txBox="1">
            <a:spLocks noChangeArrowheads="1"/>
          </p:cNvSpPr>
          <p:nvPr/>
        </p:nvSpPr>
        <p:spPr bwMode="auto">
          <a:xfrm>
            <a:off x="920481" y="908720"/>
            <a:ext cx="3024000" cy="58477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b="1" dirty="0">
                <a:solidFill>
                  <a:srgbClr val="FF0000"/>
                </a:solidFill>
                <a:latin typeface="Arial" charset="0"/>
              </a:rPr>
              <a:t>Brasil</a:t>
            </a:r>
            <a:endParaRPr lang="pt-BR" altLang="pt-BR" b="1" dirty="0"/>
          </a:p>
        </p:txBody>
      </p:sp>
      <p:sp>
        <p:nvSpPr>
          <p:cNvPr id="20" name="CaixaDeTexto 3">
            <a:extLst>
              <a:ext uri="{FF2B5EF4-FFF2-40B4-BE49-F238E27FC236}">
                <a16:creationId xmlns:a16="http://schemas.microsoft.com/office/drawing/2014/main" id="{1D9ED4C0-6195-4644-94E9-8A8EC44B4A54}"/>
              </a:ext>
            </a:extLst>
          </p:cNvPr>
          <p:cNvSpPr txBox="1">
            <a:spLocks noChangeArrowheads="1"/>
          </p:cNvSpPr>
          <p:nvPr/>
        </p:nvSpPr>
        <p:spPr bwMode="auto">
          <a:xfrm>
            <a:off x="5109443" y="908720"/>
            <a:ext cx="3024000" cy="58477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b="1" dirty="0">
                <a:solidFill>
                  <a:srgbClr val="FF0000"/>
                </a:solidFill>
                <a:latin typeface="Arial" charset="0"/>
              </a:rPr>
              <a:t>Bolívia</a:t>
            </a:r>
            <a:endParaRPr lang="pt-BR" altLang="pt-BR" b="1" dirty="0"/>
          </a:p>
        </p:txBody>
      </p:sp>
      <p:sp>
        <p:nvSpPr>
          <p:cNvPr id="17" name="CaixaDeTexto 3">
            <a:extLst>
              <a:ext uri="{FF2B5EF4-FFF2-40B4-BE49-F238E27FC236}">
                <a16:creationId xmlns:a16="http://schemas.microsoft.com/office/drawing/2014/main" id="{88B6FE60-67F8-A6A0-C853-77ED0037868A}"/>
              </a:ext>
            </a:extLst>
          </p:cNvPr>
          <p:cNvSpPr txBox="1">
            <a:spLocks noChangeArrowheads="1"/>
          </p:cNvSpPr>
          <p:nvPr/>
        </p:nvSpPr>
        <p:spPr bwMode="auto">
          <a:xfrm>
            <a:off x="42796" y="3887322"/>
            <a:ext cx="3024000" cy="58477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b="1" dirty="0">
                <a:solidFill>
                  <a:srgbClr val="FF0000"/>
                </a:solidFill>
                <a:latin typeface="Arial" charset="0"/>
              </a:rPr>
              <a:t>Uruguai</a:t>
            </a:r>
            <a:endParaRPr lang="pt-BR" altLang="pt-BR" b="1" dirty="0"/>
          </a:p>
        </p:txBody>
      </p:sp>
      <p:pic>
        <p:nvPicPr>
          <p:cNvPr id="3" name="Imagem 2" descr="Desenho de personagem de desenho animado&#10;&#10;Descrição gerada automaticamente com confiança média">
            <a:extLst>
              <a:ext uri="{FF2B5EF4-FFF2-40B4-BE49-F238E27FC236}">
                <a16:creationId xmlns:a16="http://schemas.microsoft.com/office/drawing/2014/main" id="{A89EE316-7AD4-A141-260E-B89C28B56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81" y="1772817"/>
            <a:ext cx="2520000" cy="1800000"/>
          </a:xfrm>
          <a:prstGeom prst="rect">
            <a:avLst/>
          </a:prstGeom>
        </p:spPr>
      </p:pic>
      <p:pic>
        <p:nvPicPr>
          <p:cNvPr id="9" name="Imagem 8" descr="Forma&#10;&#10;Descrição gerada automaticamente com confiança média">
            <a:extLst>
              <a:ext uri="{FF2B5EF4-FFF2-40B4-BE49-F238E27FC236}">
                <a16:creationId xmlns:a16="http://schemas.microsoft.com/office/drawing/2014/main" id="{6DE21592-A652-CD3F-A230-668C05105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642" y="1772817"/>
            <a:ext cx="2520000" cy="1800000"/>
          </a:xfrm>
          <a:prstGeom prst="rect">
            <a:avLst/>
          </a:prstGeom>
        </p:spPr>
      </p:pic>
      <p:pic>
        <p:nvPicPr>
          <p:cNvPr id="11" name="Imagem 10" descr="Texto&#10;&#10;Descrição gerada automaticamente com confiança média">
            <a:extLst>
              <a:ext uri="{FF2B5EF4-FFF2-40B4-BE49-F238E27FC236}">
                <a16:creationId xmlns:a16="http://schemas.microsoft.com/office/drawing/2014/main" id="{5AF791BC-8F80-71C3-66FE-4EE972439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032" y="4861968"/>
            <a:ext cx="2520000" cy="1800000"/>
          </a:xfrm>
          <a:prstGeom prst="rect">
            <a:avLst/>
          </a:prstGeom>
        </p:spPr>
      </p:pic>
      <p:pic>
        <p:nvPicPr>
          <p:cNvPr id="19" name="Imagem 18" descr="Uma imagem contendo Ícone&#10;&#10;Descrição gerada automaticamente">
            <a:extLst>
              <a:ext uri="{FF2B5EF4-FFF2-40B4-BE49-F238E27FC236}">
                <a16:creationId xmlns:a16="http://schemas.microsoft.com/office/drawing/2014/main" id="{79533B09-4AD2-9C60-5D55-2487CB7C4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110" y="4861968"/>
            <a:ext cx="2520000" cy="1800000"/>
          </a:xfrm>
          <a:prstGeom prst="rect">
            <a:avLst/>
          </a:prstGeom>
        </p:spPr>
      </p:pic>
      <p:sp>
        <p:nvSpPr>
          <p:cNvPr id="34" name="CaixaDeTexto 3">
            <a:extLst>
              <a:ext uri="{FF2B5EF4-FFF2-40B4-BE49-F238E27FC236}">
                <a16:creationId xmlns:a16="http://schemas.microsoft.com/office/drawing/2014/main" id="{D430D693-B397-418E-1C89-7A5283F81557}"/>
              </a:ext>
            </a:extLst>
          </p:cNvPr>
          <p:cNvSpPr txBox="1">
            <a:spLocks noChangeArrowheads="1"/>
          </p:cNvSpPr>
          <p:nvPr/>
        </p:nvSpPr>
        <p:spPr bwMode="auto">
          <a:xfrm>
            <a:off x="6094981" y="3887322"/>
            <a:ext cx="3024000" cy="58477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b="1" dirty="0">
                <a:solidFill>
                  <a:srgbClr val="FF0000"/>
                </a:solidFill>
                <a:latin typeface="Arial" charset="0"/>
              </a:rPr>
              <a:t>Paraguai</a:t>
            </a:r>
            <a:endParaRPr lang="pt-BR" altLang="pt-BR" b="1" dirty="0"/>
          </a:p>
        </p:txBody>
      </p:sp>
      <p:pic>
        <p:nvPicPr>
          <p:cNvPr id="4" name="Imagem 3" descr="Uma imagem contendo Logotipo&#10;&#10;Descrição gerada automaticamente">
            <a:extLst>
              <a:ext uri="{FF2B5EF4-FFF2-40B4-BE49-F238E27FC236}">
                <a16:creationId xmlns:a16="http://schemas.microsoft.com/office/drawing/2014/main" id="{B9914591-6EE0-4CDF-145C-F3635CCF2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7179" y="4861968"/>
            <a:ext cx="2600325" cy="1876425"/>
          </a:xfrm>
          <a:prstGeom prst="rect">
            <a:avLst/>
          </a:prstGeom>
        </p:spPr>
      </p:pic>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100"/>
                                        <p:tgtEl>
                                          <p:spTgt spid="28"/>
                                        </p:tgtEl>
                                      </p:cBhvr>
                                    </p:animEffect>
                                    <p:anim calcmode="lin" valueType="num">
                                      <p:cBhvr>
                                        <p:cTn id="8" dur="1100" fill="hold"/>
                                        <p:tgtEl>
                                          <p:spTgt spid="28"/>
                                        </p:tgtEl>
                                        <p:attrNameLst>
                                          <p:attrName>style.rotation</p:attrName>
                                        </p:attrNameLst>
                                      </p:cBhvr>
                                      <p:tavLst>
                                        <p:tav tm="0">
                                          <p:val>
                                            <p:fltVal val="720"/>
                                          </p:val>
                                        </p:tav>
                                        <p:tav tm="100000">
                                          <p:val>
                                            <p:fltVal val="0"/>
                                          </p:val>
                                        </p:tav>
                                      </p:tavLst>
                                    </p:anim>
                                    <p:anim calcmode="lin" valueType="num">
                                      <p:cBhvr>
                                        <p:cTn id="9" dur="1100" fill="hold"/>
                                        <p:tgtEl>
                                          <p:spTgt spid="28"/>
                                        </p:tgtEl>
                                        <p:attrNameLst>
                                          <p:attrName>ppt_h</p:attrName>
                                        </p:attrNameLst>
                                      </p:cBhvr>
                                      <p:tavLst>
                                        <p:tav tm="0">
                                          <p:val>
                                            <p:fltVal val="0"/>
                                          </p:val>
                                        </p:tav>
                                        <p:tav tm="100000">
                                          <p:val>
                                            <p:strVal val="#ppt_h"/>
                                          </p:val>
                                        </p:tav>
                                      </p:tavLst>
                                    </p:anim>
                                    <p:anim calcmode="lin" valueType="num">
                                      <p:cBhvr>
                                        <p:cTn id="10" dur="1100" fill="hold"/>
                                        <p:tgtEl>
                                          <p:spTgt spid="28"/>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100"/>
                                        <p:tgtEl>
                                          <p:spTgt spid="20"/>
                                        </p:tgtEl>
                                      </p:cBhvr>
                                    </p:animEffect>
                                    <p:anim calcmode="lin" valueType="num">
                                      <p:cBhvr>
                                        <p:cTn id="14" dur="1100" fill="hold"/>
                                        <p:tgtEl>
                                          <p:spTgt spid="20"/>
                                        </p:tgtEl>
                                        <p:attrNameLst>
                                          <p:attrName>style.rotation</p:attrName>
                                        </p:attrNameLst>
                                      </p:cBhvr>
                                      <p:tavLst>
                                        <p:tav tm="0">
                                          <p:val>
                                            <p:fltVal val="720"/>
                                          </p:val>
                                        </p:tav>
                                        <p:tav tm="100000">
                                          <p:val>
                                            <p:fltVal val="0"/>
                                          </p:val>
                                        </p:tav>
                                      </p:tavLst>
                                    </p:anim>
                                    <p:anim calcmode="lin" valueType="num">
                                      <p:cBhvr>
                                        <p:cTn id="15" dur="1100" fill="hold"/>
                                        <p:tgtEl>
                                          <p:spTgt spid="20"/>
                                        </p:tgtEl>
                                        <p:attrNameLst>
                                          <p:attrName>ppt_h</p:attrName>
                                        </p:attrNameLst>
                                      </p:cBhvr>
                                      <p:tavLst>
                                        <p:tav tm="0">
                                          <p:val>
                                            <p:fltVal val="0"/>
                                          </p:val>
                                        </p:tav>
                                        <p:tav tm="100000">
                                          <p:val>
                                            <p:strVal val="#ppt_h"/>
                                          </p:val>
                                        </p:tav>
                                      </p:tavLst>
                                    </p:anim>
                                    <p:anim calcmode="lin" valueType="num">
                                      <p:cBhvr>
                                        <p:cTn id="16" dur="1100" fill="hold"/>
                                        <p:tgtEl>
                                          <p:spTgt spid="20"/>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100"/>
                                        <p:tgtEl>
                                          <p:spTgt spid="17"/>
                                        </p:tgtEl>
                                      </p:cBhvr>
                                    </p:animEffect>
                                    <p:anim calcmode="lin" valueType="num">
                                      <p:cBhvr>
                                        <p:cTn id="20" dur="1100" fill="hold"/>
                                        <p:tgtEl>
                                          <p:spTgt spid="17"/>
                                        </p:tgtEl>
                                        <p:attrNameLst>
                                          <p:attrName>style.rotation</p:attrName>
                                        </p:attrNameLst>
                                      </p:cBhvr>
                                      <p:tavLst>
                                        <p:tav tm="0">
                                          <p:val>
                                            <p:fltVal val="720"/>
                                          </p:val>
                                        </p:tav>
                                        <p:tav tm="100000">
                                          <p:val>
                                            <p:fltVal val="0"/>
                                          </p:val>
                                        </p:tav>
                                      </p:tavLst>
                                    </p:anim>
                                    <p:anim calcmode="lin" valueType="num">
                                      <p:cBhvr>
                                        <p:cTn id="21" dur="1100" fill="hold"/>
                                        <p:tgtEl>
                                          <p:spTgt spid="17"/>
                                        </p:tgtEl>
                                        <p:attrNameLst>
                                          <p:attrName>ppt_h</p:attrName>
                                        </p:attrNameLst>
                                      </p:cBhvr>
                                      <p:tavLst>
                                        <p:tav tm="0">
                                          <p:val>
                                            <p:fltVal val="0"/>
                                          </p:val>
                                        </p:tav>
                                        <p:tav tm="100000">
                                          <p:val>
                                            <p:strVal val="#ppt_h"/>
                                          </p:val>
                                        </p:tav>
                                      </p:tavLst>
                                    </p:anim>
                                    <p:anim calcmode="lin" valueType="num">
                                      <p:cBhvr>
                                        <p:cTn id="22" dur="1100" fill="hold"/>
                                        <p:tgtEl>
                                          <p:spTgt spid="1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100"/>
                                        <p:tgtEl>
                                          <p:spTgt spid="32"/>
                                        </p:tgtEl>
                                      </p:cBhvr>
                                    </p:animEffect>
                                    <p:anim calcmode="lin" valueType="num">
                                      <p:cBhvr>
                                        <p:cTn id="26" dur="1100" fill="hold"/>
                                        <p:tgtEl>
                                          <p:spTgt spid="32"/>
                                        </p:tgtEl>
                                        <p:attrNameLst>
                                          <p:attrName>style.rotation</p:attrName>
                                        </p:attrNameLst>
                                      </p:cBhvr>
                                      <p:tavLst>
                                        <p:tav tm="0">
                                          <p:val>
                                            <p:fltVal val="720"/>
                                          </p:val>
                                        </p:tav>
                                        <p:tav tm="100000">
                                          <p:val>
                                            <p:fltVal val="0"/>
                                          </p:val>
                                        </p:tav>
                                      </p:tavLst>
                                    </p:anim>
                                    <p:anim calcmode="lin" valueType="num">
                                      <p:cBhvr>
                                        <p:cTn id="27" dur="1100" fill="hold"/>
                                        <p:tgtEl>
                                          <p:spTgt spid="32"/>
                                        </p:tgtEl>
                                        <p:attrNameLst>
                                          <p:attrName>ppt_h</p:attrName>
                                        </p:attrNameLst>
                                      </p:cBhvr>
                                      <p:tavLst>
                                        <p:tav tm="0">
                                          <p:val>
                                            <p:fltVal val="0"/>
                                          </p:val>
                                        </p:tav>
                                        <p:tav tm="100000">
                                          <p:val>
                                            <p:strVal val="#ppt_h"/>
                                          </p:val>
                                        </p:tav>
                                      </p:tavLst>
                                    </p:anim>
                                    <p:anim calcmode="lin" valueType="num">
                                      <p:cBhvr>
                                        <p:cTn id="28" dur="1100" fill="hold"/>
                                        <p:tgtEl>
                                          <p:spTgt spid="32"/>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100"/>
                                        <p:tgtEl>
                                          <p:spTgt spid="34"/>
                                        </p:tgtEl>
                                      </p:cBhvr>
                                    </p:animEffect>
                                    <p:anim calcmode="lin" valueType="num">
                                      <p:cBhvr>
                                        <p:cTn id="32" dur="1100" fill="hold"/>
                                        <p:tgtEl>
                                          <p:spTgt spid="34"/>
                                        </p:tgtEl>
                                        <p:attrNameLst>
                                          <p:attrName>style.rotation</p:attrName>
                                        </p:attrNameLst>
                                      </p:cBhvr>
                                      <p:tavLst>
                                        <p:tav tm="0">
                                          <p:val>
                                            <p:fltVal val="720"/>
                                          </p:val>
                                        </p:tav>
                                        <p:tav tm="100000">
                                          <p:val>
                                            <p:fltVal val="0"/>
                                          </p:val>
                                        </p:tav>
                                      </p:tavLst>
                                    </p:anim>
                                    <p:anim calcmode="lin" valueType="num">
                                      <p:cBhvr>
                                        <p:cTn id="33" dur="1100" fill="hold"/>
                                        <p:tgtEl>
                                          <p:spTgt spid="34"/>
                                        </p:tgtEl>
                                        <p:attrNameLst>
                                          <p:attrName>ppt_h</p:attrName>
                                        </p:attrNameLst>
                                      </p:cBhvr>
                                      <p:tavLst>
                                        <p:tav tm="0">
                                          <p:val>
                                            <p:fltVal val="0"/>
                                          </p:val>
                                        </p:tav>
                                        <p:tav tm="100000">
                                          <p:val>
                                            <p:strVal val="#ppt_h"/>
                                          </p:val>
                                        </p:tav>
                                      </p:tavLst>
                                    </p:anim>
                                    <p:anim calcmode="lin" valueType="num">
                                      <p:cBhvr>
                                        <p:cTn id="34" dur="1100" fill="hold"/>
                                        <p:tgtEl>
                                          <p:spTgt spid="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20" grpId="0" animBg="1"/>
      <p:bldP spid="17"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73028ED9-F620-1D67-2564-4C6AA165BC42}"/>
              </a:ext>
            </a:extLst>
          </p:cNvPr>
          <p:cNvSpPr>
            <a:spLocks noGrp="1"/>
          </p:cNvSpPr>
          <p:nvPr>
            <p:ph type="body" sz="quarter" idx="10"/>
          </p:nvPr>
        </p:nvSpPr>
        <p:spPr>
          <a:xfrm>
            <a:off x="71996" y="679578"/>
            <a:ext cx="2627796" cy="5557734"/>
          </a:xfrm>
        </p:spPr>
        <p:txBody>
          <a:bodyPr/>
          <a:lstStyle/>
          <a:p>
            <a:pPr algn="l"/>
            <a:r>
              <a:rPr lang="pt-BR" sz="1800" i="0" u="none" strike="noStrike" baseline="0" dirty="0">
                <a:latin typeface="AmsiProCond-Light"/>
              </a:rPr>
              <a:t>• O rio Amazonas é o primeiro rio do mundo em volume de águas. Uma de suas riquezas é a maior planta aquática do mundo, a Vitória Régia.</a:t>
            </a:r>
          </a:p>
          <a:p>
            <a:pPr algn="l"/>
            <a:r>
              <a:rPr lang="pt-BR" sz="1800" i="0" u="none" strike="noStrike" baseline="0" dirty="0">
                <a:latin typeface="AmsiProCond-Light"/>
              </a:rPr>
              <a:t>• 60 % da selva amazônica se encontra no Brasil.</a:t>
            </a:r>
          </a:p>
          <a:p>
            <a:pPr algn="l"/>
            <a:r>
              <a:rPr lang="pt-BR" sz="1800" i="0" u="none" strike="noStrike" baseline="0" dirty="0">
                <a:latin typeface="AmsiProCond-Light"/>
              </a:rPr>
              <a:t>• A montanha mais alta do Brasil é o Pico da Neblina, na  fronteira com a Venezuela. Ele alcança um total de 2.994 metros acima do nível do mar. Por estar quase permanentemente envolto em nuvens, só foi descoberto na década de 1950 e foi escalado pela primeira vez em 1965 (12 anos depois do Everest).</a:t>
            </a:r>
          </a:p>
        </p:txBody>
      </p:sp>
      <p:pic>
        <p:nvPicPr>
          <p:cNvPr id="4" name="Imagem 3" descr="Imagem capturada de jogo&#10;&#10;Descrição gerada automaticamente com confiança média">
            <a:extLst>
              <a:ext uri="{FF2B5EF4-FFF2-40B4-BE49-F238E27FC236}">
                <a16:creationId xmlns:a16="http://schemas.microsoft.com/office/drawing/2014/main" id="{8CE21B0C-1EC2-3FDC-C106-FF83BECAD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836712"/>
            <a:ext cx="4064000" cy="2279650"/>
          </a:xfrm>
          <a:prstGeom prst="rect">
            <a:avLst/>
          </a:prstGeom>
        </p:spPr>
      </p:pic>
      <p:pic>
        <p:nvPicPr>
          <p:cNvPr id="1026" name="Picture 2">
            <a:extLst>
              <a:ext uri="{FF2B5EF4-FFF2-40B4-BE49-F238E27FC236}">
                <a16:creationId xmlns:a16="http://schemas.microsoft.com/office/drawing/2014/main" id="{4ADBB1F3-2C4C-ACC9-CD1A-D1FC4F0CA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212976"/>
            <a:ext cx="5076056" cy="338580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F121362-2B07-9A6A-1C01-4AE9EEADE0D8}"/>
              </a:ext>
            </a:extLst>
          </p:cNvPr>
          <p:cNvSpPr txBox="1"/>
          <p:nvPr/>
        </p:nvSpPr>
        <p:spPr>
          <a:xfrm>
            <a:off x="6732239" y="3244334"/>
            <a:ext cx="2051721" cy="369332"/>
          </a:xfrm>
          <a:prstGeom prst="rect">
            <a:avLst/>
          </a:prstGeom>
          <a:noFill/>
        </p:spPr>
        <p:txBody>
          <a:bodyPr wrap="square">
            <a:spAutoFit/>
          </a:bodyPr>
          <a:lstStyle/>
          <a:p>
            <a:r>
              <a:rPr lang="pt-BR" sz="1800" b="1" i="0" u="none" strike="noStrike" baseline="0" dirty="0">
                <a:latin typeface="AmsiProCond-Light"/>
              </a:rPr>
              <a:t>Pico da Neblina</a:t>
            </a:r>
            <a:endParaRPr lang="pt-BR" b="1" dirty="0"/>
          </a:p>
        </p:txBody>
      </p:sp>
      <p:sp>
        <p:nvSpPr>
          <p:cNvPr id="9" name="CaixaDeTexto 8">
            <a:extLst>
              <a:ext uri="{FF2B5EF4-FFF2-40B4-BE49-F238E27FC236}">
                <a16:creationId xmlns:a16="http://schemas.microsoft.com/office/drawing/2014/main" id="{FF8E871C-5C00-DF28-4F55-D02E622AA3B7}"/>
              </a:ext>
            </a:extLst>
          </p:cNvPr>
          <p:cNvSpPr txBox="1"/>
          <p:nvPr/>
        </p:nvSpPr>
        <p:spPr>
          <a:xfrm>
            <a:off x="5493081" y="2747030"/>
            <a:ext cx="1505701" cy="369332"/>
          </a:xfrm>
          <a:prstGeom prst="rect">
            <a:avLst/>
          </a:prstGeom>
          <a:noFill/>
        </p:spPr>
        <p:txBody>
          <a:bodyPr wrap="square">
            <a:spAutoFit/>
          </a:bodyPr>
          <a:lstStyle/>
          <a:p>
            <a:r>
              <a:rPr lang="pt-BR" sz="1800" b="1" i="0" u="none" strike="noStrike" baseline="0" dirty="0">
                <a:solidFill>
                  <a:schemeClr val="bg1"/>
                </a:solidFill>
                <a:latin typeface="AmsiProCond-Light"/>
              </a:rPr>
              <a:t>Vitória Régia</a:t>
            </a:r>
            <a:endParaRPr lang="pt-BR" b="1" dirty="0">
              <a:solidFill>
                <a:schemeClr val="bg1"/>
              </a:solidFill>
            </a:endParaRPr>
          </a:p>
        </p:txBody>
      </p:sp>
    </p:spTree>
    <p:extLst>
      <p:ext uri="{BB962C8B-B14F-4D97-AF65-F5344CB8AC3E}">
        <p14:creationId xmlns:p14="http://schemas.microsoft.com/office/powerpoint/2010/main" val="1810049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8">
            <a:extLst>
              <a:ext uri="{FF2B5EF4-FFF2-40B4-BE49-F238E27FC236}">
                <a16:creationId xmlns:a16="http://schemas.microsoft.com/office/drawing/2014/main" id="{34B7527D-9892-577C-A8F3-B9E8F1B07F52}"/>
              </a:ext>
            </a:extLst>
          </p:cNvPr>
          <p:cNvSpPr txBox="1">
            <a:spLocks noChangeArrowheads="1"/>
          </p:cNvSpPr>
          <p:nvPr/>
        </p:nvSpPr>
        <p:spPr bwMode="auto">
          <a:xfrm>
            <a:off x="323528" y="723094"/>
            <a:ext cx="2664296" cy="61247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Macaco </a:t>
            </a:r>
            <a:r>
              <a:rPr lang="pt-BR" altLang="pt-BR" sz="1600" b="1" dirty="0" err="1">
                <a:solidFill>
                  <a:srgbClr val="FF0000"/>
                </a:solidFill>
              </a:rPr>
              <a:t>Woolly</a:t>
            </a:r>
            <a:endParaRPr lang="pt-BR" altLang="pt-BR" sz="1600" b="1" dirty="0">
              <a:solidFill>
                <a:srgbClr val="FF0000"/>
              </a:solidFill>
            </a:endParaRPr>
          </a:p>
          <a:p>
            <a:r>
              <a:rPr lang="pt-BR" b="1" dirty="0"/>
              <a:t>Os macacos </a:t>
            </a:r>
            <a:r>
              <a:rPr lang="pt-BR" b="1" dirty="0" err="1"/>
              <a:t>Woolly</a:t>
            </a:r>
            <a:r>
              <a:rPr lang="pt-BR" b="1" dirty="0"/>
              <a:t> são grandes, medindo de 38 a 58 cm de comprimento, sem contar a cauda. Eles gostam de se balançar, segurando com a cauda nos galhos das árvores. Às vezes, são apelidados de “barriga de saco”, porque se empanturram com frutas e bagas maduras, até que estejam quase explodindo! Os macacos </a:t>
            </a:r>
            <a:r>
              <a:rPr lang="pt-BR" b="1" dirty="0" err="1"/>
              <a:t>Woolly</a:t>
            </a:r>
            <a:r>
              <a:rPr lang="pt-BR" b="1" dirty="0"/>
              <a:t> são bons animais de estimação.</a:t>
            </a:r>
          </a:p>
        </p:txBody>
      </p:sp>
      <p:pic>
        <p:nvPicPr>
          <p:cNvPr id="12" name="Imagem 11">
            <a:extLst>
              <a:ext uri="{FF2B5EF4-FFF2-40B4-BE49-F238E27FC236}">
                <a16:creationId xmlns:a16="http://schemas.microsoft.com/office/drawing/2014/main" id="{AF93925B-30EE-1F6C-5139-CC86CD2E8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134" y="4267876"/>
            <a:ext cx="1849730" cy="2528548"/>
          </a:xfrm>
          <a:prstGeom prst="rect">
            <a:avLst/>
          </a:prstGeom>
        </p:spPr>
      </p:pic>
      <p:pic>
        <p:nvPicPr>
          <p:cNvPr id="15" name="Imagem 14">
            <a:extLst>
              <a:ext uri="{FF2B5EF4-FFF2-40B4-BE49-F238E27FC236}">
                <a16:creationId xmlns:a16="http://schemas.microsoft.com/office/drawing/2014/main" id="{B8998713-805B-E42F-9168-7C50C4078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2152656"/>
            <a:ext cx="3456384" cy="4695192"/>
          </a:xfrm>
          <a:prstGeom prst="rect">
            <a:avLst/>
          </a:prstGeom>
        </p:spPr>
      </p:pic>
      <p:pic>
        <p:nvPicPr>
          <p:cNvPr id="16" name="Imagem 15">
            <a:extLst>
              <a:ext uri="{FF2B5EF4-FFF2-40B4-BE49-F238E27FC236}">
                <a16:creationId xmlns:a16="http://schemas.microsoft.com/office/drawing/2014/main" id="{FA3DFBCB-CF5D-9190-C5E1-3D23E5D17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5" y="723093"/>
            <a:ext cx="2789365" cy="3689781"/>
          </a:xfrm>
          <a:prstGeom prst="rect">
            <a:avLst/>
          </a:prstGeom>
        </p:spPr>
      </p:pic>
    </p:spTree>
    <p:extLst>
      <p:ext uri="{BB962C8B-B14F-4D97-AF65-F5344CB8AC3E}">
        <p14:creationId xmlns:p14="http://schemas.microsoft.com/office/powerpoint/2010/main" val="4227995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S13 - Missões – 24 de Setembro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a:xfrm>
            <a:off x="34925" y="620688"/>
            <a:ext cx="9019681" cy="1080120"/>
          </a:xfrm>
        </p:spPr>
        <p:txBody>
          <a:bodyPr/>
          <a:lstStyle/>
          <a:p>
            <a:r>
              <a:rPr lang="pt-PT" altLang="pt-BR" i="0" dirty="0"/>
              <a:t>Fazendo Amigos para Jesus</a:t>
            </a:r>
          </a:p>
          <a:p>
            <a:r>
              <a:rPr lang="pt-BR" sz="2400" i="0" dirty="0"/>
              <a:t>Décimo terceiro sábado</a:t>
            </a:r>
          </a:p>
        </p:txBody>
      </p:sp>
      <p:sp>
        <p:nvSpPr>
          <p:cNvPr id="14" name="Espaço Reservado para Texto 13">
            <a:extLst>
              <a:ext uri="{FF2B5EF4-FFF2-40B4-BE49-F238E27FC236}">
                <a16:creationId xmlns:a16="http://schemas.microsoft.com/office/drawing/2014/main" id="{DF18C805-BEBD-4B19-9575-B6D16E2168FC}"/>
              </a:ext>
            </a:extLst>
          </p:cNvPr>
          <p:cNvSpPr>
            <a:spLocks noGrp="1"/>
          </p:cNvSpPr>
          <p:nvPr>
            <p:ph type="body" sz="quarter" idx="15"/>
          </p:nvPr>
        </p:nvSpPr>
        <p:spPr/>
        <p:txBody>
          <a:bodyPr/>
          <a:lstStyle/>
          <a:p>
            <a:r>
              <a:rPr lang="pt-BR" dirty="0"/>
              <a:t>Wellington</a:t>
            </a:r>
          </a:p>
        </p:txBody>
      </p:sp>
      <p:sp>
        <p:nvSpPr>
          <p:cNvPr id="17" name="Espaço Reservado para Texto 16">
            <a:extLst>
              <a:ext uri="{FF2B5EF4-FFF2-40B4-BE49-F238E27FC236}">
                <a16:creationId xmlns:a16="http://schemas.microsoft.com/office/drawing/2014/main" id="{B0F9E7E8-1696-41AC-B804-8D9501354C50}"/>
              </a:ext>
            </a:extLst>
          </p:cNvPr>
          <p:cNvSpPr>
            <a:spLocks noGrp="1"/>
          </p:cNvSpPr>
          <p:nvPr>
            <p:ph type="body" sz="quarter" idx="16"/>
          </p:nvPr>
        </p:nvSpPr>
        <p:spPr/>
        <p:txBody>
          <a:bodyPr/>
          <a:lstStyle/>
          <a:p>
            <a:r>
              <a:rPr lang="pt-BR" dirty="0"/>
              <a:t>Brasil</a:t>
            </a:r>
          </a:p>
        </p:txBody>
      </p:sp>
      <p:pic>
        <p:nvPicPr>
          <p:cNvPr id="12" name="Espaço Reservado para Imagem 11" descr="Pessoa segurando uma pipa colorida&#10;&#10;Descrição gerada automaticamente">
            <a:extLst>
              <a:ext uri="{FF2B5EF4-FFF2-40B4-BE49-F238E27FC236}">
                <a16:creationId xmlns:a16="http://schemas.microsoft.com/office/drawing/2014/main" id="{EDD3DB64-8D2B-A2E5-9A7D-1A95F551817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583" r="9583"/>
          <a:stretch>
            <a:fillRect/>
          </a:stretch>
        </p:blipFill>
        <p:spPr/>
      </p:pic>
      <p:pic>
        <p:nvPicPr>
          <p:cNvPr id="18" name="Espaço Reservado para Imagem 17" descr="Desenho de personagem de desenho animado&#10;&#10;Descrição gerada automaticamente com confiança média">
            <a:extLst>
              <a:ext uri="{FF2B5EF4-FFF2-40B4-BE49-F238E27FC236}">
                <a16:creationId xmlns:a16="http://schemas.microsoft.com/office/drawing/2014/main" id="{E8A059EE-58F0-4CB5-4BD5-8B6BBE269F6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 r="25"/>
          <a:stretch>
            <a:fillRect/>
          </a:stretch>
        </p:blipFill>
        <p:spPr/>
      </p:pic>
    </p:spTree>
    <p:extLst>
      <p:ext uri="{BB962C8B-B14F-4D97-AF65-F5344CB8AC3E}">
        <p14:creationId xmlns:p14="http://schemas.microsoft.com/office/powerpoint/2010/main" val="935897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D1903F5-224E-9887-2FB8-2582660B31AA}"/>
              </a:ext>
            </a:extLst>
          </p:cNvPr>
          <p:cNvSpPr>
            <a:spLocks noGrp="1"/>
          </p:cNvSpPr>
          <p:nvPr>
            <p:ph type="body" sz="quarter" idx="10"/>
          </p:nvPr>
        </p:nvSpPr>
        <p:spPr/>
        <p:txBody>
          <a:bodyPr/>
          <a:lstStyle/>
          <a:p>
            <a:pPr marL="285750" indent="-285750">
              <a:buFont typeface="Arial" panose="020B0604020202020204" pitchFamily="34" charset="0"/>
              <a:buChar char="•"/>
            </a:pPr>
            <a:r>
              <a:rPr lang="pt-PT" altLang="pt-BR" dirty="0">
                <a:solidFill>
                  <a:srgbClr val="24170A"/>
                </a:solidFill>
                <a:latin typeface="MyriadPro-Regular"/>
              </a:rPr>
              <a:t>Futebol é o mais esporte popular no Brasil. A seleção nacional está consistentemente entre as melhores do mundo. O Brasil ganhou a Copa do Mundo por cinco vezes. </a:t>
            </a:r>
          </a:p>
          <a:p>
            <a:pPr marL="285750" indent="-285750">
              <a:buFont typeface="Arial" panose="020B0604020202020204" pitchFamily="34" charset="0"/>
              <a:buChar char="•"/>
            </a:pPr>
            <a:r>
              <a:rPr lang="es-ES" dirty="0">
                <a:solidFill>
                  <a:srgbClr val="24170A"/>
                </a:solidFill>
                <a:latin typeface="MyriadPro-Regular"/>
              </a:rPr>
              <a:t>Brasil é o </a:t>
            </a:r>
            <a:r>
              <a:rPr lang="es-ES" dirty="0" err="1">
                <a:solidFill>
                  <a:srgbClr val="24170A"/>
                </a:solidFill>
                <a:latin typeface="MyriadPro-Regular"/>
              </a:rPr>
              <a:t>maior</a:t>
            </a:r>
            <a:r>
              <a:rPr lang="es-ES" dirty="0">
                <a:solidFill>
                  <a:srgbClr val="24170A"/>
                </a:solidFill>
                <a:latin typeface="MyriadPro-Regular"/>
              </a:rPr>
              <a:t> país da América do Sul e a quinta </a:t>
            </a:r>
            <a:r>
              <a:rPr lang="es-ES" dirty="0" err="1">
                <a:solidFill>
                  <a:srgbClr val="24170A"/>
                </a:solidFill>
                <a:latin typeface="MyriadPro-Regular"/>
              </a:rPr>
              <a:t>maior</a:t>
            </a:r>
            <a:r>
              <a:rPr lang="es-ES" dirty="0">
                <a:solidFill>
                  <a:srgbClr val="24170A"/>
                </a:solidFill>
                <a:latin typeface="MyriadPro-Regular"/>
              </a:rPr>
              <a:t> </a:t>
            </a:r>
            <a:r>
              <a:rPr lang="es-ES" dirty="0" err="1">
                <a:solidFill>
                  <a:srgbClr val="24170A"/>
                </a:solidFill>
                <a:latin typeface="MyriadPro-Regular"/>
              </a:rPr>
              <a:t>nação</a:t>
            </a:r>
            <a:r>
              <a:rPr lang="es-ES" dirty="0">
                <a:solidFill>
                  <a:srgbClr val="24170A"/>
                </a:solidFill>
                <a:latin typeface="MyriadPro-Regular"/>
              </a:rPr>
              <a:t> do mundo.</a:t>
            </a:r>
          </a:p>
          <a:p>
            <a:pPr marL="285750" indent="-285750">
              <a:buFont typeface="Arial" panose="020B0604020202020204" pitchFamily="34" charset="0"/>
              <a:buChar char="•"/>
            </a:pPr>
            <a:r>
              <a:rPr lang="es-ES" dirty="0">
                <a:solidFill>
                  <a:srgbClr val="24170A"/>
                </a:solidFill>
                <a:latin typeface="MyriadPro-Regular"/>
              </a:rPr>
              <a:t>Forma </a:t>
            </a:r>
            <a:r>
              <a:rPr lang="es-ES" dirty="0" err="1">
                <a:solidFill>
                  <a:srgbClr val="24170A"/>
                </a:solidFill>
                <a:latin typeface="MyriadPro-Regular"/>
              </a:rPr>
              <a:t>um</a:t>
            </a:r>
            <a:r>
              <a:rPr lang="es-ES" dirty="0">
                <a:solidFill>
                  <a:srgbClr val="24170A"/>
                </a:solidFill>
                <a:latin typeface="MyriadPro-Regular"/>
              </a:rPr>
              <a:t> triángulo enorme no lado leste do continente, </a:t>
            </a:r>
            <a:r>
              <a:rPr lang="es-ES" dirty="0" err="1">
                <a:solidFill>
                  <a:srgbClr val="24170A"/>
                </a:solidFill>
                <a:latin typeface="MyriadPro-Regular"/>
              </a:rPr>
              <a:t>com</a:t>
            </a:r>
            <a:r>
              <a:rPr lang="es-ES" dirty="0">
                <a:solidFill>
                  <a:srgbClr val="24170A"/>
                </a:solidFill>
                <a:latin typeface="MyriadPro-Regular"/>
              </a:rPr>
              <a:t> uma costa de 7.400 </a:t>
            </a:r>
            <a:r>
              <a:rPr lang="es-ES" dirty="0" err="1">
                <a:solidFill>
                  <a:srgbClr val="24170A"/>
                </a:solidFill>
                <a:latin typeface="MyriadPro-Regular"/>
              </a:rPr>
              <a:t>quilômetros</a:t>
            </a:r>
            <a:r>
              <a:rPr lang="es-ES" dirty="0">
                <a:solidFill>
                  <a:srgbClr val="24170A"/>
                </a:solidFill>
                <a:latin typeface="MyriadPro-Regular"/>
              </a:rPr>
              <a:t> </a:t>
            </a:r>
            <a:r>
              <a:rPr lang="es-ES" dirty="0" err="1">
                <a:solidFill>
                  <a:srgbClr val="24170A"/>
                </a:solidFill>
                <a:latin typeface="MyriadPro-Regular"/>
              </a:rPr>
              <a:t>ao</a:t>
            </a:r>
            <a:r>
              <a:rPr lang="es-ES" dirty="0">
                <a:solidFill>
                  <a:srgbClr val="24170A"/>
                </a:solidFill>
                <a:latin typeface="MyriadPro-Regular"/>
              </a:rPr>
              <a:t> longo do Océano </a:t>
            </a:r>
            <a:r>
              <a:rPr lang="es-ES" dirty="0" err="1">
                <a:solidFill>
                  <a:srgbClr val="24170A"/>
                </a:solidFill>
                <a:latin typeface="MyriadPro-Regular"/>
              </a:rPr>
              <a:t>Atlântico</a:t>
            </a:r>
            <a:r>
              <a:rPr lang="es-ES" dirty="0">
                <a:solidFill>
                  <a:srgbClr val="24170A"/>
                </a:solidFill>
                <a:latin typeface="MyriadPro-Regular"/>
              </a:rPr>
              <a:t>.</a:t>
            </a:r>
          </a:p>
          <a:p>
            <a:pPr marL="285750" indent="-285750">
              <a:buFont typeface="Arial" panose="020B0604020202020204" pitchFamily="34" charset="0"/>
              <a:buChar char="•"/>
            </a:pPr>
            <a:r>
              <a:rPr lang="es-ES" dirty="0">
                <a:solidFill>
                  <a:srgbClr val="24170A"/>
                </a:solidFill>
                <a:latin typeface="MyriadPro-Regular"/>
              </a:rPr>
              <a:t>A </a:t>
            </a:r>
            <a:r>
              <a:rPr lang="es-ES" dirty="0" err="1">
                <a:solidFill>
                  <a:srgbClr val="24170A"/>
                </a:solidFill>
                <a:latin typeface="MyriadPro-Regular"/>
              </a:rPr>
              <a:t>maioria</a:t>
            </a:r>
            <a:r>
              <a:rPr lang="es-ES" dirty="0">
                <a:solidFill>
                  <a:srgbClr val="24170A"/>
                </a:solidFill>
                <a:latin typeface="MyriadPro-Regular"/>
              </a:rPr>
              <a:t> dos brasileiros </a:t>
            </a:r>
            <a:r>
              <a:rPr lang="es-ES" dirty="0" err="1">
                <a:solidFill>
                  <a:srgbClr val="24170A"/>
                </a:solidFill>
                <a:latin typeface="MyriadPro-Regular"/>
              </a:rPr>
              <a:t>descendem</a:t>
            </a:r>
            <a:r>
              <a:rPr lang="es-ES" dirty="0">
                <a:solidFill>
                  <a:srgbClr val="24170A"/>
                </a:solidFill>
                <a:latin typeface="MyriadPro-Regular"/>
              </a:rPr>
              <a:t> de </a:t>
            </a:r>
            <a:r>
              <a:rPr lang="es-ES" dirty="0" err="1">
                <a:solidFill>
                  <a:srgbClr val="24170A"/>
                </a:solidFill>
                <a:latin typeface="MyriadPro-Regular"/>
              </a:rPr>
              <a:t>três</a:t>
            </a:r>
            <a:r>
              <a:rPr lang="es-ES" dirty="0">
                <a:solidFill>
                  <a:srgbClr val="24170A"/>
                </a:solidFill>
                <a:latin typeface="MyriadPro-Regular"/>
              </a:rPr>
              <a:t> grupo étnicos: os amerindios, os colonizadores </a:t>
            </a:r>
            <a:r>
              <a:rPr lang="es-ES" dirty="0" err="1">
                <a:solidFill>
                  <a:srgbClr val="24170A"/>
                </a:solidFill>
                <a:latin typeface="MyriadPro-Regular"/>
              </a:rPr>
              <a:t>europeus</a:t>
            </a:r>
            <a:r>
              <a:rPr lang="es-ES" dirty="0">
                <a:solidFill>
                  <a:srgbClr val="24170A"/>
                </a:solidFill>
                <a:latin typeface="MyriadPro-Regular"/>
              </a:rPr>
              <a:t> (principalmente portugueses) e os africanos.</a:t>
            </a:r>
            <a:endParaRPr lang="pt-PT" altLang="pt-BR" dirty="0">
              <a:solidFill>
                <a:srgbClr val="24170A"/>
              </a:solidFill>
              <a:latin typeface="MyriadPro-Regular"/>
            </a:endParaRPr>
          </a:p>
          <a:p>
            <a:pPr algn="l"/>
            <a:endParaRPr lang="pt-BR" dirty="0"/>
          </a:p>
        </p:txBody>
      </p:sp>
      <p:pic>
        <p:nvPicPr>
          <p:cNvPr id="6" name="Imagem 5" descr="Mulher com bola de futebol&#10;&#10;Descrição gerada automaticamente com confiança média">
            <a:extLst>
              <a:ext uri="{FF2B5EF4-FFF2-40B4-BE49-F238E27FC236}">
                <a16:creationId xmlns:a16="http://schemas.microsoft.com/office/drawing/2014/main" id="{5FDEF23A-8D22-F382-6B21-877A3969DA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74686" y="1249968"/>
            <a:ext cx="2657131" cy="2721894"/>
          </a:xfrm>
          <a:prstGeom prst="rect">
            <a:avLst/>
          </a:prstGeom>
        </p:spPr>
      </p:pic>
      <p:pic>
        <p:nvPicPr>
          <p:cNvPr id="2051" name="Picture 3">
            <a:extLst>
              <a:ext uri="{FF2B5EF4-FFF2-40B4-BE49-F238E27FC236}">
                <a16:creationId xmlns:a16="http://schemas.microsoft.com/office/drawing/2014/main" id="{67E01FCB-C723-9DB3-CECD-6463DEACC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769332"/>
            <a:ext cx="2755961" cy="360999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Miscigenação: grupos étnicos, características e contexto brasileiro">
            <a:extLst>
              <a:ext uri="{FF2B5EF4-FFF2-40B4-BE49-F238E27FC236}">
                <a16:creationId xmlns:a16="http://schemas.microsoft.com/office/drawing/2014/main" id="{EA5F299B-9EB1-45B2-1D8A-C73527C01C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6409" y="4365104"/>
            <a:ext cx="3895159" cy="243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006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18">
            <a:extLst>
              <a:ext uri="{FF2B5EF4-FFF2-40B4-BE49-F238E27FC236}">
                <a16:creationId xmlns:a16="http://schemas.microsoft.com/office/drawing/2014/main" id="{4C3E4B0D-4ECC-9882-2113-FCFEBF3E8837}"/>
              </a:ext>
            </a:extLst>
          </p:cNvPr>
          <p:cNvSpPr txBox="1">
            <a:spLocks noChangeArrowheads="1"/>
          </p:cNvSpPr>
          <p:nvPr/>
        </p:nvSpPr>
        <p:spPr bwMode="auto">
          <a:xfrm>
            <a:off x="78185" y="692988"/>
            <a:ext cx="3435032" cy="61555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Lobo Guará</a:t>
            </a:r>
          </a:p>
          <a:p>
            <a:pPr algn="l"/>
            <a:r>
              <a:rPr lang="pt-BR" b="1" dirty="0"/>
              <a:t>O lobo-guará, também é chamado guará, lobo-de-crina e lobo-vermelho. É uma espécie de canídeo da América do Sul. </a:t>
            </a:r>
          </a:p>
          <a:p>
            <a:pPr algn="l"/>
            <a:r>
              <a:rPr lang="pt-BR" b="1" dirty="0"/>
              <a:t>Tem comprimento de até 1,20 m e pesa cerca de 23 kg quando adulto</a:t>
            </a:r>
          </a:p>
          <a:p>
            <a:r>
              <a:rPr lang="pt-BR" b="1" dirty="0"/>
              <a:t>As orelhas bem compridas amplificam os sons e ajudam a localizar as presas. Os filhotes nascem com pelos pretos e quando crescem vão se tornando mais claros, como os pais. Os lobos-guarás podem viver de 12 a 15 anos.</a:t>
            </a:r>
          </a:p>
          <a:p>
            <a:r>
              <a:rPr lang="pt-BR" b="1" dirty="0"/>
              <a:t>O lobo-guará aparece em na cédula de 200 Reais.</a:t>
            </a:r>
          </a:p>
          <a:p>
            <a:r>
              <a:rPr lang="pt-BR" b="1" dirty="0"/>
              <a:t>Apesar do nome não é um lobo, e sim um canídeo.</a:t>
            </a:r>
          </a:p>
        </p:txBody>
      </p:sp>
      <p:pic>
        <p:nvPicPr>
          <p:cNvPr id="9218" name="Picture 2" descr="Entre carros e plantações, lobo-guará luta para sobreviver no que resta do  Cerrado | National Geographic">
            <a:extLst>
              <a:ext uri="{FF2B5EF4-FFF2-40B4-BE49-F238E27FC236}">
                <a16:creationId xmlns:a16="http://schemas.microsoft.com/office/drawing/2014/main" id="{327F21D6-74B0-8E0C-7722-9F6FBF7C91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0782" y="776881"/>
            <a:ext cx="3435033" cy="229419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8FEF82-9DC4-0A01-7178-CABB9AE26399}"/>
              </a:ext>
            </a:extLst>
          </p:cNvPr>
          <p:cNvPicPr>
            <a:picLocks noChangeAspect="1"/>
          </p:cNvPicPr>
          <p:nvPr/>
        </p:nvPicPr>
        <p:blipFill>
          <a:blip r:embed="rId3"/>
          <a:stretch>
            <a:fillRect/>
          </a:stretch>
        </p:blipFill>
        <p:spPr>
          <a:xfrm>
            <a:off x="3513218" y="1171495"/>
            <a:ext cx="2117563" cy="1341123"/>
          </a:xfrm>
          <a:prstGeom prst="rect">
            <a:avLst/>
          </a:prstGeom>
        </p:spPr>
      </p:pic>
      <p:pic>
        <p:nvPicPr>
          <p:cNvPr id="9222" name="Picture 6" descr="Filhotes órfãos de lobo-guará são soltos na natureza, no Oeste Baiano -  Jornal Correio">
            <a:extLst>
              <a:ext uri="{FF2B5EF4-FFF2-40B4-BE49-F238E27FC236}">
                <a16:creationId xmlns:a16="http://schemas.microsoft.com/office/drawing/2014/main" id="{391EFB3C-66CD-A042-E2E8-68CC3F72F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3429000"/>
            <a:ext cx="4865307" cy="328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12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57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C08D5C2E-D425-4C03-9309-D4B49371D106}"/>
              </a:ext>
            </a:extLst>
          </p:cNvPr>
          <p:cNvSpPr txBox="1"/>
          <p:nvPr/>
        </p:nvSpPr>
        <p:spPr>
          <a:xfrm>
            <a:off x="45053" y="1700808"/>
            <a:ext cx="8919435" cy="4154984"/>
          </a:xfrm>
          <a:prstGeom prst="rect">
            <a:avLst/>
          </a:prstGeom>
          <a:noFill/>
        </p:spPr>
        <p:txBody>
          <a:bodyPr wrap="square">
            <a:spAutoFit/>
          </a:bodyPr>
          <a:lstStyle/>
          <a:p>
            <a:r>
              <a:rPr kumimoji="0" lang="pt-PT" altLang="pt-BR" sz="2400" b="0" i="0" u="none" strike="noStrike" cap="none" normalizeH="0" baseline="0" dirty="0">
                <a:ln>
                  <a:noFill/>
                </a:ln>
                <a:effectLst/>
                <a:latin typeface="inherit"/>
              </a:rPr>
              <a:t>	A oferta do décimo terceiro sábado no próximo trimestre ajudará no estabelecimento de igrejas em:</a:t>
            </a:r>
          </a:p>
          <a:p>
            <a:endParaRPr lang="pt-PT" altLang="pt-BR" sz="2400" dirty="0">
              <a:solidFill>
                <a:srgbClr val="202124"/>
              </a:solidFill>
              <a:latin typeface="inherit"/>
            </a:endParaRPr>
          </a:p>
          <a:p>
            <a:r>
              <a:rPr lang="pt-BR" sz="2400" b="0" i="0" u="none" strike="noStrike" baseline="0" dirty="0">
                <a:solidFill>
                  <a:srgbClr val="E4972C"/>
                </a:solidFill>
                <a:latin typeface="Wingdings-Regular"/>
              </a:rPr>
              <a:t> </a:t>
            </a:r>
            <a:r>
              <a:rPr kumimoji="0" lang="pt-PT" altLang="pt-BR" sz="2400" b="0" i="0" u="none" strike="noStrike" cap="none" normalizeH="0" baseline="0" dirty="0">
                <a:ln>
                  <a:noFill/>
                </a:ln>
                <a:solidFill>
                  <a:srgbClr val="202124"/>
                </a:solidFill>
                <a:effectLst/>
                <a:latin typeface="inherit"/>
              </a:rPr>
              <a:t>Estabelecer a televisão Hope Channel e a Rádio Hope FM em Papua Nova Guiné</a:t>
            </a:r>
            <a:r>
              <a:rPr kumimoji="0" lang="pt-PT" altLang="pt-BR" sz="900" b="0" i="0" u="none" strike="noStrike" cap="none" normalizeH="0" baseline="0" dirty="0">
                <a:ln>
                  <a:noFill/>
                </a:ln>
                <a:solidFill>
                  <a:schemeClr val="tx1"/>
                </a:solidFill>
                <a:effectLst/>
              </a:rPr>
              <a:t> </a:t>
            </a:r>
            <a:endParaRPr kumimoji="0" lang="pt-PT" altLang="pt-BR" sz="2000" b="0" i="0" u="none" strike="noStrike" cap="none" normalizeH="0" baseline="0" dirty="0">
              <a:ln>
                <a:noFill/>
              </a:ln>
              <a:solidFill>
                <a:schemeClr val="tx1"/>
              </a:solidFill>
              <a:effectLst/>
              <a:latin typeface="Arial" panose="020B0604020202020204" pitchFamily="34" charset="0"/>
            </a:endParaRPr>
          </a:p>
          <a:p>
            <a:r>
              <a:rPr lang="pt-BR" sz="2400" b="0" i="0" u="none" strike="noStrike" baseline="0" dirty="0">
                <a:solidFill>
                  <a:srgbClr val="E4972C"/>
                </a:solidFill>
                <a:latin typeface="Wingdings-Regular"/>
              </a:rPr>
              <a:t> </a:t>
            </a:r>
            <a:r>
              <a:rPr kumimoji="0" lang="pt-PT" altLang="pt-BR" sz="2400" b="0" i="0" u="none" strike="noStrike" cap="none" normalizeH="0" baseline="0" dirty="0">
                <a:ln>
                  <a:noFill/>
                </a:ln>
                <a:solidFill>
                  <a:srgbClr val="202124"/>
                </a:solidFill>
                <a:effectLst/>
                <a:latin typeface="inherit"/>
              </a:rPr>
              <a:t>Gravar e produzir as Séries Kids Discipleship. São cinco séries de televisão infantil de 13 episódios para transmissão em plataformas digitais em todo o mundo. Séries baseada em temas e histórias de Caminho a Cristo, Vida de Jesus, O Desejado de Todas as Nações, Parábolas de Jesus, Patriarcas e Profetas, Atos dos Apóstolos e O Grande Conflito, para a Divisão Sul do Pacífico</a:t>
            </a:r>
            <a:endParaRPr lang="pt-BR" sz="2400" b="0" i="0" u="none" strike="noStrike" baseline="0" dirty="0">
              <a:solidFill>
                <a:srgbClr val="000000"/>
              </a:solidFill>
              <a:latin typeface="Goudy"/>
            </a:endParaRPr>
          </a:p>
        </p:txBody>
      </p:sp>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Próximo Trimestre</a:t>
            </a:r>
          </a:p>
          <a:p>
            <a:endParaRPr lang="pt-BR" dirty="0"/>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spcBef>
                <a:spcPct val="0"/>
              </a:spcBef>
              <a:spcAft>
                <a:spcPct val="0"/>
              </a:spcAft>
            </a:pPr>
            <a:r>
              <a:rPr lang="pt-PT" altLang="pt-BR" sz="2400" dirty="0">
                <a:solidFill>
                  <a:srgbClr val="212121"/>
                </a:solidFill>
                <a:latin typeface="inherit"/>
              </a:rPr>
              <a:t>No próximo trimestre as ofertas irão ajudar a </a:t>
            </a:r>
          </a:p>
        </p:txBody>
      </p:sp>
      <p:sp>
        <p:nvSpPr>
          <p:cNvPr id="7" name="CaixaDeTexto 6">
            <a:extLst>
              <a:ext uri="{FF2B5EF4-FFF2-40B4-BE49-F238E27FC236}">
                <a16:creationId xmlns:a16="http://schemas.microsoft.com/office/drawing/2014/main" id="{0CB06AA9-E2A7-4B5A-BC66-746C6AC85378}"/>
              </a:ext>
            </a:extLst>
          </p:cNvPr>
          <p:cNvSpPr txBox="1"/>
          <p:nvPr/>
        </p:nvSpPr>
        <p:spPr>
          <a:xfrm>
            <a:off x="57379" y="1143566"/>
            <a:ext cx="9089478" cy="646331"/>
          </a:xfrm>
          <a:prstGeom prst="rect">
            <a:avLst/>
          </a:prstGeom>
          <a:noFill/>
        </p:spPr>
        <p:txBody>
          <a:bodyPr wrap="square" rtlCol="0">
            <a:spAutoFit/>
          </a:bodyPr>
          <a:lstStyle/>
          <a:p>
            <a:pPr algn="ctr"/>
            <a:r>
              <a:rPr lang="en-US" sz="3600" b="1" dirty="0">
                <a:solidFill>
                  <a:srgbClr val="FF0000"/>
                </a:solidFill>
                <a:latin typeface="inherit"/>
                <a:cs typeface="Arial" pitchFamily="34" charset="0"/>
              </a:rPr>
              <a:t>   </a:t>
            </a:r>
            <a:r>
              <a:rPr lang="en-US" sz="3600" b="1" dirty="0" err="1">
                <a:solidFill>
                  <a:srgbClr val="FF0000"/>
                </a:solidFill>
                <a:latin typeface="inherit"/>
                <a:cs typeface="Arial" pitchFamily="34" charset="0"/>
              </a:rPr>
              <a:t>Divisão</a:t>
            </a:r>
            <a:r>
              <a:rPr lang="en-US" sz="3600" b="1" dirty="0">
                <a:solidFill>
                  <a:srgbClr val="FF0000"/>
                </a:solidFill>
                <a:latin typeface="inherit"/>
                <a:cs typeface="Arial" pitchFamily="34" charset="0"/>
              </a:rPr>
              <a:t> Sul do </a:t>
            </a:r>
            <a:r>
              <a:rPr lang="en-US" sz="3600" b="1" dirty="0" err="1">
                <a:solidFill>
                  <a:srgbClr val="FF0000"/>
                </a:solidFill>
                <a:latin typeface="inherit"/>
                <a:cs typeface="Arial" pitchFamily="34" charset="0"/>
              </a:rPr>
              <a:t>Pacífico</a:t>
            </a:r>
            <a:endParaRPr lang="en-US" sz="2000" b="1" dirty="0"/>
          </a:p>
        </p:txBody>
      </p:sp>
    </p:spTree>
    <p:extLst>
      <p:ext uri="{BB962C8B-B14F-4D97-AF65-F5344CB8AC3E}">
        <p14:creationId xmlns:p14="http://schemas.microsoft.com/office/powerpoint/2010/main" val="3887523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B4FC454-EE68-4A59-9256-52CD6F4A0A8B}"/>
              </a:ext>
            </a:extLst>
          </p:cNvPr>
          <p:cNvSpPr>
            <a:spLocks noGrp="1"/>
          </p:cNvSpPr>
          <p:nvPr>
            <p:ph type="body" sz="quarter" idx="11"/>
          </p:nvPr>
        </p:nvSpPr>
        <p:spPr/>
        <p:txBody>
          <a:bodyPr/>
          <a:lstStyle/>
          <a:p>
            <a:pPr algn="ctr"/>
            <a:r>
              <a:rPr lang="pt-BR" dirty="0"/>
              <a:t>ÍNDICE</a:t>
            </a:r>
          </a:p>
        </p:txBody>
      </p:sp>
      <p:sp>
        <p:nvSpPr>
          <p:cNvPr id="2" name="Espaço Reservado para Texto 1"/>
          <p:cNvSpPr>
            <a:spLocks noGrp="1"/>
          </p:cNvSpPr>
          <p:nvPr>
            <p:ph type="body" sz="quarter" idx="4294967295"/>
          </p:nvPr>
        </p:nvSpPr>
        <p:spPr>
          <a:xfrm>
            <a:off x="34925" y="690563"/>
            <a:ext cx="9109075" cy="523875"/>
          </a:xfrm>
          <a:prstGeom prst="rect">
            <a:avLst/>
          </a:prstGeom>
        </p:spPr>
        <p:txBody>
          <a:bodyPr anchor="ctr" anchorCtr="1"/>
          <a:lstStyle/>
          <a:p>
            <a:pPr marL="0" indent="0" algn="ctr" eaLnBrk="1" hangingPunct="1">
              <a:buNone/>
            </a:pPr>
            <a:r>
              <a:rPr lang="pt-BR" altLang="pt-BR"/>
              <a:t>Escolha um informativo clicando sobre ele</a:t>
            </a:r>
            <a:endParaRPr lang="pt-BR" dirty="0"/>
          </a:p>
        </p:txBody>
      </p:sp>
      <p:sp>
        <p:nvSpPr>
          <p:cNvPr id="5" name="CaixaDeTexto 4"/>
          <p:cNvSpPr txBox="1"/>
          <p:nvPr/>
        </p:nvSpPr>
        <p:spPr>
          <a:xfrm>
            <a:off x="1849195" y="1556792"/>
            <a:ext cx="7202130" cy="4893647"/>
          </a:xfrm>
          <a:prstGeom prst="rect">
            <a:avLst/>
          </a:prstGeom>
          <a:noFill/>
        </p:spPr>
        <p:txBody>
          <a:bodyPr wrap="square" rtlCol="0">
            <a:spAutoFit/>
          </a:bodyPr>
          <a:lstStyle/>
          <a:p>
            <a:pPr marL="457200" indent="-457200">
              <a:buFont typeface="+mj-lt"/>
              <a:buAutoNum type="arabicPeriod"/>
            </a:pPr>
            <a:r>
              <a:rPr lang="pt-BR" sz="2400" dirty="0">
                <a:solidFill>
                  <a:srgbClr val="FF0000"/>
                </a:solidFill>
                <a:latin typeface="MyriadPro-Light"/>
                <a:hlinkClick r:id="rId2" action="ppaction://hlinksldjump"/>
              </a:rPr>
              <a:t>02 de Julho –  Vamos Orar</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3" action="ppaction://hlinksldjump"/>
              </a:rPr>
              <a:t>09 de Julho –  A vovó e os nove tios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4" action="ppaction://hlinksldjump"/>
              </a:rPr>
              <a:t>16 de Julho –  O garoto Missionário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5" action="ppaction://hlinksldjump"/>
              </a:rPr>
              <a:t>23 de Julho –  Retorno ao lar</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6" action="ppaction://hlinksldjump"/>
              </a:rPr>
              <a:t>30 de Julho –  Vale a pena Persistir</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7" action="ppaction://hlinksldjump"/>
              </a:rPr>
              <a:t>06 de Agosto –  A Mudança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8" action="ppaction://hlinksldjump"/>
              </a:rPr>
              <a:t>13 de Agosto –  Um Verdadeiro Missionário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9" action="ppaction://hlinksldjump"/>
              </a:rPr>
              <a:t>20 de Agosto –  Mudanças com Jesus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0" action="ppaction://hlinksldjump"/>
              </a:rPr>
              <a:t>27 de Agosto –  De tábua de passar a um púlpito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1" action="ppaction://hlinksldjump"/>
              </a:rPr>
              <a:t>03 de Setembro –  Desejo por uma Mãe</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2" action="ppaction://hlinksldjump"/>
              </a:rPr>
              <a:t>10 de Setembro –  Eduarda e suas discípulas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3" action="ppaction://hlinksldjump"/>
              </a:rPr>
              <a:t>17 de Setembro –  Cata-ventos missionários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4" action="ppaction://hlinksldjump"/>
              </a:rPr>
              <a:t>24 de Setembro –  Fazendo amigos para Jesus</a:t>
            </a:r>
            <a:endParaRPr lang="pt-BR" sz="2400" dirty="0">
              <a:solidFill>
                <a:srgbClr val="FF0000"/>
              </a:solidFill>
              <a:latin typeface="MyriadPro-Light"/>
            </a:endParaRPr>
          </a:p>
        </p:txBody>
      </p:sp>
      <p:sp>
        <p:nvSpPr>
          <p:cNvPr id="4" name="Retângulo 3">
            <a:extLst>
              <a:ext uri="{FF2B5EF4-FFF2-40B4-BE49-F238E27FC236}">
                <a16:creationId xmlns:a16="http://schemas.microsoft.com/office/drawing/2014/main" id="{15B5BFF2-F451-471A-B67F-76B451181B3C}"/>
              </a:ext>
            </a:extLst>
          </p:cNvPr>
          <p:cNvSpPr/>
          <p:nvPr/>
        </p:nvSpPr>
        <p:spPr>
          <a:xfrm>
            <a:off x="92674" y="1581014"/>
            <a:ext cx="1959045" cy="3416320"/>
          </a:xfrm>
          <a:prstGeom prst="rect">
            <a:avLst/>
          </a:prstGeom>
        </p:spPr>
        <p:txBody>
          <a:bodyPr wrap="square">
            <a:spAutoFit/>
          </a:bodyPr>
          <a:lstStyle/>
          <a:p>
            <a:r>
              <a:rPr lang="pt-BR" sz="2400" b="1" dirty="0"/>
              <a:t>Bolívia</a:t>
            </a:r>
          </a:p>
          <a:p>
            <a:endParaRPr lang="pt-BR" sz="2400" b="1" dirty="0"/>
          </a:p>
          <a:p>
            <a:endParaRPr lang="pt-BR" sz="2400" b="1" dirty="0"/>
          </a:p>
          <a:p>
            <a:endParaRPr lang="pt-BR" sz="2400" b="1" dirty="0"/>
          </a:p>
          <a:p>
            <a:r>
              <a:rPr lang="pt-BR" sz="2400" b="1" dirty="0"/>
              <a:t>Uruguai</a:t>
            </a:r>
          </a:p>
          <a:p>
            <a:endParaRPr lang="pt-BR" sz="2400" b="1" dirty="0"/>
          </a:p>
          <a:p>
            <a:r>
              <a:rPr lang="pt-BR" sz="2400" b="1" dirty="0"/>
              <a:t>Peru</a:t>
            </a:r>
          </a:p>
          <a:p>
            <a:endParaRPr lang="pt-BR" sz="2400" b="1" dirty="0"/>
          </a:p>
          <a:p>
            <a:r>
              <a:rPr lang="pt-BR" sz="2400" b="1" dirty="0"/>
              <a:t>Brasil</a:t>
            </a:r>
          </a:p>
        </p:txBody>
      </p:sp>
    </p:spTree>
    <p:extLst>
      <p:ext uri="{BB962C8B-B14F-4D97-AF65-F5344CB8AC3E}">
        <p14:creationId xmlns:p14="http://schemas.microsoft.com/office/powerpoint/2010/main" val="336848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S01 - Missões – 02 de Julho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Vamos Orar</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a:solidFill>
                  <a:srgbClr val="24170A"/>
                </a:solidFill>
                <a:latin typeface="Goudy-Bold"/>
              </a:rPr>
              <a:t>Sebastián</a:t>
            </a:r>
            <a:endParaRPr lang="pt-BR" dirty="0"/>
          </a:p>
        </p:txBody>
      </p:sp>
      <p:sp>
        <p:nvSpPr>
          <p:cNvPr id="9" name="Espaço Reservado para Texto 8">
            <a:extLst>
              <a:ext uri="{FF2B5EF4-FFF2-40B4-BE49-F238E27FC236}">
                <a16:creationId xmlns:a16="http://schemas.microsoft.com/office/drawing/2014/main" id="{9D019830-9CE5-43F1-8083-36D85EA30AFB}"/>
              </a:ext>
            </a:extLst>
          </p:cNvPr>
          <p:cNvSpPr>
            <a:spLocks noGrp="1"/>
          </p:cNvSpPr>
          <p:nvPr>
            <p:ph type="body" sz="quarter" idx="16"/>
          </p:nvPr>
        </p:nvSpPr>
        <p:spPr/>
        <p:txBody>
          <a:bodyPr/>
          <a:lstStyle/>
          <a:p>
            <a:r>
              <a:rPr lang="pt-BR" dirty="0"/>
              <a:t>Bolívia</a:t>
            </a:r>
          </a:p>
        </p:txBody>
      </p:sp>
      <p:pic>
        <p:nvPicPr>
          <p:cNvPr id="11" name="Espaço Reservado para Imagem 10" descr="Pessoas na rua&#10;&#10;Descrição gerada automaticamente com confiança média">
            <a:extLst>
              <a:ext uri="{FF2B5EF4-FFF2-40B4-BE49-F238E27FC236}">
                <a16:creationId xmlns:a16="http://schemas.microsoft.com/office/drawing/2014/main" id="{32B52DAD-5FED-FCFB-DC37-BAD3FD7E6B4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6826" b="6826"/>
          <a:stretch>
            <a:fillRect/>
          </a:stretch>
        </p:blipFill>
        <p:spPr/>
      </p:pic>
      <p:pic>
        <p:nvPicPr>
          <p:cNvPr id="8" name="Espaço Reservado para Imagem 7" descr="Uma imagem contendo Forma&#10;&#10;Descrição gerada automaticamente">
            <a:extLst>
              <a:ext uri="{FF2B5EF4-FFF2-40B4-BE49-F238E27FC236}">
                <a16:creationId xmlns:a16="http://schemas.microsoft.com/office/drawing/2014/main" id="{7EF6575A-F82D-785E-7FD2-1693D91BF18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7" b="67"/>
          <a:stretch>
            <a:fillRect/>
          </a:stretch>
        </p:blipFill>
        <p:spPr/>
      </p:pic>
    </p:spTree>
    <p:extLst>
      <p:ext uri="{BB962C8B-B14F-4D97-AF65-F5344CB8AC3E}">
        <p14:creationId xmlns:p14="http://schemas.microsoft.com/office/powerpoint/2010/main" val="77988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3E736B6-EB3F-4FEA-7414-2936992CDE47}"/>
              </a:ext>
            </a:extLst>
          </p:cNvPr>
          <p:cNvSpPr>
            <a:spLocks noGrp="1"/>
          </p:cNvSpPr>
          <p:nvPr>
            <p:ph type="body" sz="quarter" idx="10"/>
          </p:nvPr>
        </p:nvSpPr>
        <p:spPr>
          <a:xfrm>
            <a:off x="71996" y="679578"/>
            <a:ext cx="2959200" cy="5917774"/>
          </a:xfrm>
        </p:spPr>
        <p:txBody>
          <a:bodyPr/>
          <a:lstStyle/>
          <a:p>
            <a:pPr algn="l"/>
            <a:r>
              <a:rPr lang="pt-BR" sz="1800" i="0" u="none" strike="noStrike" baseline="0" dirty="0">
                <a:latin typeface="AmsiProCond-Light"/>
              </a:rPr>
              <a:t>• A </a:t>
            </a:r>
            <a:r>
              <a:rPr lang="pt-BR" sz="1800" i="0" u="none" strike="noStrike" baseline="0" dirty="0" err="1">
                <a:latin typeface="AmsiProCond-Light"/>
              </a:rPr>
              <a:t>Bolivia</a:t>
            </a:r>
            <a:r>
              <a:rPr lang="pt-BR" sz="1800" i="0" u="none" strike="noStrike" baseline="0" dirty="0">
                <a:latin typeface="AmsiProCond-Light"/>
              </a:rPr>
              <a:t> têm 481 igrejas e  673 congregações. No país há 122.738 adventistas, o que representa um adventista para cada 95 habitantes.</a:t>
            </a:r>
          </a:p>
          <a:p>
            <a:pPr algn="l"/>
            <a:r>
              <a:rPr lang="pt-BR" sz="1800" i="0" u="none" strike="noStrike" baseline="0" dirty="0">
                <a:latin typeface="AmsiProCond-Light"/>
              </a:rPr>
              <a:t>• Os primeiros missionários oficiais na Bolívia, Eduardo</a:t>
            </a:r>
          </a:p>
          <a:p>
            <a:pPr algn="l"/>
            <a:r>
              <a:rPr lang="pt-BR" sz="1800" i="0" u="none" strike="noStrike" baseline="0" dirty="0">
                <a:latin typeface="AmsiProCond-Light"/>
              </a:rPr>
              <a:t>e Flora </a:t>
            </a:r>
            <a:r>
              <a:rPr lang="pt-BR" sz="1800" i="0" u="none" strike="noStrike" baseline="0" dirty="0" err="1">
                <a:latin typeface="AmsiProCond-Light"/>
              </a:rPr>
              <a:t>Thomanns</a:t>
            </a:r>
            <a:r>
              <a:rPr lang="pt-BR" sz="1800" i="0" u="none" strike="noStrike" baseline="0" dirty="0">
                <a:latin typeface="AmsiProCond-Light"/>
              </a:rPr>
              <a:t>, chegaram em junho de 1907. Eles conheciam pessoas que haviam comprado livros de um colportor.</a:t>
            </a:r>
          </a:p>
          <a:p>
            <a:pPr algn="l"/>
            <a:r>
              <a:rPr lang="pt-BR" sz="1800" i="0" u="none" strike="noStrike" baseline="0" dirty="0">
                <a:latin typeface="AmsiProCond-Light"/>
              </a:rPr>
              <a:t>• </a:t>
            </a:r>
            <a:r>
              <a:rPr lang="pt-BR" dirty="0">
                <a:latin typeface="AmsiProCond-Light"/>
              </a:rPr>
              <a:t>Uma semana antes de irem para o Chile em julho de 1909, Fernando e Ana </a:t>
            </a:r>
            <a:r>
              <a:rPr lang="pt-BR" dirty="0" err="1">
                <a:latin typeface="AmsiProCond-Light"/>
              </a:rPr>
              <a:t>Stahl</a:t>
            </a:r>
            <a:r>
              <a:rPr lang="pt-BR" dirty="0">
                <a:latin typeface="AmsiProCond-Light"/>
              </a:rPr>
              <a:t> chegaram para dar início à obra médico missionária em La Paz (capital da Bolívia). Mais tarde, os </a:t>
            </a:r>
            <a:r>
              <a:rPr lang="pt-BR" dirty="0" err="1">
                <a:latin typeface="AmsiProCond-Light"/>
              </a:rPr>
              <a:t>Stahl</a:t>
            </a:r>
            <a:r>
              <a:rPr lang="pt-BR" dirty="0">
                <a:latin typeface="AmsiProCond-Light"/>
              </a:rPr>
              <a:t> abriram vários pontos de atendimento médico entre os povos indígenas.</a:t>
            </a:r>
            <a:endParaRPr lang="pt-BR" dirty="0"/>
          </a:p>
        </p:txBody>
      </p:sp>
      <p:pic>
        <p:nvPicPr>
          <p:cNvPr id="4" name="Imagem 3" descr="Foto preta e branca de pessoas andando de cavalo no deserto&#10;&#10;Descrição gerada automaticamente">
            <a:extLst>
              <a:ext uri="{FF2B5EF4-FFF2-40B4-BE49-F238E27FC236}">
                <a16:creationId xmlns:a16="http://schemas.microsoft.com/office/drawing/2014/main" id="{0E325F23-6FB6-A082-A3D0-97357E1B170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2748" y="980728"/>
            <a:ext cx="4486656" cy="3429000"/>
          </a:xfrm>
          <a:prstGeom prst="rect">
            <a:avLst/>
          </a:prstGeom>
        </p:spPr>
      </p:pic>
      <p:sp>
        <p:nvSpPr>
          <p:cNvPr id="7" name="CaixaDeTexto 6">
            <a:extLst>
              <a:ext uri="{FF2B5EF4-FFF2-40B4-BE49-F238E27FC236}">
                <a16:creationId xmlns:a16="http://schemas.microsoft.com/office/drawing/2014/main" id="{C286256A-3837-456A-C515-2F4FA60D08BA}"/>
              </a:ext>
            </a:extLst>
          </p:cNvPr>
          <p:cNvSpPr txBox="1"/>
          <p:nvPr/>
        </p:nvSpPr>
        <p:spPr>
          <a:xfrm>
            <a:off x="3131840" y="709733"/>
            <a:ext cx="4248472" cy="369332"/>
          </a:xfrm>
          <a:prstGeom prst="rect">
            <a:avLst/>
          </a:prstGeom>
          <a:noFill/>
        </p:spPr>
        <p:txBody>
          <a:bodyPr wrap="square">
            <a:spAutoFit/>
          </a:bodyPr>
          <a:lstStyle/>
          <a:p>
            <a:pPr algn="ctr"/>
            <a:r>
              <a:rPr lang="pt-BR" b="1" dirty="0">
                <a:latin typeface="AmsiProCond-Light"/>
              </a:rPr>
              <a:t>Fernando e Ana </a:t>
            </a:r>
            <a:r>
              <a:rPr lang="pt-BR" b="1" dirty="0" err="1">
                <a:latin typeface="AmsiProCond-Light"/>
              </a:rPr>
              <a:t>Stahl</a:t>
            </a:r>
            <a:r>
              <a:rPr lang="pt-BR" b="1" dirty="0">
                <a:latin typeface="AmsiProCond-Light"/>
              </a:rPr>
              <a:t> </a:t>
            </a:r>
            <a:endParaRPr lang="pt-BR" b="1" dirty="0"/>
          </a:p>
        </p:txBody>
      </p:sp>
      <p:pic>
        <p:nvPicPr>
          <p:cNvPr id="1028" name="Picture 4" descr="Fernando &amp; Anna Stahl — Adventist Peace Fellowship">
            <a:extLst>
              <a:ext uri="{FF2B5EF4-FFF2-40B4-BE49-F238E27FC236}">
                <a16:creationId xmlns:a16="http://schemas.microsoft.com/office/drawing/2014/main" id="{AFC787F7-1E2C-6662-274D-170757C4D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529" y="3576517"/>
            <a:ext cx="227647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 lagoas do altiplano boliviano - Os Meus Trilhos">
            <a:extLst>
              <a:ext uri="{FF2B5EF4-FFF2-40B4-BE49-F238E27FC236}">
                <a16:creationId xmlns:a16="http://schemas.microsoft.com/office/drawing/2014/main" id="{5D80CFD2-9CC0-2E71-21D1-B65B3613E4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8737" y="4586289"/>
            <a:ext cx="3289250" cy="21940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067984D5-5A54-93ED-A575-98519338BC8D}"/>
              </a:ext>
            </a:extLst>
          </p:cNvPr>
          <p:cNvSpPr txBox="1"/>
          <p:nvPr/>
        </p:nvSpPr>
        <p:spPr>
          <a:xfrm>
            <a:off x="3268737" y="4583998"/>
            <a:ext cx="3289250" cy="523220"/>
          </a:xfrm>
          <a:prstGeom prst="rect">
            <a:avLst/>
          </a:prstGeom>
          <a:solidFill>
            <a:schemeClr val="bg1">
              <a:alpha val="52000"/>
            </a:schemeClr>
          </a:solidFill>
        </p:spPr>
        <p:txBody>
          <a:bodyPr wrap="square">
            <a:spAutoFit/>
          </a:bodyPr>
          <a:lstStyle/>
          <a:p>
            <a:pPr algn="ctr"/>
            <a:r>
              <a:rPr lang="pt-BR" sz="1400" b="1" dirty="0">
                <a:latin typeface="AmsiProCond-Light"/>
              </a:rPr>
              <a:t>Bolívia, onde Fernando e Ana </a:t>
            </a:r>
            <a:r>
              <a:rPr lang="pt-BR" sz="1400" b="1" dirty="0" err="1">
                <a:latin typeface="AmsiProCond-Light"/>
              </a:rPr>
              <a:t>Stahl</a:t>
            </a:r>
            <a:r>
              <a:rPr lang="pt-BR" sz="1400" b="1" dirty="0">
                <a:latin typeface="AmsiProCond-Light"/>
              </a:rPr>
              <a:t> trabalharam</a:t>
            </a:r>
            <a:endParaRPr lang="pt-BR" sz="1400" b="1" dirty="0"/>
          </a:p>
        </p:txBody>
      </p:sp>
    </p:spTree>
    <p:extLst>
      <p:ext uri="{BB962C8B-B14F-4D97-AF65-F5344CB8AC3E}">
        <p14:creationId xmlns:p14="http://schemas.microsoft.com/office/powerpoint/2010/main" val="3254319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D0F0E861-2DB8-2522-48AE-92D0FB48D018}"/>
              </a:ext>
            </a:extLst>
          </p:cNvPr>
          <p:cNvSpPr txBox="1">
            <a:spLocks noChangeArrowheads="1"/>
          </p:cNvSpPr>
          <p:nvPr/>
        </p:nvSpPr>
        <p:spPr bwMode="auto">
          <a:xfrm>
            <a:off x="467544" y="3465709"/>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Jacaré</a:t>
            </a:r>
            <a:endParaRPr lang="pt-BR" altLang="pt-BR" sz="1600" b="1" dirty="0"/>
          </a:p>
          <a:p>
            <a:r>
              <a:rPr lang="pt-BR" b="1" dirty="0"/>
              <a:t>Os jacarés são animais que se aquecem às margens do rio Amazonas.</a:t>
            </a:r>
          </a:p>
          <a:p>
            <a:r>
              <a:rPr lang="pt-BR" b="1" dirty="0"/>
              <a:t>Eles são répteis que vivem até 60 anos e podem crescer até 5 metros de comprimento.</a:t>
            </a:r>
          </a:p>
          <a:p>
            <a:r>
              <a:rPr lang="pt-BR" b="1" dirty="0"/>
              <a:t>Um jacaré de 3 metros pesa aproximadamente 226 quilos. Eles são muito caçados, pois sua pele resistente serve para fazer bolsas e sapatos </a:t>
            </a:r>
            <a:r>
              <a:rPr lang="en-US" b="1" dirty="0"/>
              <a:t>de </a:t>
            </a:r>
            <a:r>
              <a:rPr lang="en-US" b="1" dirty="0" err="1"/>
              <a:t>couro</a:t>
            </a:r>
            <a:r>
              <a:rPr lang="en-US" b="1" dirty="0"/>
              <a:t>.</a:t>
            </a:r>
            <a:endParaRPr lang="pt-BR" sz="1600" b="1" i="1" dirty="0"/>
          </a:p>
        </p:txBody>
      </p:sp>
      <p:pic>
        <p:nvPicPr>
          <p:cNvPr id="3" name="Imagem 2">
            <a:extLst>
              <a:ext uri="{FF2B5EF4-FFF2-40B4-BE49-F238E27FC236}">
                <a16:creationId xmlns:a16="http://schemas.microsoft.com/office/drawing/2014/main" id="{2F92A879-4444-D744-3594-361C1DE51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834" y="3756807"/>
            <a:ext cx="4345185" cy="2803345"/>
          </a:xfrm>
          <a:prstGeom prst="rect">
            <a:avLst/>
          </a:prstGeom>
        </p:spPr>
      </p:pic>
      <p:pic>
        <p:nvPicPr>
          <p:cNvPr id="4" name="Imagem 3">
            <a:extLst>
              <a:ext uri="{FF2B5EF4-FFF2-40B4-BE49-F238E27FC236}">
                <a16:creationId xmlns:a16="http://schemas.microsoft.com/office/drawing/2014/main" id="{629C1ED8-34D5-E5C4-90D2-D0C6839DA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20" y="709310"/>
            <a:ext cx="3588525" cy="2691394"/>
          </a:xfrm>
          <a:prstGeom prst="rect">
            <a:avLst/>
          </a:prstGeom>
        </p:spPr>
      </p:pic>
      <p:pic>
        <p:nvPicPr>
          <p:cNvPr id="5" name="Imagem 4">
            <a:extLst>
              <a:ext uri="{FF2B5EF4-FFF2-40B4-BE49-F238E27FC236}">
                <a16:creationId xmlns:a16="http://schemas.microsoft.com/office/drawing/2014/main" id="{0EF1D646-FBF2-1899-BB2E-38A064661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602" y="661755"/>
            <a:ext cx="4214357" cy="2803953"/>
          </a:xfrm>
          <a:prstGeom prst="rect">
            <a:avLst/>
          </a:prstGeom>
        </p:spPr>
      </p:pic>
    </p:spTree>
    <p:extLst>
      <p:ext uri="{BB962C8B-B14F-4D97-AF65-F5344CB8AC3E}">
        <p14:creationId xmlns:p14="http://schemas.microsoft.com/office/powerpoint/2010/main" val="2935679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S02 - Missões – 09 de Julho</a:t>
            </a:r>
            <a:endParaRPr lang="pt-BR" dirty="0"/>
          </a:p>
        </p:txBody>
      </p:sp>
      <p:sp>
        <p:nvSpPr>
          <p:cNvPr id="15" name="Rectangle 1">
            <a:extLst>
              <a:ext uri="{FF2B5EF4-FFF2-40B4-BE49-F238E27FC236}">
                <a16:creationId xmlns:a16="http://schemas.microsoft.com/office/drawing/2014/main" id="{C2FD7862-3A49-47D1-B3FC-76F9DE6F13F3}"/>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
        <p:nvSpPr>
          <p:cNvPr id="3" name="Espaço Reservado para Texto 2">
            <a:extLst>
              <a:ext uri="{FF2B5EF4-FFF2-40B4-BE49-F238E27FC236}">
                <a16:creationId xmlns:a16="http://schemas.microsoft.com/office/drawing/2014/main" id="{5B3CF9BB-810F-41A5-9C70-060ADE776D55}"/>
              </a:ext>
            </a:extLst>
          </p:cNvPr>
          <p:cNvSpPr>
            <a:spLocks noGrp="1"/>
          </p:cNvSpPr>
          <p:nvPr>
            <p:ph type="body" sz="quarter" idx="12"/>
          </p:nvPr>
        </p:nvSpPr>
        <p:spPr/>
        <p:txBody>
          <a:bodyPr/>
          <a:lstStyle/>
          <a:p>
            <a:r>
              <a:rPr lang="pt-BR" dirty="0"/>
              <a:t>A vovó e os nove tios</a:t>
            </a:r>
          </a:p>
        </p:txBody>
      </p:sp>
      <p:sp>
        <p:nvSpPr>
          <p:cNvPr id="6" name="Espaço Reservado para Texto 5">
            <a:extLst>
              <a:ext uri="{FF2B5EF4-FFF2-40B4-BE49-F238E27FC236}">
                <a16:creationId xmlns:a16="http://schemas.microsoft.com/office/drawing/2014/main" id="{C57DEEB4-B7EB-4311-A9A4-D666CC2CCDE3}"/>
              </a:ext>
            </a:extLst>
          </p:cNvPr>
          <p:cNvSpPr>
            <a:spLocks noGrp="1"/>
          </p:cNvSpPr>
          <p:nvPr>
            <p:ph type="body" sz="quarter" idx="15"/>
          </p:nvPr>
        </p:nvSpPr>
        <p:spPr/>
        <p:txBody>
          <a:bodyPr/>
          <a:lstStyle/>
          <a:p>
            <a:r>
              <a:rPr lang="pt-BR" sz="1800" b="1" i="0" u="none" strike="noStrike" baseline="0" dirty="0">
                <a:solidFill>
                  <a:srgbClr val="24170A"/>
                </a:solidFill>
                <a:latin typeface="Goudy-Bold"/>
              </a:rPr>
              <a:t>Esther</a:t>
            </a:r>
            <a:endParaRPr lang="pt-BR" dirty="0"/>
          </a:p>
        </p:txBody>
      </p:sp>
      <p:sp>
        <p:nvSpPr>
          <p:cNvPr id="9" name="Espaço Reservado para Texto 8">
            <a:extLst>
              <a:ext uri="{FF2B5EF4-FFF2-40B4-BE49-F238E27FC236}">
                <a16:creationId xmlns:a16="http://schemas.microsoft.com/office/drawing/2014/main" id="{9A836FC4-EBF6-4AC1-8E88-7392C26931D2}"/>
              </a:ext>
            </a:extLst>
          </p:cNvPr>
          <p:cNvSpPr>
            <a:spLocks noGrp="1"/>
          </p:cNvSpPr>
          <p:nvPr>
            <p:ph type="body" sz="quarter" idx="16"/>
          </p:nvPr>
        </p:nvSpPr>
        <p:spPr/>
        <p:txBody>
          <a:bodyPr/>
          <a:lstStyle/>
          <a:p>
            <a:r>
              <a:rPr lang="pt-BR" dirty="0"/>
              <a:t>Bolívia</a:t>
            </a:r>
          </a:p>
        </p:txBody>
      </p:sp>
      <p:pic>
        <p:nvPicPr>
          <p:cNvPr id="13" name="Espaço Reservado para Imagem 12" descr="Menina de camisa verde e gravata&#10;&#10;Descrição gerada automaticamente">
            <a:extLst>
              <a:ext uri="{FF2B5EF4-FFF2-40B4-BE49-F238E27FC236}">
                <a16:creationId xmlns:a16="http://schemas.microsoft.com/office/drawing/2014/main" id="{D920D27E-8772-2C71-CCC0-1D4C5F58164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493" r="9493"/>
          <a:stretch>
            <a:fillRect/>
          </a:stretch>
        </p:blipFill>
        <p:spPr/>
      </p:pic>
      <p:pic>
        <p:nvPicPr>
          <p:cNvPr id="8" name="Espaço Reservado para Imagem 7" descr="Uma imagem contendo Forma&#10;&#10;Descrição gerada automaticamente">
            <a:extLst>
              <a:ext uri="{FF2B5EF4-FFF2-40B4-BE49-F238E27FC236}">
                <a16:creationId xmlns:a16="http://schemas.microsoft.com/office/drawing/2014/main" id="{16DB2B78-9DD5-0B79-002C-0D078B841F2E}"/>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7" b="67"/>
          <a:stretch>
            <a:fillRect/>
          </a:stretch>
        </p:blipFill>
        <p:spPr/>
      </p:pic>
    </p:spTree>
    <p:extLst>
      <p:ext uri="{BB962C8B-B14F-4D97-AF65-F5344CB8AC3E}">
        <p14:creationId xmlns:p14="http://schemas.microsoft.com/office/powerpoint/2010/main" val="1030509745"/>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31560</TotalTime>
  <Words>2552</Words>
  <Application>Microsoft Office PowerPoint</Application>
  <PresentationFormat>Apresentação na tela (4:3)</PresentationFormat>
  <Paragraphs>238</Paragraphs>
  <Slides>48</Slides>
  <Notes>26</Notes>
  <HiddenSlides>0</HiddenSlides>
  <MMClips>0</MMClips>
  <ScaleCrop>false</ScaleCrop>
  <HeadingPairs>
    <vt:vector size="6" baseType="variant">
      <vt:variant>
        <vt:lpstr>Fontes usadas</vt:lpstr>
      </vt:variant>
      <vt:variant>
        <vt:i4>13</vt:i4>
      </vt:variant>
      <vt:variant>
        <vt:lpstr>Tema</vt:lpstr>
      </vt:variant>
      <vt:variant>
        <vt:i4>2</vt:i4>
      </vt:variant>
      <vt:variant>
        <vt:lpstr>Títulos de slides</vt:lpstr>
      </vt:variant>
      <vt:variant>
        <vt:i4>48</vt:i4>
      </vt:variant>
    </vt:vector>
  </HeadingPairs>
  <TitlesOfParts>
    <vt:vector size="63" baseType="lpstr">
      <vt:lpstr>AmsiProCond-Light</vt:lpstr>
      <vt:lpstr>Arial</vt:lpstr>
      <vt:lpstr>Calibri</vt:lpstr>
      <vt:lpstr>Comic Sans MS</vt:lpstr>
      <vt:lpstr>Goudy</vt:lpstr>
      <vt:lpstr>Goudy-Bold</vt:lpstr>
      <vt:lpstr>inherit</vt:lpstr>
      <vt:lpstr>Myriad Pro</vt:lpstr>
      <vt:lpstr>MyriadPro-Light</vt:lpstr>
      <vt:lpstr>MyriadPro-Regular</vt:lpstr>
      <vt:lpstr>Roboto</vt:lpstr>
      <vt:lpstr>Wingdings</vt:lpstr>
      <vt:lpstr>Wingdings-Regular</vt:lpstr>
      <vt:lpstr>Missões</vt:lpstr>
      <vt:lpstr>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1707</cp:revision>
  <dcterms:created xsi:type="dcterms:W3CDTF">2014-12-27T17:37:04Z</dcterms:created>
  <dcterms:modified xsi:type="dcterms:W3CDTF">2022-06-18T19:09:38Z</dcterms:modified>
</cp:coreProperties>
</file>