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4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09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232786" y="4021963"/>
            <a:ext cx="573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Cai</a:t>
            </a:r>
            <a:r>
              <a:rPr dirty="0" sz="1800" spc="-4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ás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2976" y="4091178"/>
            <a:ext cx="640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 spc="-5">
                <a:latin typeface="Calibri"/>
                <a:cs typeface="Calibri"/>
              </a:rPr>
              <a:t>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232786" y="5525211"/>
            <a:ext cx="478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5">
                <a:latin typeface="Calibri"/>
                <a:cs typeface="Calibri"/>
              </a:rPr>
              <a:t>á</a:t>
            </a:r>
            <a:r>
              <a:rPr dirty="0" sz="180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3673" y="1188161"/>
            <a:ext cx="4280535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Quem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ordenou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os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soldados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mentissem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 b="1">
                <a:latin typeface="Calibri"/>
                <a:cs typeface="Calibri"/>
              </a:rPr>
              <a:t>respeito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da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ressurreição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Jesus?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12632" y="5610555"/>
            <a:ext cx="802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Herodes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21073"/>
            <a:ext cx="23444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descendentes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Davi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767" y="4042613"/>
            <a:ext cx="24053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justos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todas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10">
                <a:latin typeface="Calibri"/>
                <a:cs typeface="Calibri"/>
              </a:rPr>
              <a:t> eras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79186"/>
            <a:ext cx="22447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Os que </a:t>
            </a:r>
            <a:r>
              <a:rPr dirty="0" sz="1800" spc="-10">
                <a:latin typeface="Calibri"/>
                <a:cs typeface="Calibri"/>
              </a:rPr>
              <a:t>morreram </a:t>
            </a:r>
            <a:r>
              <a:rPr dirty="0" sz="1800" spc="-5">
                <a:latin typeface="Calibri"/>
                <a:cs typeface="Calibri"/>
              </a:rPr>
              <a:t>pelo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testemunho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verdade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74614"/>
            <a:ext cx="29883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representantes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fiéis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Israel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95903" y="1147953"/>
            <a:ext cx="3965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eram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pessoas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tirou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sepulcro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ocasião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Sua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ressurreição?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387413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qual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era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aspecto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anjo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retirou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pedra?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2312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Semelhante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Altíssimo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0729" y="5539536"/>
            <a:ext cx="22053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Brilhante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 </a:t>
            </a:r>
            <a:r>
              <a:rPr dirty="0" sz="1800" spc="-15">
                <a:latin typeface="Calibri"/>
                <a:cs typeface="Calibri"/>
              </a:rPr>
              <a:t>raio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5932"/>
            <a:ext cx="19710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relâmpago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482234"/>
            <a:ext cx="2288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Revestido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autoridade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2090" y="1098296"/>
            <a:ext cx="4157979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Quais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nomes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mencionados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mulheres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ao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túmulo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08961" y="4000245"/>
            <a:ext cx="275844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Maria, </a:t>
            </a:r>
            <a:r>
              <a:rPr dirty="0" sz="1800">
                <a:latin typeface="Calibri"/>
                <a:cs typeface="Calibri"/>
              </a:rPr>
              <a:t>mãe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Jesus; </a:t>
            </a:r>
            <a:r>
              <a:rPr dirty="0" sz="1800" spc="-10">
                <a:latin typeface="Calibri"/>
                <a:cs typeface="Calibri"/>
              </a:rPr>
              <a:t>Marta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Maria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Madalena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3074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Joana;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Susana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Maria </a:t>
            </a:r>
            <a:r>
              <a:rPr dirty="0" sz="1800">
                <a:latin typeface="Calibri"/>
                <a:cs typeface="Calibri"/>
              </a:rPr>
              <a:t>Madalena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0245"/>
            <a:ext cx="240284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Marta;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Maria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Madalena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Susana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8539" y="5479186"/>
            <a:ext cx="348297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Maria </a:t>
            </a:r>
            <a:r>
              <a:rPr dirty="0" sz="1800">
                <a:latin typeface="Calibri"/>
                <a:cs typeface="Calibri"/>
              </a:rPr>
              <a:t>Madalena; Joana e </a:t>
            </a:r>
            <a:r>
              <a:rPr dirty="0" sz="1800" spc="-5">
                <a:latin typeface="Calibri"/>
                <a:cs typeface="Calibri"/>
              </a:rPr>
              <a:t>Maria, </a:t>
            </a:r>
            <a:r>
              <a:rPr dirty="0" sz="1800">
                <a:latin typeface="Calibri"/>
                <a:cs typeface="Calibri"/>
              </a:rPr>
              <a:t>mãe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Tiago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31609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anjo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removeu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pedra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2910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“Filho de</a:t>
            </a:r>
            <a:r>
              <a:rPr dirty="0" sz="1800" spc="-10">
                <a:latin typeface="Calibri"/>
                <a:cs typeface="Calibri"/>
              </a:rPr>
              <a:t> Davi, </a:t>
            </a:r>
            <a:r>
              <a:rPr dirty="0" sz="1800" spc="-5">
                <a:latin typeface="Calibri"/>
                <a:cs typeface="Calibri"/>
              </a:rPr>
              <a:t>chegou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hora!”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1566"/>
            <a:ext cx="258635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“Filho 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chamando”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3294"/>
            <a:ext cx="3032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“Você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ressurreição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vida!”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482234"/>
            <a:ext cx="2705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“Saia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receba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eterna”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600325" y="4091178"/>
            <a:ext cx="333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20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0325" y="5605983"/>
            <a:ext cx="333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50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2956" y="4101845"/>
            <a:ext cx="487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100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1857"/>
            <a:ext cx="3802379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Quantos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soldados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colocados</a:t>
            </a:r>
            <a:r>
              <a:rPr dirty="0" spc="-6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guardar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sepultura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42326" y="5564225"/>
            <a:ext cx="487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120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826756" y="5471566"/>
            <a:ext cx="279273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razão</a:t>
            </a:r>
            <a:r>
              <a:rPr dirty="0" sz="1800" spc="-5">
                <a:latin typeface="Calibri"/>
                <a:cs typeface="Calibri"/>
              </a:rPr>
              <a:t> de </a:t>
            </a:r>
            <a:r>
              <a:rPr dirty="0" sz="1800" spc="-10">
                <a:latin typeface="Calibri"/>
                <a:cs typeface="Calibri"/>
              </a:rPr>
              <a:t>evangelizarmos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testemunharmos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52370" y="5471566"/>
            <a:ext cx="270764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evidência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verdade</a:t>
            </a:r>
            <a:r>
              <a:rPr dirty="0" sz="1800" spc="-5">
                <a:latin typeface="Calibri"/>
                <a:cs typeface="Calibri"/>
              </a:rPr>
              <a:t> dos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ensinamentos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4389" y="4026230"/>
            <a:ext cx="35179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latin typeface="Calibri"/>
                <a:cs typeface="Calibri"/>
              </a:rPr>
              <a:t>Tornou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domingo um dia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memorável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26756" y="4026230"/>
            <a:ext cx="23901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coração</a:t>
            </a:r>
            <a:r>
              <a:rPr dirty="0" sz="1800" spc="-5">
                <a:latin typeface="Calibri"/>
                <a:cs typeface="Calibri"/>
              </a:rPr>
              <a:t> 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evangelho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325495" y="1098296"/>
            <a:ext cx="41960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destas declarações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não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faz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referência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ressurreição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90594"/>
            <a:ext cx="1021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Enganador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2976" y="5544718"/>
            <a:ext cx="11588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erturbador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3312033" y="983945"/>
            <a:ext cx="4272915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De </a:t>
            </a:r>
            <a:r>
              <a:rPr dirty="0" sz="1800" spc="-10" b="1">
                <a:latin typeface="Calibri"/>
                <a:cs typeface="Calibri"/>
              </a:rPr>
              <a:t>acordo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com Apocalipse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12:10,</a:t>
            </a:r>
            <a:r>
              <a:rPr dirty="0" sz="1800" spc="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função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Calibri"/>
                <a:cs typeface="Calibri"/>
              </a:rPr>
              <a:t>é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atribuída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Satanás?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57145" y="5610555"/>
            <a:ext cx="8953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Acusador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62976" y="3987545"/>
            <a:ext cx="1344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Atormentador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5867"/>
            <a:ext cx="29667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Ferisse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Seu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lado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uma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lança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030348" y="5471566"/>
            <a:ext cx="259842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Impedisse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 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chegassem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perto Dele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4614"/>
            <a:ext cx="297751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Ordenasse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logo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sepultamento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2370" y="4012819"/>
            <a:ext cx="21723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Quebrasse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pernas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69107" y="1054100"/>
            <a:ext cx="431800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sacerdotes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sugeriram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soldado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fizesse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constatar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Jesus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estava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morto?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69439" y="4038345"/>
            <a:ext cx="2569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mulheres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8831" y="4000245"/>
            <a:ext cx="274193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Os membros do Sinédrio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mestres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5373" y="5528259"/>
            <a:ext cx="2926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José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Arimateia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Nicodemos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411092" y="1098296"/>
            <a:ext cx="308483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ajudou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providenciar</a:t>
            </a:r>
            <a:r>
              <a:rPr dirty="0" spc="-6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um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sepultamento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digno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799082" y="5525211"/>
            <a:ext cx="28124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Pilatos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soldados </a:t>
            </a:r>
            <a:r>
              <a:rPr dirty="0" sz="1800" spc="-10">
                <a:latin typeface="Calibri"/>
                <a:cs typeface="Calibri"/>
              </a:rPr>
              <a:t>romanos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2021-11-25T23:40:31Z</dcterms:created>
  <dcterms:modified xsi:type="dcterms:W3CDTF">2021-11-25T23:40:31Z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2021-11-25T00:00:00Z</vt:filetime>
  </property>
</Properties>
</file>