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09751" y="1046479"/>
            <a:ext cx="701040" cy="982344"/>
          </a:xfrm>
          <a:custGeom>
            <a:avLst/>
            <a:gdLst/>
            <a:ahLst/>
            <a:cxnLst/>
            <a:rect l="l" t="t" r="r" b="b"/>
            <a:pathLst>
              <a:path w="701039" h="982344">
                <a:moveTo>
                  <a:pt x="640638" y="0"/>
                </a:moveTo>
                <a:lnTo>
                  <a:pt x="373176" y="0"/>
                </a:lnTo>
                <a:lnTo>
                  <a:pt x="172770" y="247015"/>
                </a:lnTo>
                <a:lnTo>
                  <a:pt x="137612" y="291514"/>
                </a:lnTo>
                <a:lnTo>
                  <a:pt x="106968" y="332808"/>
                </a:lnTo>
                <a:lnTo>
                  <a:pt x="80841" y="370888"/>
                </a:lnTo>
                <a:lnTo>
                  <a:pt x="59234" y="405750"/>
                </a:lnTo>
                <a:lnTo>
                  <a:pt x="23708" y="481083"/>
                </a:lnTo>
                <a:lnTo>
                  <a:pt x="10536" y="525684"/>
                </a:lnTo>
                <a:lnTo>
                  <a:pt x="2633" y="571190"/>
                </a:lnTo>
                <a:lnTo>
                  <a:pt x="0" y="617601"/>
                </a:lnTo>
                <a:lnTo>
                  <a:pt x="2817" y="671332"/>
                </a:lnTo>
                <a:lnTo>
                  <a:pt x="11268" y="721402"/>
                </a:lnTo>
                <a:lnTo>
                  <a:pt x="25352" y="767810"/>
                </a:lnTo>
                <a:lnTo>
                  <a:pt x="45069" y="810556"/>
                </a:lnTo>
                <a:lnTo>
                  <a:pt x="70417" y="849640"/>
                </a:lnTo>
                <a:lnTo>
                  <a:pt x="101396" y="885063"/>
                </a:lnTo>
                <a:lnTo>
                  <a:pt x="142513" y="919901"/>
                </a:lnTo>
                <a:lnTo>
                  <a:pt x="187677" y="946998"/>
                </a:lnTo>
                <a:lnTo>
                  <a:pt x="236883" y="966353"/>
                </a:lnTo>
                <a:lnTo>
                  <a:pt x="290124" y="977966"/>
                </a:lnTo>
                <a:lnTo>
                  <a:pt x="347395" y="981837"/>
                </a:lnTo>
                <a:lnTo>
                  <a:pt x="396354" y="979202"/>
                </a:lnTo>
                <a:lnTo>
                  <a:pt x="442391" y="971300"/>
                </a:lnTo>
                <a:lnTo>
                  <a:pt x="485508" y="958135"/>
                </a:lnTo>
                <a:lnTo>
                  <a:pt x="525703" y="939710"/>
                </a:lnTo>
                <a:lnTo>
                  <a:pt x="562978" y="916029"/>
                </a:lnTo>
                <a:lnTo>
                  <a:pt x="597331" y="887095"/>
                </a:lnTo>
                <a:lnTo>
                  <a:pt x="628987" y="851174"/>
                </a:lnTo>
                <a:lnTo>
                  <a:pt x="654872" y="811482"/>
                </a:lnTo>
                <a:lnTo>
                  <a:pt x="674992" y="768016"/>
                </a:lnTo>
                <a:lnTo>
                  <a:pt x="678172" y="757555"/>
                </a:lnTo>
                <a:lnTo>
                  <a:pt x="351459" y="757555"/>
                </a:lnTo>
                <a:lnTo>
                  <a:pt x="326976" y="755249"/>
                </a:lnTo>
                <a:lnTo>
                  <a:pt x="283058" y="736873"/>
                </a:lnTo>
                <a:lnTo>
                  <a:pt x="247313" y="701609"/>
                </a:lnTo>
                <a:lnTo>
                  <a:pt x="228696" y="657933"/>
                </a:lnTo>
                <a:lnTo>
                  <a:pt x="226364" y="633476"/>
                </a:lnTo>
                <a:lnTo>
                  <a:pt x="228696" y="608591"/>
                </a:lnTo>
                <a:lnTo>
                  <a:pt x="247313" y="564395"/>
                </a:lnTo>
                <a:lnTo>
                  <a:pt x="283058" y="529082"/>
                </a:lnTo>
                <a:lnTo>
                  <a:pt x="326976" y="510794"/>
                </a:lnTo>
                <a:lnTo>
                  <a:pt x="351459" y="508508"/>
                </a:lnTo>
                <a:lnTo>
                  <a:pt x="684191" y="508508"/>
                </a:lnTo>
                <a:lnTo>
                  <a:pt x="665833" y="465895"/>
                </a:lnTo>
                <a:lnTo>
                  <a:pt x="638592" y="425295"/>
                </a:lnTo>
                <a:lnTo>
                  <a:pt x="603554" y="389255"/>
                </a:lnTo>
                <a:lnTo>
                  <a:pt x="569140" y="363349"/>
                </a:lnTo>
                <a:lnTo>
                  <a:pt x="530965" y="341722"/>
                </a:lnTo>
                <a:lnTo>
                  <a:pt x="489017" y="324387"/>
                </a:lnTo>
                <a:lnTo>
                  <a:pt x="443282" y="311356"/>
                </a:lnTo>
                <a:lnTo>
                  <a:pt x="393750" y="302641"/>
                </a:lnTo>
                <a:lnTo>
                  <a:pt x="640638" y="0"/>
                </a:lnTo>
                <a:close/>
              </a:path>
              <a:path w="701039" h="982344">
                <a:moveTo>
                  <a:pt x="684191" y="508508"/>
                </a:moveTo>
                <a:lnTo>
                  <a:pt x="351459" y="508508"/>
                </a:lnTo>
                <a:lnTo>
                  <a:pt x="375943" y="510794"/>
                </a:lnTo>
                <a:lnTo>
                  <a:pt x="398735" y="517652"/>
                </a:lnTo>
                <a:lnTo>
                  <a:pt x="439343" y="545084"/>
                </a:lnTo>
                <a:lnTo>
                  <a:pt x="467236" y="585565"/>
                </a:lnTo>
                <a:lnTo>
                  <a:pt x="476554" y="633476"/>
                </a:lnTo>
                <a:lnTo>
                  <a:pt x="474223" y="657933"/>
                </a:lnTo>
                <a:lnTo>
                  <a:pt x="455605" y="701609"/>
                </a:lnTo>
                <a:lnTo>
                  <a:pt x="419861" y="736873"/>
                </a:lnTo>
                <a:lnTo>
                  <a:pt x="375943" y="755249"/>
                </a:lnTo>
                <a:lnTo>
                  <a:pt x="351459" y="757555"/>
                </a:lnTo>
                <a:lnTo>
                  <a:pt x="678172" y="757555"/>
                </a:lnTo>
                <a:lnTo>
                  <a:pt x="689355" y="720772"/>
                </a:lnTo>
                <a:lnTo>
                  <a:pt x="697967" y="669745"/>
                </a:lnTo>
                <a:lnTo>
                  <a:pt x="700836" y="614934"/>
                </a:lnTo>
                <a:lnTo>
                  <a:pt x="696949" y="560727"/>
                </a:lnTo>
                <a:lnTo>
                  <a:pt x="685283" y="511043"/>
                </a:lnTo>
                <a:lnTo>
                  <a:pt x="684191" y="508508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09751" y="1046479"/>
            <a:ext cx="701040" cy="982344"/>
          </a:xfrm>
          <a:custGeom>
            <a:avLst/>
            <a:gdLst/>
            <a:ahLst/>
            <a:cxnLst/>
            <a:rect l="l" t="t" r="r" b="b"/>
            <a:pathLst>
              <a:path w="701039" h="982344">
                <a:moveTo>
                  <a:pt x="351459" y="508508"/>
                </a:moveTo>
                <a:lnTo>
                  <a:pt x="304184" y="517652"/>
                </a:lnTo>
                <a:lnTo>
                  <a:pt x="263575" y="545084"/>
                </a:lnTo>
                <a:lnTo>
                  <a:pt x="235683" y="585565"/>
                </a:lnTo>
                <a:lnTo>
                  <a:pt x="226364" y="633476"/>
                </a:lnTo>
                <a:lnTo>
                  <a:pt x="228696" y="657933"/>
                </a:lnTo>
                <a:lnTo>
                  <a:pt x="247313" y="701609"/>
                </a:lnTo>
                <a:lnTo>
                  <a:pt x="283058" y="736873"/>
                </a:lnTo>
                <a:lnTo>
                  <a:pt x="326976" y="755249"/>
                </a:lnTo>
                <a:lnTo>
                  <a:pt x="351459" y="757555"/>
                </a:lnTo>
                <a:lnTo>
                  <a:pt x="375943" y="755249"/>
                </a:lnTo>
                <a:lnTo>
                  <a:pt x="419861" y="736873"/>
                </a:lnTo>
                <a:lnTo>
                  <a:pt x="455605" y="701609"/>
                </a:lnTo>
                <a:lnTo>
                  <a:pt x="474223" y="657933"/>
                </a:lnTo>
                <a:lnTo>
                  <a:pt x="476554" y="633476"/>
                </a:lnTo>
                <a:lnTo>
                  <a:pt x="474223" y="608591"/>
                </a:lnTo>
                <a:lnTo>
                  <a:pt x="455605" y="564395"/>
                </a:lnTo>
                <a:lnTo>
                  <a:pt x="419861" y="529082"/>
                </a:lnTo>
                <a:lnTo>
                  <a:pt x="375943" y="510794"/>
                </a:lnTo>
                <a:lnTo>
                  <a:pt x="351459" y="508508"/>
                </a:lnTo>
                <a:close/>
              </a:path>
              <a:path w="701039" h="982344">
                <a:moveTo>
                  <a:pt x="373176" y="0"/>
                </a:moveTo>
                <a:lnTo>
                  <a:pt x="640638" y="0"/>
                </a:lnTo>
                <a:lnTo>
                  <a:pt x="393750" y="302641"/>
                </a:lnTo>
                <a:lnTo>
                  <a:pt x="443282" y="311356"/>
                </a:lnTo>
                <a:lnTo>
                  <a:pt x="489017" y="324387"/>
                </a:lnTo>
                <a:lnTo>
                  <a:pt x="530965" y="341722"/>
                </a:lnTo>
                <a:lnTo>
                  <a:pt x="569140" y="363349"/>
                </a:lnTo>
                <a:lnTo>
                  <a:pt x="603554" y="389255"/>
                </a:lnTo>
                <a:lnTo>
                  <a:pt x="638592" y="425295"/>
                </a:lnTo>
                <a:lnTo>
                  <a:pt x="665833" y="465895"/>
                </a:lnTo>
                <a:lnTo>
                  <a:pt x="685283" y="511043"/>
                </a:lnTo>
                <a:lnTo>
                  <a:pt x="696949" y="560727"/>
                </a:lnTo>
                <a:lnTo>
                  <a:pt x="700836" y="614934"/>
                </a:lnTo>
                <a:lnTo>
                  <a:pt x="697967" y="669745"/>
                </a:lnTo>
                <a:lnTo>
                  <a:pt x="689355" y="720772"/>
                </a:lnTo>
                <a:lnTo>
                  <a:pt x="674992" y="768016"/>
                </a:lnTo>
                <a:lnTo>
                  <a:pt x="654872" y="811482"/>
                </a:lnTo>
                <a:lnTo>
                  <a:pt x="628987" y="851174"/>
                </a:lnTo>
                <a:lnTo>
                  <a:pt x="597331" y="887095"/>
                </a:lnTo>
                <a:lnTo>
                  <a:pt x="562978" y="916029"/>
                </a:lnTo>
                <a:lnTo>
                  <a:pt x="525703" y="939710"/>
                </a:lnTo>
                <a:lnTo>
                  <a:pt x="485508" y="958135"/>
                </a:lnTo>
                <a:lnTo>
                  <a:pt x="442391" y="971300"/>
                </a:lnTo>
                <a:lnTo>
                  <a:pt x="396354" y="979202"/>
                </a:lnTo>
                <a:lnTo>
                  <a:pt x="347395" y="981837"/>
                </a:lnTo>
                <a:lnTo>
                  <a:pt x="290124" y="977966"/>
                </a:lnTo>
                <a:lnTo>
                  <a:pt x="236883" y="966353"/>
                </a:lnTo>
                <a:lnTo>
                  <a:pt x="187677" y="946998"/>
                </a:lnTo>
                <a:lnTo>
                  <a:pt x="142513" y="919901"/>
                </a:lnTo>
                <a:lnTo>
                  <a:pt x="101396" y="885063"/>
                </a:lnTo>
                <a:lnTo>
                  <a:pt x="70417" y="849640"/>
                </a:lnTo>
                <a:lnTo>
                  <a:pt x="45069" y="810556"/>
                </a:lnTo>
                <a:lnTo>
                  <a:pt x="25352" y="767810"/>
                </a:lnTo>
                <a:lnTo>
                  <a:pt x="11268" y="721402"/>
                </a:lnTo>
                <a:lnTo>
                  <a:pt x="2817" y="671332"/>
                </a:lnTo>
                <a:lnTo>
                  <a:pt x="0" y="617601"/>
                </a:lnTo>
                <a:lnTo>
                  <a:pt x="2633" y="571190"/>
                </a:lnTo>
                <a:lnTo>
                  <a:pt x="10536" y="525684"/>
                </a:lnTo>
                <a:lnTo>
                  <a:pt x="23708" y="481083"/>
                </a:lnTo>
                <a:lnTo>
                  <a:pt x="42151" y="437388"/>
                </a:lnTo>
                <a:lnTo>
                  <a:pt x="80841" y="370888"/>
                </a:lnTo>
                <a:lnTo>
                  <a:pt x="106968" y="332808"/>
                </a:lnTo>
                <a:lnTo>
                  <a:pt x="137612" y="291514"/>
                </a:lnTo>
                <a:lnTo>
                  <a:pt x="172770" y="247015"/>
                </a:lnTo>
                <a:lnTo>
                  <a:pt x="373176" y="0"/>
                </a:lnTo>
                <a:close/>
              </a:path>
            </a:pathLst>
          </a:custGeom>
          <a:ln w="2286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8088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4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0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9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08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42286" y="3903345"/>
            <a:ext cx="241744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Satanás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foi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desmascarado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diante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Universo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3863" y="3964940"/>
            <a:ext cx="325755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misericórdia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põe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justiça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lado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963927" y="5340477"/>
            <a:ext cx="2894330" cy="852169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00600"/>
              </a:lnSpc>
              <a:spcBef>
                <a:spcPts val="85"/>
              </a:spcBef>
            </a:pP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último </a:t>
            </a:r>
            <a:r>
              <a:rPr dirty="0" sz="1800">
                <a:latin typeface="Calibri"/>
                <a:cs typeface="Calibri"/>
              </a:rPr>
              <a:t>elo </a:t>
            </a:r>
            <a:r>
              <a:rPr dirty="0" sz="1800" spc="-5">
                <a:latin typeface="Calibri"/>
                <a:cs typeface="Calibri"/>
              </a:rPr>
              <a:t>de simpatia </a:t>
            </a:r>
            <a:r>
              <a:rPr dirty="0" sz="1800" spc="-10">
                <a:latin typeface="Calibri"/>
                <a:cs typeface="Calibri"/>
              </a:rPr>
              <a:t>entre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Satanás </a:t>
            </a:r>
            <a:r>
              <a:rPr dirty="0" sz="1800">
                <a:latin typeface="Calibri"/>
                <a:cs typeface="Calibri"/>
              </a:rPr>
              <a:t>e o mundo </a:t>
            </a:r>
            <a:r>
              <a:rPr dirty="0" sz="1800" spc="-5">
                <a:latin typeface="Calibri"/>
                <a:cs typeface="Calibri"/>
              </a:rPr>
              <a:t>celestial </a:t>
            </a:r>
            <a:r>
              <a:rPr dirty="0" sz="1800" spc="-15">
                <a:latin typeface="Calibri"/>
                <a:cs typeface="Calibri"/>
              </a:rPr>
              <a:t>foi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rompido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126994" y="1002284"/>
            <a:ext cx="37407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Qual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destas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afirmações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está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incorreta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respeito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crucifixão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Cristo?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681976" y="5525211"/>
            <a:ext cx="4151629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humanidade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Satanás</a:t>
            </a:r>
            <a:r>
              <a:rPr dirty="0" sz="1800" spc="-15">
                <a:latin typeface="Calibri"/>
                <a:cs typeface="Calibri"/>
              </a:rPr>
              <a:t> estavam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mesma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situação diante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 </a:t>
            </a:r>
            <a:r>
              <a:rPr dirty="0" sz="1800" spc="-10">
                <a:latin typeface="Calibri"/>
                <a:cs typeface="Calibri"/>
              </a:rPr>
              <a:t>Universo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7183" y="4018026"/>
            <a:ext cx="252920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seres</a:t>
            </a:r>
            <a:r>
              <a:rPr dirty="0" sz="1800" spc="-5">
                <a:latin typeface="Calibri"/>
                <a:cs typeface="Calibri"/>
              </a:rPr>
              <a:t> humanos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não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5">
                <a:latin typeface="Calibri"/>
                <a:cs typeface="Calibri"/>
              </a:rPr>
              <a:t>merecem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salvação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7767" y="4039565"/>
            <a:ext cx="281495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morte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Jesus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aboliu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800" spc="-5">
                <a:latin typeface="Calibri"/>
                <a:cs typeface="Calibri"/>
              </a:rPr>
              <a:t>lei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9017" y="5479186"/>
            <a:ext cx="282575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Que as </a:t>
            </a:r>
            <a:r>
              <a:rPr dirty="0" sz="1800" spc="-5">
                <a:latin typeface="Calibri"/>
                <a:cs typeface="Calibri"/>
              </a:rPr>
              <a:t>pessoas são </a:t>
            </a:r>
            <a:r>
              <a:rPr dirty="0" sz="1800" spc="-10">
                <a:latin typeface="Calibri"/>
                <a:cs typeface="Calibri"/>
              </a:rPr>
              <a:t>livres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escolher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ser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salvas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ou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88985" y="5471566"/>
            <a:ext cx="273240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Que ele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ainda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terá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chance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0">
                <a:latin typeface="Calibri"/>
                <a:cs typeface="Calibri"/>
              </a:rPr>
              <a:t>salvação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126994" y="1286383"/>
            <a:ext cx="43649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outro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engano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Satanás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tem apresentado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respeito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sacrifício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Cristo?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5203" y="1173860"/>
            <a:ext cx="422529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acordo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Texto-Chave,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até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horas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houve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trevas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sobre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terra?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3967988"/>
            <a:ext cx="1386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latin typeface="Calibri"/>
                <a:cs typeface="Calibri"/>
              </a:rPr>
              <a:t>Até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meio-dia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0729" y="5539536"/>
            <a:ext cx="23926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latin typeface="Calibri"/>
                <a:cs typeface="Calibri"/>
              </a:rPr>
              <a:t>Até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três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horas </a:t>
            </a:r>
            <a:r>
              <a:rPr dirty="0" sz="1800">
                <a:latin typeface="Calibri"/>
                <a:cs typeface="Calibri"/>
              </a:rPr>
              <a:t>da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tarde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35932"/>
            <a:ext cx="26562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latin typeface="Calibri"/>
                <a:cs typeface="Calibri"/>
              </a:rPr>
              <a:t>Até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quatro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horas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tarde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531" y="5482234"/>
            <a:ext cx="1873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latin typeface="Calibri"/>
                <a:cs typeface="Calibri"/>
              </a:rPr>
              <a:t>Até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início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-10">
                <a:latin typeface="Calibri"/>
                <a:cs typeface="Calibri"/>
              </a:rPr>
              <a:t> noite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95547" y="1098296"/>
            <a:ext cx="430911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povo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passava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pela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cruz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acusava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ter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feito?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108961" y="4003294"/>
            <a:ext cx="30937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De se </a:t>
            </a:r>
            <a:r>
              <a:rPr dirty="0" sz="1800" spc="-10">
                <a:latin typeface="Calibri"/>
                <a:cs typeface="Calibri"/>
              </a:rPr>
              <a:t>misturar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5">
                <a:latin typeface="Calibri"/>
                <a:cs typeface="Calibri"/>
              </a:rPr>
              <a:t> 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pecadores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79186"/>
            <a:ext cx="305498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De enganar </a:t>
            </a:r>
            <a:r>
              <a:rPr dirty="0" sz="1800">
                <a:latin typeface="Calibri"/>
                <a:cs typeface="Calibri"/>
              </a:rPr>
              <a:t>as </a:t>
            </a:r>
            <a:r>
              <a:rPr dirty="0" sz="1800" spc="-5">
                <a:latin typeface="Calibri"/>
                <a:cs typeface="Calibri"/>
              </a:rPr>
              <a:t>pessoas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5">
                <a:latin typeface="Calibri"/>
                <a:cs typeface="Calibri"/>
              </a:rPr>
              <a:t>Seus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milagres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00245"/>
            <a:ext cx="286512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Do que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destruiria</a:t>
            </a:r>
            <a:r>
              <a:rPr dirty="0" sz="1800">
                <a:latin typeface="Calibri"/>
                <a:cs typeface="Calibri"/>
              </a:rPr>
              <a:t> o </a:t>
            </a:r>
            <a:r>
              <a:rPr dirty="0" sz="1800" spc="-5">
                <a:latin typeface="Calibri"/>
                <a:cs typeface="Calibri"/>
              </a:rPr>
              <a:t>templo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reconstruiria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3</a:t>
            </a:r>
            <a:r>
              <a:rPr dirty="0" sz="1800" spc="-5">
                <a:latin typeface="Calibri"/>
                <a:cs typeface="Calibri"/>
              </a:rPr>
              <a:t> dias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68539" y="5479186"/>
            <a:ext cx="332994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revelar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problemas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líderes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judeus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5392" y="1057147"/>
            <a:ext cx="371411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Por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Gólgota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recebeu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esse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nome?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4098" y="4000245"/>
            <a:ext cx="272796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5">
                <a:latin typeface="Calibri"/>
                <a:cs typeface="Calibri"/>
              </a:rPr>
              <a:t>Porque ficava </a:t>
            </a:r>
            <a:r>
              <a:rPr dirty="0" sz="1800">
                <a:latin typeface="Calibri"/>
                <a:cs typeface="Calibri"/>
              </a:rPr>
              <a:t>no </a:t>
            </a:r>
            <a:r>
              <a:rPr dirty="0" sz="1800" spc="-5">
                <a:latin typeface="Calibri"/>
                <a:cs typeface="Calibri"/>
              </a:rPr>
              <a:t>alto de uma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montanha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0692" y="5474614"/>
            <a:ext cx="270637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Por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causa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das</a:t>
            </a:r>
            <a:r>
              <a:rPr dirty="0" sz="1800" spc="-15">
                <a:latin typeface="Calibri"/>
                <a:cs typeface="Calibri"/>
              </a:rPr>
              <a:t> fontes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água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981" y="4000245"/>
            <a:ext cx="255333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5">
                <a:latin typeface="Calibri"/>
                <a:cs typeface="Calibri"/>
              </a:rPr>
              <a:t>Porque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acreditavam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espíritos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habitavam </a:t>
            </a:r>
            <a:r>
              <a:rPr dirty="0" sz="1800">
                <a:latin typeface="Calibri"/>
                <a:cs typeface="Calibri"/>
              </a:rPr>
              <a:t>ali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92871" y="5482234"/>
            <a:ext cx="31502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Por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causa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aparência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caveira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52370" y="3989070"/>
            <a:ext cx="3041650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era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samaritano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inimigo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5">
                <a:latin typeface="Calibri"/>
                <a:cs typeface="Calibri"/>
              </a:rPr>
              <a:t>judeus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52370" y="5430418"/>
            <a:ext cx="29025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 não </a:t>
            </a:r>
            <a:r>
              <a:rPr dirty="0" sz="1800" spc="-15">
                <a:latin typeface="Calibri"/>
                <a:cs typeface="Calibri"/>
              </a:rPr>
              <a:t>era </a:t>
            </a:r>
            <a:r>
              <a:rPr dirty="0" sz="1800" spc="-5">
                <a:latin typeface="Calibri"/>
                <a:cs typeface="Calibri"/>
              </a:rPr>
              <a:t>judeu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10">
                <a:latin typeface="Calibri"/>
                <a:cs typeface="Calibri"/>
              </a:rPr>
              <a:t>manifestou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compaixão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15833" y="3826255"/>
            <a:ext cx="310324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 </a:t>
            </a:r>
            <a:r>
              <a:rPr dirty="0" sz="1800" spc="-10">
                <a:latin typeface="Calibri"/>
                <a:cs typeface="Calibri"/>
              </a:rPr>
              <a:t>tentou </a:t>
            </a:r>
            <a:r>
              <a:rPr dirty="0" sz="1800" spc="-5">
                <a:latin typeface="Calibri"/>
                <a:cs typeface="Calibri"/>
              </a:rPr>
              <a:t>impedir que batessem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Jesus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sorriu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Mestre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36111" y="1141857"/>
            <a:ext cx="400494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duas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razões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justificavam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escolha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Simão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ajudar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carregar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cruz?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653908" y="5426150"/>
            <a:ext cx="4053204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xingou</a:t>
            </a:r>
            <a:r>
              <a:rPr dirty="0" sz="1800" spc="-5">
                <a:latin typeface="Calibri"/>
                <a:cs typeface="Calibri"/>
              </a:rPr>
              <a:t> os soldados </a:t>
            </a:r>
            <a:r>
              <a:rPr dirty="0" sz="1800" spc="-10">
                <a:latin typeface="Calibri"/>
                <a:cs typeface="Calibri"/>
              </a:rPr>
              <a:t>romanos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água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Jesus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826756" y="5659323"/>
            <a:ext cx="24180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Ele</a:t>
            </a:r>
            <a:r>
              <a:rPr dirty="0" sz="1800" spc="-5">
                <a:latin typeface="Calibri"/>
                <a:cs typeface="Calibri"/>
              </a:rPr>
              <a:t> poderia </a:t>
            </a:r>
            <a:r>
              <a:rPr dirty="0" sz="1800" spc="-10">
                <a:latin typeface="Calibri"/>
                <a:cs typeface="Calibri"/>
              </a:rPr>
              <a:t>ter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salvado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952370" y="5474614"/>
            <a:ext cx="23831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Esse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era </a:t>
            </a:r>
            <a:r>
              <a:rPr dirty="0" sz="1800" spc="-5">
                <a:latin typeface="Calibri"/>
                <a:cs typeface="Calibri"/>
              </a:rPr>
              <a:t>um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bom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homem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126994" y="1098296"/>
            <a:ext cx="41567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centurião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ouviu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disse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cruz,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conclusão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ele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chegou?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104389" y="4026230"/>
            <a:ext cx="225933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Esse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era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Filho</a:t>
            </a:r>
            <a:r>
              <a:rPr dirty="0" sz="1800" spc="-5">
                <a:latin typeface="Calibri"/>
                <a:cs typeface="Calibri"/>
              </a:rPr>
              <a:t> 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26756" y="4026230"/>
            <a:ext cx="29368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Esses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assassinos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vão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pagar</a:t>
            </a:r>
            <a:r>
              <a:rPr dirty="0" sz="1800" spc="-15">
                <a:latin typeface="Calibri"/>
                <a:cs typeface="Calibri"/>
              </a:rPr>
              <a:t> caro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145" y="3990594"/>
            <a:ext cx="2954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plano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 </a:t>
            </a:r>
            <a:r>
              <a:rPr dirty="0" sz="1800" spc="-10">
                <a:latin typeface="Calibri"/>
                <a:cs typeface="Calibri"/>
              </a:rPr>
              <a:t>salvação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desenhado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16722" y="5428894"/>
            <a:ext cx="30778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Onde</a:t>
            </a:r>
            <a:r>
              <a:rPr dirty="0" sz="1800">
                <a:latin typeface="Calibri"/>
                <a:cs typeface="Calibri"/>
              </a:rPr>
              <a:t> 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Altíssimo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fez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Sua</a:t>
            </a:r>
            <a:r>
              <a:rPr dirty="0" sz="1800" spc="-10">
                <a:latin typeface="Calibri"/>
                <a:cs typeface="Calibri"/>
              </a:rPr>
              <a:t> morada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5" name="object 5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8" name="object 8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3" name="object 13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6" name="object 16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126994" y="1098296"/>
            <a:ext cx="405637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Como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santuário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foi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identificado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na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seção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30" b="1">
                <a:latin typeface="Calibri"/>
                <a:cs typeface="Calibri"/>
              </a:rPr>
              <a:t>“Além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do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Estudo”?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30729" y="5610555"/>
            <a:ext cx="23799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único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meio</a:t>
            </a:r>
            <a:r>
              <a:rPr dirty="0" sz="1800" spc="-5">
                <a:latin typeface="Calibri"/>
                <a:cs typeface="Calibri"/>
              </a:rPr>
              <a:t> da</a:t>
            </a:r>
            <a:r>
              <a:rPr dirty="0" sz="1800" spc="-10">
                <a:latin typeface="Calibri"/>
                <a:cs typeface="Calibri"/>
              </a:rPr>
              <a:t> salvação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58176" y="4103370"/>
            <a:ext cx="27425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lugar</a:t>
            </a:r>
            <a:r>
              <a:rPr dirty="0" sz="1800" spc="-5">
                <a:latin typeface="Calibri"/>
                <a:cs typeface="Calibri"/>
              </a:rPr>
              <a:t> da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habitação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39278" y="4015867"/>
            <a:ext cx="30289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Obedecer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ao</a:t>
            </a:r>
            <a:r>
              <a:rPr dirty="0" sz="1800" spc="-5">
                <a:latin typeface="Calibri"/>
                <a:cs typeface="Calibri"/>
              </a:rPr>
              <a:t> imperador </a:t>
            </a:r>
            <a:r>
              <a:rPr dirty="0" sz="1800" spc="-10">
                <a:latin typeface="Calibri"/>
                <a:cs typeface="Calibri"/>
              </a:rPr>
              <a:t>romano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030348" y="5471566"/>
            <a:ext cx="277749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Não</a:t>
            </a:r>
            <a:r>
              <a:rPr dirty="0" sz="1800" spc="-10">
                <a:latin typeface="Calibri"/>
                <a:cs typeface="Calibri"/>
              </a:rPr>
              <a:t> incomodar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seguidores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Cristo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9278" y="5474614"/>
            <a:ext cx="24860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Evitar </a:t>
            </a:r>
            <a:r>
              <a:rPr dirty="0" sz="1800" spc="-10">
                <a:latin typeface="Calibri"/>
                <a:cs typeface="Calibri"/>
              </a:rPr>
              <a:t>disputas </a:t>
            </a:r>
            <a:r>
              <a:rPr dirty="0" sz="1800">
                <a:latin typeface="Calibri"/>
                <a:cs typeface="Calibri"/>
              </a:rPr>
              <a:t>no</a:t>
            </a:r>
            <a:r>
              <a:rPr dirty="0" sz="1800" spc="-5">
                <a:latin typeface="Calibri"/>
                <a:cs typeface="Calibri"/>
              </a:rPr>
              <a:t> Sinédrio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24910" y="1098296"/>
            <a:ext cx="43865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líderes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religiosos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comprometeram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fazer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fosse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entregue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eles?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952370" y="4012819"/>
            <a:ext cx="34747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Mudar as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leis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proteção</a:t>
            </a:r>
            <a:r>
              <a:rPr dirty="0" sz="1800">
                <a:latin typeface="Calibri"/>
                <a:cs typeface="Calibri"/>
              </a:rPr>
              <a:t> aos</a:t>
            </a:r>
            <a:r>
              <a:rPr dirty="0" sz="1800" spc="-5">
                <a:latin typeface="Calibri"/>
                <a:cs typeface="Calibri"/>
              </a:rPr>
              <a:t> judeus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869439" y="4038345"/>
            <a:ext cx="329755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Afastando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multidão que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zombava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18831" y="4003294"/>
            <a:ext cx="28981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Brigando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pelas </a:t>
            </a:r>
            <a:r>
              <a:rPr dirty="0" sz="1800" spc="-10">
                <a:latin typeface="Calibri"/>
                <a:cs typeface="Calibri"/>
              </a:rPr>
              <a:t>vestes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Cristo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45373" y="5525211"/>
            <a:ext cx="2633980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Observando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discípulos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5">
                <a:latin typeface="Calibri"/>
                <a:cs typeface="Calibri"/>
              </a:rPr>
              <a:t>afastarem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411092" y="1098296"/>
            <a:ext cx="4338320" cy="851535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que os soldados 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estavam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fazendo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quando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Jesus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pronunciou</a:t>
            </a:r>
            <a:r>
              <a:rPr dirty="0" spc="-5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palavras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esperança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ao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ladrão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cruz?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869439" y="5513019"/>
            <a:ext cx="35979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Colocando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placa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“Rei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Judeus”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2021-11-18T19:27:06Z</dcterms:created>
  <dcterms:modified xsi:type="dcterms:W3CDTF">2021-11-18T19:27:06Z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2021-11-17T00:00:00Z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2021-11-18T00:00:00Z</vt:filetime>
  </property>
</Properties>
</file>