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jpg" ContentType="image/jpg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png" ContentType="image/png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</p:sldIdLst>
  <p:sldSz cx="12192000" cy="6858000"/>
  <p:notesSz cx="12192000" cy="6858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/Relationships>
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800" b="1" i="0">
                <a:solidFill>
                  <a:srgbClr val="FFD199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800" b="1" i="0">
                <a:solidFill>
                  <a:srgbClr val="FFD199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2099036" cy="6857998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800" b="1" i="0">
                <a:solidFill>
                  <a:srgbClr val="FFD199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jpg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12192000" cy="6857998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9086850" y="5514543"/>
            <a:ext cx="892809" cy="3911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1" i="0">
                <a:solidFill>
                  <a:srgbClr val="FFD199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09600" y="1577340"/>
            <a:ext cx="1097280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10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
</file>

<file path=ppt/slides/_rels/slide1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3.png"/></Relationships>

</file>

<file path=ppt/slides/_rels/slide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
</file>

<file path=ppt/slides/_rels/slide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
</file>

<file path=ppt/slides/_rels/slide9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Relationship Id="rId3" Type="http://schemas.openxmlformats.org/officeDocument/2006/relationships/image" Target="../media/image4.png"/><Relationship Id="rId4" Type="http://schemas.openxmlformats.org/officeDocument/2006/relationships/image" Target="../media/image3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577833" y="5247208"/>
            <a:ext cx="1678305" cy="3003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260" b="1">
                <a:solidFill>
                  <a:srgbClr val="FFD199"/>
                </a:solidFill>
                <a:latin typeface="Arial"/>
                <a:cs typeface="Arial"/>
              </a:rPr>
              <a:t>4</a:t>
            </a:r>
            <a:r>
              <a:rPr dirty="0" sz="1800" spc="-25" b="1">
                <a:solidFill>
                  <a:srgbClr val="FFD199"/>
                </a:solidFill>
                <a:latin typeface="Arial"/>
                <a:cs typeface="Arial"/>
              </a:rPr>
              <a:t>°</a:t>
            </a:r>
            <a:r>
              <a:rPr dirty="0" sz="1800" spc="10" b="1">
                <a:solidFill>
                  <a:srgbClr val="FFD199"/>
                </a:solidFill>
                <a:latin typeface="Arial"/>
                <a:cs typeface="Arial"/>
              </a:rPr>
              <a:t> </a:t>
            </a:r>
            <a:r>
              <a:rPr dirty="0" sz="1800" spc="-20" b="1">
                <a:solidFill>
                  <a:srgbClr val="FFD199"/>
                </a:solidFill>
                <a:latin typeface="Arial"/>
                <a:cs typeface="Arial"/>
              </a:rPr>
              <a:t>t</a:t>
            </a:r>
            <a:r>
              <a:rPr dirty="0" sz="1800" spc="-5" b="1">
                <a:solidFill>
                  <a:srgbClr val="FFD199"/>
                </a:solidFill>
                <a:latin typeface="Arial"/>
                <a:cs typeface="Arial"/>
              </a:rPr>
              <a:t>ri</a:t>
            </a:r>
            <a:r>
              <a:rPr dirty="0" sz="1800" spc="-15" b="1">
                <a:solidFill>
                  <a:srgbClr val="FFD199"/>
                </a:solidFill>
                <a:latin typeface="Arial"/>
                <a:cs typeface="Arial"/>
              </a:rPr>
              <a:t>m</a:t>
            </a:r>
            <a:r>
              <a:rPr dirty="0" sz="1800" spc="-85" b="1">
                <a:solidFill>
                  <a:srgbClr val="FFD199"/>
                </a:solidFill>
                <a:latin typeface="Arial"/>
                <a:cs typeface="Arial"/>
              </a:rPr>
              <a:t>e</a:t>
            </a:r>
            <a:r>
              <a:rPr dirty="0" sz="1800" spc="-80" b="1">
                <a:solidFill>
                  <a:srgbClr val="FFD199"/>
                </a:solidFill>
                <a:latin typeface="Arial"/>
                <a:cs typeface="Arial"/>
              </a:rPr>
              <a:t>s</a:t>
            </a:r>
            <a:r>
              <a:rPr dirty="0" sz="1800" spc="-20" b="1">
                <a:solidFill>
                  <a:srgbClr val="FFD199"/>
                </a:solidFill>
                <a:latin typeface="Arial"/>
                <a:cs typeface="Arial"/>
              </a:rPr>
              <a:t>t</a:t>
            </a:r>
            <a:r>
              <a:rPr dirty="0" sz="1800" spc="20" b="1">
                <a:solidFill>
                  <a:srgbClr val="FFD199"/>
                </a:solidFill>
                <a:latin typeface="Arial"/>
                <a:cs typeface="Arial"/>
              </a:rPr>
              <a:t>r</a:t>
            </a:r>
            <a:r>
              <a:rPr dirty="0" sz="1800" spc="40" b="1">
                <a:solidFill>
                  <a:srgbClr val="FFD199"/>
                </a:solidFill>
                <a:latin typeface="Arial"/>
                <a:cs typeface="Arial"/>
              </a:rPr>
              <a:t>e</a:t>
            </a:r>
            <a:r>
              <a:rPr dirty="0" sz="1800" spc="-20" b="1">
                <a:solidFill>
                  <a:srgbClr val="FFD199"/>
                </a:solidFill>
                <a:latin typeface="Arial"/>
                <a:cs typeface="Arial"/>
              </a:rPr>
              <a:t> </a:t>
            </a:r>
            <a:r>
              <a:rPr dirty="0" sz="1800" spc="-260" b="1">
                <a:solidFill>
                  <a:srgbClr val="FFD199"/>
                </a:solidFill>
                <a:latin typeface="Arial"/>
                <a:cs typeface="Arial"/>
              </a:rPr>
              <a:t>2</a:t>
            </a:r>
            <a:r>
              <a:rPr dirty="0" sz="1800" spc="-265" b="1">
                <a:solidFill>
                  <a:srgbClr val="FFD199"/>
                </a:solidFill>
                <a:latin typeface="Arial"/>
                <a:cs typeface="Arial"/>
              </a:rPr>
              <a:t>0</a:t>
            </a:r>
            <a:r>
              <a:rPr dirty="0" cap="small" sz="1800" spc="-260" b="1">
                <a:solidFill>
                  <a:srgbClr val="FFD199"/>
                </a:solidFill>
                <a:latin typeface="Arial"/>
                <a:cs typeface="Arial"/>
              </a:rPr>
              <a:t>2</a:t>
            </a:r>
            <a:r>
              <a:rPr dirty="0" sz="1800" spc="-260" b="1">
                <a:solidFill>
                  <a:srgbClr val="FFD199"/>
                </a:solidFill>
                <a:latin typeface="Arial"/>
                <a:cs typeface="Arial"/>
              </a:rPr>
              <a:t>1</a:t>
            </a:r>
            <a:endParaRPr sz="18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254"/>
              <a:t>L</a:t>
            </a:r>
            <a:r>
              <a:rPr dirty="0" spc="-20"/>
              <a:t>i</a:t>
            </a:r>
            <a:r>
              <a:rPr dirty="0" spc="-35"/>
              <a:t>çã</a:t>
            </a:r>
            <a:r>
              <a:rPr dirty="0" spc="-35"/>
              <a:t>o</a:t>
            </a:r>
            <a:r>
              <a:rPr dirty="0" spc="-5"/>
              <a:t> </a:t>
            </a:r>
            <a:r>
              <a:rPr dirty="0" sz="2400" spc="-345"/>
              <a:t>07</a:t>
            </a:r>
            <a:endParaRPr sz="24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194206" y="1018666"/>
            <a:ext cx="723900" cy="1005205"/>
            <a:chOff x="1194206" y="1018666"/>
            <a:chExt cx="723900" cy="1005205"/>
          </a:xfrm>
        </p:grpSpPr>
        <p:sp>
          <p:nvSpPr>
            <p:cNvPr id="3" name="object 3"/>
            <p:cNvSpPr/>
            <p:nvPr/>
          </p:nvSpPr>
          <p:spPr>
            <a:xfrm>
              <a:off x="1205636" y="1030096"/>
              <a:ext cx="701040" cy="982344"/>
            </a:xfrm>
            <a:custGeom>
              <a:avLst/>
              <a:gdLst/>
              <a:ahLst/>
              <a:cxnLst/>
              <a:rect l="l" t="t" r="r" b="b"/>
              <a:pathLst>
                <a:path w="701039" h="982344">
                  <a:moveTo>
                    <a:pt x="353542" y="0"/>
                  </a:moveTo>
                  <a:lnTo>
                    <a:pt x="304574" y="2656"/>
                  </a:lnTo>
                  <a:lnTo>
                    <a:pt x="258513" y="10625"/>
                  </a:lnTo>
                  <a:lnTo>
                    <a:pt x="215366" y="23907"/>
                  </a:lnTo>
                  <a:lnTo>
                    <a:pt x="175140" y="42502"/>
                  </a:lnTo>
                  <a:lnTo>
                    <a:pt x="137842" y="66410"/>
                  </a:lnTo>
                  <a:lnTo>
                    <a:pt x="103479" y="95630"/>
                  </a:lnTo>
                  <a:lnTo>
                    <a:pt x="71860" y="131192"/>
                  </a:lnTo>
                  <a:lnTo>
                    <a:pt x="45990" y="170570"/>
                  </a:lnTo>
                  <a:lnTo>
                    <a:pt x="25869" y="213772"/>
                  </a:lnTo>
                  <a:lnTo>
                    <a:pt x="11497" y="260806"/>
                  </a:lnTo>
                  <a:lnTo>
                    <a:pt x="2874" y="311677"/>
                  </a:lnTo>
                  <a:lnTo>
                    <a:pt x="0" y="366394"/>
                  </a:lnTo>
                  <a:lnTo>
                    <a:pt x="3892" y="420830"/>
                  </a:lnTo>
                  <a:lnTo>
                    <a:pt x="15574" y="470589"/>
                  </a:lnTo>
                  <a:lnTo>
                    <a:pt x="35047" y="515661"/>
                  </a:lnTo>
                  <a:lnTo>
                    <a:pt x="62315" y="556033"/>
                  </a:lnTo>
                  <a:lnTo>
                    <a:pt x="97383" y="591692"/>
                  </a:lnTo>
                  <a:lnTo>
                    <a:pt x="131735" y="617585"/>
                  </a:lnTo>
                  <a:lnTo>
                    <a:pt x="169873" y="639180"/>
                  </a:lnTo>
                  <a:lnTo>
                    <a:pt x="211802" y="656478"/>
                  </a:lnTo>
                  <a:lnTo>
                    <a:pt x="257529" y="669477"/>
                  </a:lnTo>
                  <a:lnTo>
                    <a:pt x="307060" y="678179"/>
                  </a:lnTo>
                  <a:lnTo>
                    <a:pt x="60274" y="981837"/>
                  </a:lnTo>
                  <a:lnTo>
                    <a:pt x="327634" y="981837"/>
                  </a:lnTo>
                  <a:lnTo>
                    <a:pt x="528167" y="734822"/>
                  </a:lnTo>
                  <a:lnTo>
                    <a:pt x="563325" y="690322"/>
                  </a:lnTo>
                  <a:lnTo>
                    <a:pt x="593965" y="649028"/>
                  </a:lnTo>
                  <a:lnTo>
                    <a:pt x="620083" y="610948"/>
                  </a:lnTo>
                  <a:lnTo>
                    <a:pt x="641671" y="576086"/>
                  </a:lnTo>
                  <a:lnTo>
                    <a:pt x="677152" y="500753"/>
                  </a:lnTo>
                  <a:lnTo>
                    <a:pt x="685255" y="473328"/>
                  </a:lnTo>
                  <a:lnTo>
                    <a:pt x="349351" y="473328"/>
                  </a:lnTo>
                  <a:lnTo>
                    <a:pt x="324923" y="471019"/>
                  </a:lnTo>
                  <a:lnTo>
                    <a:pt x="281021" y="452540"/>
                  </a:lnTo>
                  <a:lnTo>
                    <a:pt x="245279" y="416984"/>
                  </a:lnTo>
                  <a:lnTo>
                    <a:pt x="226697" y="373256"/>
                  </a:lnTo>
                  <a:lnTo>
                    <a:pt x="224383" y="348868"/>
                  </a:lnTo>
                  <a:lnTo>
                    <a:pt x="226697" y="324481"/>
                  </a:lnTo>
                  <a:lnTo>
                    <a:pt x="245279" y="280753"/>
                  </a:lnTo>
                  <a:lnTo>
                    <a:pt x="281021" y="245177"/>
                  </a:lnTo>
                  <a:lnTo>
                    <a:pt x="324923" y="226611"/>
                  </a:lnTo>
                  <a:lnTo>
                    <a:pt x="349351" y="224281"/>
                  </a:lnTo>
                  <a:lnTo>
                    <a:pt x="678491" y="224281"/>
                  </a:lnTo>
                  <a:lnTo>
                    <a:pt x="675535" y="214550"/>
                  </a:lnTo>
                  <a:lnTo>
                    <a:pt x="655807" y="171732"/>
                  </a:lnTo>
                  <a:lnTo>
                    <a:pt x="630434" y="132469"/>
                  </a:lnTo>
                  <a:lnTo>
                    <a:pt x="599414" y="96774"/>
                  </a:lnTo>
                  <a:lnTo>
                    <a:pt x="558299" y="61935"/>
                  </a:lnTo>
                  <a:lnTo>
                    <a:pt x="513141" y="34838"/>
                  </a:lnTo>
                  <a:lnTo>
                    <a:pt x="463955" y="15483"/>
                  </a:lnTo>
                  <a:lnTo>
                    <a:pt x="410751" y="3870"/>
                  </a:lnTo>
                  <a:lnTo>
                    <a:pt x="353542" y="0"/>
                  </a:lnTo>
                  <a:close/>
                </a:path>
                <a:path w="701039" h="982344">
                  <a:moveTo>
                    <a:pt x="678491" y="224281"/>
                  </a:moveTo>
                  <a:lnTo>
                    <a:pt x="349351" y="224281"/>
                  </a:lnTo>
                  <a:lnTo>
                    <a:pt x="373852" y="226611"/>
                  </a:lnTo>
                  <a:lnTo>
                    <a:pt x="396674" y="233584"/>
                  </a:lnTo>
                  <a:lnTo>
                    <a:pt x="437235" y="261365"/>
                  </a:lnTo>
                  <a:lnTo>
                    <a:pt x="465127" y="301783"/>
                  </a:lnTo>
                  <a:lnTo>
                    <a:pt x="474446" y="348868"/>
                  </a:lnTo>
                  <a:lnTo>
                    <a:pt x="472114" y="373256"/>
                  </a:lnTo>
                  <a:lnTo>
                    <a:pt x="453497" y="416984"/>
                  </a:lnTo>
                  <a:lnTo>
                    <a:pt x="417806" y="452540"/>
                  </a:lnTo>
                  <a:lnTo>
                    <a:pt x="373852" y="471019"/>
                  </a:lnTo>
                  <a:lnTo>
                    <a:pt x="349351" y="473328"/>
                  </a:lnTo>
                  <a:lnTo>
                    <a:pt x="685255" y="473328"/>
                  </a:lnTo>
                  <a:lnTo>
                    <a:pt x="690330" y="456152"/>
                  </a:lnTo>
                  <a:lnTo>
                    <a:pt x="698246" y="410646"/>
                  </a:lnTo>
                  <a:lnTo>
                    <a:pt x="700887" y="364236"/>
                  </a:lnTo>
                  <a:lnTo>
                    <a:pt x="698071" y="310813"/>
                  </a:lnTo>
                  <a:lnTo>
                    <a:pt x="689698" y="261365"/>
                  </a:lnTo>
                  <a:lnTo>
                    <a:pt x="689589" y="260806"/>
                  </a:lnTo>
                  <a:lnTo>
                    <a:pt x="678491" y="224281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" name="object 4"/>
            <p:cNvSpPr/>
            <p:nvPr/>
          </p:nvSpPr>
          <p:spPr>
            <a:xfrm>
              <a:off x="1205636" y="1030096"/>
              <a:ext cx="701040" cy="982344"/>
            </a:xfrm>
            <a:custGeom>
              <a:avLst/>
              <a:gdLst/>
              <a:ahLst/>
              <a:cxnLst/>
              <a:rect l="l" t="t" r="r" b="b"/>
              <a:pathLst>
                <a:path w="701039" h="982344">
                  <a:moveTo>
                    <a:pt x="349351" y="224281"/>
                  </a:moveTo>
                  <a:lnTo>
                    <a:pt x="302139" y="233584"/>
                  </a:lnTo>
                  <a:lnTo>
                    <a:pt x="261594" y="261365"/>
                  </a:lnTo>
                  <a:lnTo>
                    <a:pt x="233654" y="301783"/>
                  </a:lnTo>
                  <a:lnTo>
                    <a:pt x="224383" y="348868"/>
                  </a:lnTo>
                  <a:lnTo>
                    <a:pt x="226697" y="373256"/>
                  </a:lnTo>
                  <a:lnTo>
                    <a:pt x="245279" y="416984"/>
                  </a:lnTo>
                  <a:lnTo>
                    <a:pt x="281021" y="452540"/>
                  </a:lnTo>
                  <a:lnTo>
                    <a:pt x="324923" y="471019"/>
                  </a:lnTo>
                  <a:lnTo>
                    <a:pt x="349351" y="473328"/>
                  </a:lnTo>
                  <a:lnTo>
                    <a:pt x="373852" y="471019"/>
                  </a:lnTo>
                  <a:lnTo>
                    <a:pt x="417806" y="452540"/>
                  </a:lnTo>
                  <a:lnTo>
                    <a:pt x="453497" y="416984"/>
                  </a:lnTo>
                  <a:lnTo>
                    <a:pt x="472114" y="373256"/>
                  </a:lnTo>
                  <a:lnTo>
                    <a:pt x="474446" y="348868"/>
                  </a:lnTo>
                  <a:lnTo>
                    <a:pt x="472114" y="324481"/>
                  </a:lnTo>
                  <a:lnTo>
                    <a:pt x="453497" y="280753"/>
                  </a:lnTo>
                  <a:lnTo>
                    <a:pt x="417806" y="245177"/>
                  </a:lnTo>
                  <a:lnTo>
                    <a:pt x="373852" y="226611"/>
                  </a:lnTo>
                  <a:lnTo>
                    <a:pt x="349351" y="224281"/>
                  </a:lnTo>
                  <a:close/>
                </a:path>
                <a:path w="701039" h="982344">
                  <a:moveTo>
                    <a:pt x="353542" y="0"/>
                  </a:moveTo>
                  <a:lnTo>
                    <a:pt x="410751" y="3870"/>
                  </a:lnTo>
                  <a:lnTo>
                    <a:pt x="463955" y="15483"/>
                  </a:lnTo>
                  <a:lnTo>
                    <a:pt x="513141" y="34838"/>
                  </a:lnTo>
                  <a:lnTo>
                    <a:pt x="558299" y="61935"/>
                  </a:lnTo>
                  <a:lnTo>
                    <a:pt x="599414" y="96774"/>
                  </a:lnTo>
                  <a:lnTo>
                    <a:pt x="630434" y="132469"/>
                  </a:lnTo>
                  <a:lnTo>
                    <a:pt x="655807" y="171732"/>
                  </a:lnTo>
                  <a:lnTo>
                    <a:pt x="675535" y="214550"/>
                  </a:lnTo>
                  <a:lnTo>
                    <a:pt x="689622" y="260914"/>
                  </a:lnTo>
                  <a:lnTo>
                    <a:pt x="698071" y="310813"/>
                  </a:lnTo>
                  <a:lnTo>
                    <a:pt x="700887" y="364236"/>
                  </a:lnTo>
                  <a:lnTo>
                    <a:pt x="698246" y="410646"/>
                  </a:lnTo>
                  <a:lnTo>
                    <a:pt x="690330" y="456152"/>
                  </a:lnTo>
                  <a:lnTo>
                    <a:pt x="677152" y="500753"/>
                  </a:lnTo>
                  <a:lnTo>
                    <a:pt x="658723" y="544449"/>
                  </a:lnTo>
                  <a:lnTo>
                    <a:pt x="620083" y="610948"/>
                  </a:lnTo>
                  <a:lnTo>
                    <a:pt x="593965" y="649028"/>
                  </a:lnTo>
                  <a:lnTo>
                    <a:pt x="563325" y="690322"/>
                  </a:lnTo>
                  <a:lnTo>
                    <a:pt x="528167" y="734822"/>
                  </a:lnTo>
                  <a:lnTo>
                    <a:pt x="327634" y="981837"/>
                  </a:lnTo>
                  <a:lnTo>
                    <a:pt x="60274" y="981837"/>
                  </a:lnTo>
                  <a:lnTo>
                    <a:pt x="307060" y="678179"/>
                  </a:lnTo>
                  <a:lnTo>
                    <a:pt x="257529" y="669477"/>
                  </a:lnTo>
                  <a:lnTo>
                    <a:pt x="211802" y="656478"/>
                  </a:lnTo>
                  <a:lnTo>
                    <a:pt x="169873" y="639180"/>
                  </a:lnTo>
                  <a:lnTo>
                    <a:pt x="131735" y="617585"/>
                  </a:lnTo>
                  <a:lnTo>
                    <a:pt x="97383" y="591692"/>
                  </a:lnTo>
                  <a:lnTo>
                    <a:pt x="62315" y="556033"/>
                  </a:lnTo>
                  <a:lnTo>
                    <a:pt x="35047" y="515661"/>
                  </a:lnTo>
                  <a:lnTo>
                    <a:pt x="15574" y="470589"/>
                  </a:lnTo>
                  <a:lnTo>
                    <a:pt x="3892" y="420830"/>
                  </a:lnTo>
                  <a:lnTo>
                    <a:pt x="0" y="366394"/>
                  </a:lnTo>
                  <a:lnTo>
                    <a:pt x="2874" y="311677"/>
                  </a:lnTo>
                  <a:lnTo>
                    <a:pt x="11497" y="260806"/>
                  </a:lnTo>
                  <a:lnTo>
                    <a:pt x="25869" y="213772"/>
                  </a:lnTo>
                  <a:lnTo>
                    <a:pt x="45990" y="170570"/>
                  </a:lnTo>
                  <a:lnTo>
                    <a:pt x="71860" y="131192"/>
                  </a:lnTo>
                  <a:lnTo>
                    <a:pt x="103479" y="95630"/>
                  </a:lnTo>
                  <a:lnTo>
                    <a:pt x="137842" y="66410"/>
                  </a:lnTo>
                  <a:lnTo>
                    <a:pt x="175140" y="42502"/>
                  </a:lnTo>
                  <a:lnTo>
                    <a:pt x="215366" y="23907"/>
                  </a:lnTo>
                  <a:lnTo>
                    <a:pt x="258513" y="10625"/>
                  </a:lnTo>
                  <a:lnTo>
                    <a:pt x="304574" y="2656"/>
                  </a:lnTo>
                  <a:lnTo>
                    <a:pt x="353542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5" name="object 5"/>
          <p:cNvSpPr txBox="1"/>
          <p:nvPr/>
        </p:nvSpPr>
        <p:spPr>
          <a:xfrm>
            <a:off x="2042286" y="3906392"/>
            <a:ext cx="1796414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5">
                <a:latin typeface="Calibri"/>
                <a:cs typeface="Calibri"/>
              </a:rPr>
              <a:t>Tinha</a:t>
            </a:r>
            <a:r>
              <a:rPr dirty="0" sz="1800" spc="-25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boa</a:t>
            </a:r>
            <a:r>
              <a:rPr dirty="0" sz="1800" spc="-30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intenção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793481" y="3967733"/>
            <a:ext cx="297497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10">
                <a:latin typeface="Calibri"/>
                <a:cs typeface="Calibri"/>
              </a:rPr>
              <a:t>Desejava</a:t>
            </a:r>
            <a:r>
              <a:rPr dirty="0" sz="1800" spc="-20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servir</a:t>
            </a:r>
            <a:r>
              <a:rPr dirty="0" sz="1800" spc="-2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de</a:t>
            </a:r>
            <a:r>
              <a:rPr dirty="0" sz="1800" spc="-15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todo</a:t>
            </a:r>
            <a:r>
              <a:rPr dirty="0" sz="1800">
                <a:latin typeface="Calibri"/>
                <a:cs typeface="Calibri"/>
              </a:rPr>
              <a:t> </a:t>
            </a:r>
            <a:r>
              <a:rPr dirty="0" sz="1800" spc="-15">
                <a:latin typeface="Calibri"/>
                <a:cs typeface="Calibri"/>
              </a:rPr>
              <a:t>coração</a:t>
            </a:r>
            <a:endParaRPr sz="1800">
              <a:latin typeface="Calibri"/>
              <a:cs typeface="Calibri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792810" y="3967479"/>
            <a:ext cx="553720" cy="530860"/>
            <a:chOff x="792810" y="3967479"/>
            <a:chExt cx="553720" cy="530860"/>
          </a:xfrm>
        </p:grpSpPr>
        <p:sp>
          <p:nvSpPr>
            <p:cNvPr id="8" name="object 8"/>
            <p:cNvSpPr/>
            <p:nvPr/>
          </p:nvSpPr>
          <p:spPr>
            <a:xfrm>
              <a:off x="804240" y="3978909"/>
              <a:ext cx="530860" cy="508000"/>
            </a:xfrm>
            <a:custGeom>
              <a:avLst/>
              <a:gdLst/>
              <a:ahLst/>
              <a:cxnLst/>
              <a:rect l="l" t="t" r="r" b="b"/>
              <a:pathLst>
                <a:path w="530860" h="508000">
                  <a:moveTo>
                    <a:pt x="339318" y="0"/>
                  </a:moveTo>
                  <a:lnTo>
                    <a:pt x="195338" y="0"/>
                  </a:lnTo>
                  <a:lnTo>
                    <a:pt x="0" y="507872"/>
                  </a:lnTo>
                  <a:lnTo>
                    <a:pt x="139522" y="507872"/>
                  </a:lnTo>
                  <a:lnTo>
                    <a:pt x="174498" y="419226"/>
                  </a:lnTo>
                  <a:lnTo>
                    <a:pt x="497155" y="419226"/>
                  </a:lnTo>
                  <a:lnTo>
                    <a:pt x="459333" y="318769"/>
                  </a:lnTo>
                  <a:lnTo>
                    <a:pt x="210959" y="318769"/>
                  </a:lnTo>
                  <a:lnTo>
                    <a:pt x="266395" y="156971"/>
                  </a:lnTo>
                  <a:lnTo>
                    <a:pt x="398417" y="156971"/>
                  </a:lnTo>
                  <a:lnTo>
                    <a:pt x="339318" y="0"/>
                  </a:lnTo>
                  <a:close/>
                </a:path>
                <a:path w="530860" h="508000">
                  <a:moveTo>
                    <a:pt x="497155" y="419226"/>
                  </a:moveTo>
                  <a:lnTo>
                    <a:pt x="356806" y="419226"/>
                  </a:lnTo>
                  <a:lnTo>
                    <a:pt x="389559" y="507872"/>
                  </a:lnTo>
                  <a:lnTo>
                    <a:pt x="530529" y="507872"/>
                  </a:lnTo>
                  <a:lnTo>
                    <a:pt x="497155" y="419226"/>
                  </a:lnTo>
                  <a:close/>
                </a:path>
                <a:path w="530860" h="508000">
                  <a:moveTo>
                    <a:pt x="398417" y="156971"/>
                  </a:moveTo>
                  <a:lnTo>
                    <a:pt x="266395" y="156971"/>
                  </a:lnTo>
                  <a:lnTo>
                    <a:pt x="321094" y="318769"/>
                  </a:lnTo>
                  <a:lnTo>
                    <a:pt x="459333" y="318769"/>
                  </a:lnTo>
                  <a:lnTo>
                    <a:pt x="398417" y="156971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/>
            <p:cNvSpPr/>
            <p:nvPr/>
          </p:nvSpPr>
          <p:spPr>
            <a:xfrm>
              <a:off x="804240" y="3978909"/>
              <a:ext cx="530860" cy="508000"/>
            </a:xfrm>
            <a:custGeom>
              <a:avLst/>
              <a:gdLst/>
              <a:ahLst/>
              <a:cxnLst/>
              <a:rect l="l" t="t" r="r" b="b"/>
              <a:pathLst>
                <a:path w="530860" h="508000">
                  <a:moveTo>
                    <a:pt x="266395" y="156971"/>
                  </a:moveTo>
                  <a:lnTo>
                    <a:pt x="210959" y="318769"/>
                  </a:lnTo>
                  <a:lnTo>
                    <a:pt x="321094" y="318769"/>
                  </a:lnTo>
                  <a:lnTo>
                    <a:pt x="266395" y="156971"/>
                  </a:lnTo>
                  <a:close/>
                </a:path>
                <a:path w="530860" h="508000">
                  <a:moveTo>
                    <a:pt x="195338" y="0"/>
                  </a:moveTo>
                  <a:lnTo>
                    <a:pt x="339318" y="0"/>
                  </a:lnTo>
                  <a:lnTo>
                    <a:pt x="530529" y="507872"/>
                  </a:lnTo>
                  <a:lnTo>
                    <a:pt x="389559" y="507872"/>
                  </a:lnTo>
                  <a:lnTo>
                    <a:pt x="356806" y="419226"/>
                  </a:lnTo>
                  <a:lnTo>
                    <a:pt x="174498" y="419226"/>
                  </a:lnTo>
                  <a:lnTo>
                    <a:pt x="139522" y="507872"/>
                  </a:lnTo>
                  <a:lnTo>
                    <a:pt x="0" y="507872"/>
                  </a:lnTo>
                  <a:lnTo>
                    <a:pt x="195338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0" name="object 10"/>
          <p:cNvGrpSpPr/>
          <p:nvPr/>
        </p:nvGrpSpPr>
        <p:grpSpPr>
          <a:xfrm>
            <a:off x="875855" y="5474334"/>
            <a:ext cx="409575" cy="530860"/>
            <a:chOff x="875855" y="5474334"/>
            <a:chExt cx="409575" cy="530860"/>
          </a:xfrm>
        </p:grpSpPr>
        <p:sp>
          <p:nvSpPr>
            <p:cNvPr id="11" name="object 11"/>
            <p:cNvSpPr/>
            <p:nvPr/>
          </p:nvSpPr>
          <p:spPr>
            <a:xfrm>
              <a:off x="887285" y="5485764"/>
              <a:ext cx="386715" cy="508000"/>
            </a:xfrm>
            <a:custGeom>
              <a:avLst/>
              <a:gdLst/>
              <a:ahLst/>
              <a:cxnLst/>
              <a:rect l="l" t="t" r="r" b="b"/>
              <a:pathLst>
                <a:path w="386715" h="508000">
                  <a:moveTo>
                    <a:pt x="196456" y="0"/>
                  </a:moveTo>
                  <a:lnTo>
                    <a:pt x="0" y="0"/>
                  </a:lnTo>
                  <a:lnTo>
                    <a:pt x="0" y="507809"/>
                  </a:lnTo>
                  <a:lnTo>
                    <a:pt x="211340" y="507809"/>
                  </a:lnTo>
                  <a:lnTo>
                    <a:pt x="256267" y="504577"/>
                  </a:lnTo>
                  <a:lnTo>
                    <a:pt x="295055" y="494882"/>
                  </a:lnTo>
                  <a:lnTo>
                    <a:pt x="354215" y="456095"/>
                  </a:lnTo>
                  <a:lnTo>
                    <a:pt x="378461" y="415072"/>
                  </a:lnTo>
                  <a:lnTo>
                    <a:pt x="380368" y="407352"/>
                  </a:lnTo>
                  <a:lnTo>
                    <a:pt x="132080" y="407352"/>
                  </a:lnTo>
                  <a:lnTo>
                    <a:pt x="132080" y="300202"/>
                  </a:lnTo>
                  <a:lnTo>
                    <a:pt x="373552" y="300202"/>
                  </a:lnTo>
                  <a:lnTo>
                    <a:pt x="366560" y="286435"/>
                  </a:lnTo>
                  <a:lnTo>
                    <a:pt x="353027" y="269852"/>
                  </a:lnTo>
                  <a:lnTo>
                    <a:pt x="334676" y="256201"/>
                  </a:lnTo>
                  <a:lnTo>
                    <a:pt x="311506" y="245482"/>
                  </a:lnTo>
                  <a:lnTo>
                    <a:pt x="283514" y="237693"/>
                  </a:lnTo>
                  <a:lnTo>
                    <a:pt x="296213" y="229273"/>
                  </a:lnTo>
                  <a:lnTo>
                    <a:pt x="307144" y="220016"/>
                  </a:lnTo>
                  <a:lnTo>
                    <a:pt x="316306" y="209923"/>
                  </a:lnTo>
                  <a:lnTo>
                    <a:pt x="323199" y="199732"/>
                  </a:lnTo>
                  <a:lnTo>
                    <a:pt x="132080" y="199732"/>
                  </a:lnTo>
                  <a:lnTo>
                    <a:pt x="132080" y="100457"/>
                  </a:lnTo>
                  <a:lnTo>
                    <a:pt x="335503" y="100457"/>
                  </a:lnTo>
                  <a:lnTo>
                    <a:pt x="333616" y="84710"/>
                  </a:lnTo>
                  <a:lnTo>
                    <a:pt x="316471" y="47635"/>
                  </a:lnTo>
                  <a:lnTo>
                    <a:pt x="287896" y="21165"/>
                  </a:lnTo>
                  <a:lnTo>
                    <a:pt x="247891" y="5289"/>
                  </a:lnTo>
                  <a:lnTo>
                    <a:pt x="196456" y="0"/>
                  </a:lnTo>
                  <a:close/>
                </a:path>
                <a:path w="386715" h="508000">
                  <a:moveTo>
                    <a:pt x="373552" y="300202"/>
                  </a:moveTo>
                  <a:lnTo>
                    <a:pt x="159169" y="300202"/>
                  </a:lnTo>
                  <a:lnTo>
                    <a:pt x="175485" y="300340"/>
                  </a:lnTo>
                  <a:lnTo>
                    <a:pt x="189207" y="300756"/>
                  </a:lnTo>
                  <a:lnTo>
                    <a:pt x="228831" y="308616"/>
                  </a:lnTo>
                  <a:lnTo>
                    <a:pt x="254495" y="354520"/>
                  </a:lnTo>
                  <a:lnTo>
                    <a:pt x="253080" y="367400"/>
                  </a:lnTo>
                  <a:lnTo>
                    <a:pt x="219950" y="400660"/>
                  </a:lnTo>
                  <a:lnTo>
                    <a:pt x="161391" y="407352"/>
                  </a:lnTo>
                  <a:lnTo>
                    <a:pt x="380368" y="407352"/>
                  </a:lnTo>
                  <a:lnTo>
                    <a:pt x="384510" y="390585"/>
                  </a:lnTo>
                  <a:lnTo>
                    <a:pt x="386524" y="363448"/>
                  </a:lnTo>
                  <a:lnTo>
                    <a:pt x="385282" y="342169"/>
                  </a:lnTo>
                  <a:lnTo>
                    <a:pt x="381547" y="322241"/>
                  </a:lnTo>
                  <a:lnTo>
                    <a:pt x="375310" y="303664"/>
                  </a:lnTo>
                  <a:lnTo>
                    <a:pt x="373552" y="300202"/>
                  </a:lnTo>
                  <a:close/>
                </a:path>
                <a:path w="386715" h="508000">
                  <a:moveTo>
                    <a:pt x="335503" y="100457"/>
                  </a:moveTo>
                  <a:lnTo>
                    <a:pt x="156159" y="100457"/>
                  </a:lnTo>
                  <a:lnTo>
                    <a:pt x="164960" y="100674"/>
                  </a:lnTo>
                  <a:lnTo>
                    <a:pt x="172832" y="101342"/>
                  </a:lnTo>
                  <a:lnTo>
                    <a:pt x="209135" y="121137"/>
                  </a:lnTo>
                  <a:lnTo>
                    <a:pt x="216915" y="149885"/>
                  </a:lnTo>
                  <a:lnTo>
                    <a:pt x="216175" y="159348"/>
                  </a:lnTo>
                  <a:lnTo>
                    <a:pt x="185427" y="195549"/>
                  </a:lnTo>
                  <a:lnTo>
                    <a:pt x="156159" y="199732"/>
                  </a:lnTo>
                  <a:lnTo>
                    <a:pt x="323199" y="199732"/>
                  </a:lnTo>
                  <a:lnTo>
                    <a:pt x="338354" y="151490"/>
                  </a:lnTo>
                  <a:lnTo>
                    <a:pt x="339331" y="132397"/>
                  </a:lnTo>
                  <a:lnTo>
                    <a:pt x="335503" y="100457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2" name="object 12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007935" y="5774537"/>
              <a:ext cx="145275" cy="130009"/>
            </a:xfrm>
            <a:prstGeom prst="rect">
              <a:avLst/>
            </a:prstGeom>
          </p:spPr>
        </p:pic>
        <p:pic>
          <p:nvPicPr>
            <p:cNvPr id="13" name="object 13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07935" y="5574791"/>
              <a:ext cx="107696" cy="122135"/>
            </a:xfrm>
            <a:prstGeom prst="rect">
              <a:avLst/>
            </a:prstGeom>
          </p:spPr>
        </p:pic>
        <p:sp>
          <p:nvSpPr>
            <p:cNvPr id="14" name="object 14"/>
            <p:cNvSpPr/>
            <p:nvPr/>
          </p:nvSpPr>
          <p:spPr>
            <a:xfrm>
              <a:off x="887285" y="5485764"/>
              <a:ext cx="386715" cy="508000"/>
            </a:xfrm>
            <a:custGeom>
              <a:avLst/>
              <a:gdLst/>
              <a:ahLst/>
              <a:cxnLst/>
              <a:rect l="l" t="t" r="r" b="b"/>
              <a:pathLst>
                <a:path w="386715" h="508000">
                  <a:moveTo>
                    <a:pt x="0" y="0"/>
                  </a:moveTo>
                  <a:lnTo>
                    <a:pt x="196456" y="0"/>
                  </a:lnTo>
                  <a:lnTo>
                    <a:pt x="247891" y="5289"/>
                  </a:lnTo>
                  <a:lnTo>
                    <a:pt x="287896" y="21165"/>
                  </a:lnTo>
                  <a:lnTo>
                    <a:pt x="316471" y="47635"/>
                  </a:lnTo>
                  <a:lnTo>
                    <a:pt x="333616" y="84710"/>
                  </a:lnTo>
                  <a:lnTo>
                    <a:pt x="339331" y="132397"/>
                  </a:lnTo>
                  <a:lnTo>
                    <a:pt x="338354" y="151490"/>
                  </a:lnTo>
                  <a:lnTo>
                    <a:pt x="323697" y="198996"/>
                  </a:lnTo>
                  <a:lnTo>
                    <a:pt x="296213" y="229273"/>
                  </a:lnTo>
                  <a:lnTo>
                    <a:pt x="283514" y="237693"/>
                  </a:lnTo>
                  <a:lnTo>
                    <a:pt x="311506" y="245482"/>
                  </a:lnTo>
                  <a:lnTo>
                    <a:pt x="353027" y="269852"/>
                  </a:lnTo>
                  <a:lnTo>
                    <a:pt x="375310" y="303664"/>
                  </a:lnTo>
                  <a:lnTo>
                    <a:pt x="385282" y="342169"/>
                  </a:lnTo>
                  <a:lnTo>
                    <a:pt x="386524" y="363448"/>
                  </a:lnTo>
                  <a:lnTo>
                    <a:pt x="384510" y="390585"/>
                  </a:lnTo>
                  <a:lnTo>
                    <a:pt x="368366" y="436909"/>
                  </a:lnTo>
                  <a:lnTo>
                    <a:pt x="327705" y="478721"/>
                  </a:lnTo>
                  <a:lnTo>
                    <a:pt x="256267" y="504577"/>
                  </a:lnTo>
                  <a:lnTo>
                    <a:pt x="211340" y="507809"/>
                  </a:lnTo>
                  <a:lnTo>
                    <a:pt x="0" y="507809"/>
                  </a:lnTo>
                  <a:lnTo>
                    <a:pt x="0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5" name="object 15"/>
          <p:cNvGrpSpPr/>
          <p:nvPr/>
        </p:nvGrpSpPr>
        <p:grpSpPr>
          <a:xfrm>
            <a:off x="6755003" y="5527547"/>
            <a:ext cx="468630" cy="530860"/>
            <a:chOff x="6755003" y="5527547"/>
            <a:chExt cx="468630" cy="530860"/>
          </a:xfrm>
        </p:grpSpPr>
        <p:sp>
          <p:nvSpPr>
            <p:cNvPr id="16" name="object 16"/>
            <p:cNvSpPr/>
            <p:nvPr/>
          </p:nvSpPr>
          <p:spPr>
            <a:xfrm>
              <a:off x="6766433" y="5538977"/>
              <a:ext cx="445770" cy="508000"/>
            </a:xfrm>
            <a:custGeom>
              <a:avLst/>
              <a:gdLst/>
              <a:ahLst/>
              <a:cxnLst/>
              <a:rect l="l" t="t" r="r" b="b"/>
              <a:pathLst>
                <a:path w="445770" h="508000">
                  <a:moveTo>
                    <a:pt x="194945" y="0"/>
                  </a:moveTo>
                  <a:lnTo>
                    <a:pt x="0" y="0"/>
                  </a:lnTo>
                  <a:lnTo>
                    <a:pt x="0" y="507873"/>
                  </a:lnTo>
                  <a:lnTo>
                    <a:pt x="194945" y="507873"/>
                  </a:lnTo>
                  <a:lnTo>
                    <a:pt x="215328" y="507011"/>
                  </a:lnTo>
                  <a:lnTo>
                    <a:pt x="255524" y="500125"/>
                  </a:lnTo>
                  <a:lnTo>
                    <a:pt x="310838" y="478485"/>
                  </a:lnTo>
                  <a:lnTo>
                    <a:pt x="343042" y="457681"/>
                  </a:lnTo>
                  <a:lnTo>
                    <a:pt x="371937" y="431693"/>
                  </a:lnTo>
                  <a:lnTo>
                    <a:pt x="397510" y="400519"/>
                  </a:lnTo>
                  <a:lnTo>
                    <a:pt x="399196" y="397738"/>
                  </a:lnTo>
                  <a:lnTo>
                    <a:pt x="132080" y="397738"/>
                  </a:lnTo>
                  <a:lnTo>
                    <a:pt x="132080" y="110121"/>
                  </a:lnTo>
                  <a:lnTo>
                    <a:pt x="399654" y="110121"/>
                  </a:lnTo>
                  <a:lnTo>
                    <a:pt x="380269" y="85001"/>
                  </a:lnTo>
                  <a:lnTo>
                    <a:pt x="327406" y="39751"/>
                  </a:lnTo>
                  <a:lnTo>
                    <a:pt x="263747" y="9921"/>
                  </a:lnTo>
                  <a:lnTo>
                    <a:pt x="230000" y="2478"/>
                  </a:lnTo>
                  <a:lnTo>
                    <a:pt x="194945" y="0"/>
                  </a:lnTo>
                  <a:close/>
                </a:path>
                <a:path w="445770" h="508000">
                  <a:moveTo>
                    <a:pt x="399654" y="110121"/>
                  </a:moveTo>
                  <a:lnTo>
                    <a:pt x="162178" y="110121"/>
                  </a:lnTo>
                  <a:lnTo>
                    <a:pt x="198614" y="113362"/>
                  </a:lnTo>
                  <a:lnTo>
                    <a:pt x="230203" y="123085"/>
                  </a:lnTo>
                  <a:lnTo>
                    <a:pt x="278892" y="161975"/>
                  </a:lnTo>
                  <a:lnTo>
                    <a:pt x="301005" y="204503"/>
                  </a:lnTo>
                  <a:lnTo>
                    <a:pt x="308356" y="253746"/>
                  </a:lnTo>
                  <a:lnTo>
                    <a:pt x="306520" y="279227"/>
                  </a:lnTo>
                  <a:lnTo>
                    <a:pt x="291800" y="325296"/>
                  </a:lnTo>
                  <a:lnTo>
                    <a:pt x="257101" y="368570"/>
                  </a:lnTo>
                  <a:lnTo>
                    <a:pt x="198756" y="394497"/>
                  </a:lnTo>
                  <a:lnTo>
                    <a:pt x="162178" y="397738"/>
                  </a:lnTo>
                  <a:lnTo>
                    <a:pt x="399196" y="397738"/>
                  </a:lnTo>
                  <a:lnTo>
                    <a:pt x="418419" y="366027"/>
                  </a:lnTo>
                  <a:lnTo>
                    <a:pt x="433339" y="330066"/>
                  </a:lnTo>
                  <a:lnTo>
                    <a:pt x="442283" y="292638"/>
                  </a:lnTo>
                  <a:lnTo>
                    <a:pt x="445262" y="253746"/>
                  </a:lnTo>
                  <a:lnTo>
                    <a:pt x="443640" y="225492"/>
                  </a:lnTo>
                  <a:lnTo>
                    <a:pt x="438769" y="197656"/>
                  </a:lnTo>
                  <a:lnTo>
                    <a:pt x="430635" y="170239"/>
                  </a:lnTo>
                  <a:lnTo>
                    <a:pt x="419226" y="143243"/>
                  </a:lnTo>
                  <a:lnTo>
                    <a:pt x="401486" y="112495"/>
                  </a:lnTo>
                  <a:lnTo>
                    <a:pt x="399654" y="110121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7" name="object 17"/>
            <p:cNvSpPr/>
            <p:nvPr/>
          </p:nvSpPr>
          <p:spPr>
            <a:xfrm>
              <a:off x="6766433" y="5538977"/>
              <a:ext cx="445770" cy="508000"/>
            </a:xfrm>
            <a:custGeom>
              <a:avLst/>
              <a:gdLst/>
              <a:ahLst/>
              <a:cxnLst/>
              <a:rect l="l" t="t" r="r" b="b"/>
              <a:pathLst>
                <a:path w="445770" h="508000">
                  <a:moveTo>
                    <a:pt x="132080" y="110121"/>
                  </a:moveTo>
                  <a:lnTo>
                    <a:pt x="132080" y="397738"/>
                  </a:lnTo>
                  <a:lnTo>
                    <a:pt x="162178" y="397738"/>
                  </a:lnTo>
                  <a:lnTo>
                    <a:pt x="230393" y="384775"/>
                  </a:lnTo>
                  <a:lnTo>
                    <a:pt x="278892" y="345884"/>
                  </a:lnTo>
                  <a:lnTo>
                    <a:pt x="301005" y="303077"/>
                  </a:lnTo>
                  <a:lnTo>
                    <a:pt x="308356" y="253746"/>
                  </a:lnTo>
                  <a:lnTo>
                    <a:pt x="306520" y="228285"/>
                  </a:lnTo>
                  <a:lnTo>
                    <a:pt x="291800" y="182399"/>
                  </a:lnTo>
                  <a:lnTo>
                    <a:pt x="256958" y="139289"/>
                  </a:lnTo>
                  <a:lnTo>
                    <a:pt x="198614" y="113362"/>
                  </a:lnTo>
                  <a:lnTo>
                    <a:pt x="162178" y="110121"/>
                  </a:lnTo>
                  <a:lnTo>
                    <a:pt x="132080" y="110121"/>
                  </a:lnTo>
                  <a:close/>
                </a:path>
                <a:path w="445770" h="508000">
                  <a:moveTo>
                    <a:pt x="0" y="0"/>
                  </a:moveTo>
                  <a:lnTo>
                    <a:pt x="194945" y="0"/>
                  </a:lnTo>
                  <a:lnTo>
                    <a:pt x="230000" y="2478"/>
                  </a:lnTo>
                  <a:lnTo>
                    <a:pt x="296207" y="22342"/>
                  </a:lnTo>
                  <a:lnTo>
                    <a:pt x="355576" y="60754"/>
                  </a:lnTo>
                  <a:lnTo>
                    <a:pt x="401486" y="112495"/>
                  </a:lnTo>
                  <a:lnTo>
                    <a:pt x="430635" y="170239"/>
                  </a:lnTo>
                  <a:lnTo>
                    <a:pt x="443640" y="225492"/>
                  </a:lnTo>
                  <a:lnTo>
                    <a:pt x="445262" y="253746"/>
                  </a:lnTo>
                  <a:lnTo>
                    <a:pt x="442283" y="292638"/>
                  </a:lnTo>
                  <a:lnTo>
                    <a:pt x="433339" y="330066"/>
                  </a:lnTo>
                  <a:lnTo>
                    <a:pt x="418419" y="366027"/>
                  </a:lnTo>
                  <a:lnTo>
                    <a:pt x="397510" y="400519"/>
                  </a:lnTo>
                  <a:lnTo>
                    <a:pt x="371937" y="431693"/>
                  </a:lnTo>
                  <a:lnTo>
                    <a:pt x="343042" y="457681"/>
                  </a:lnTo>
                  <a:lnTo>
                    <a:pt x="310838" y="478485"/>
                  </a:lnTo>
                  <a:lnTo>
                    <a:pt x="275336" y="494106"/>
                  </a:lnTo>
                  <a:lnTo>
                    <a:pt x="235521" y="504428"/>
                  </a:lnTo>
                  <a:lnTo>
                    <a:pt x="194945" y="507873"/>
                  </a:lnTo>
                  <a:lnTo>
                    <a:pt x="0" y="507873"/>
                  </a:lnTo>
                  <a:lnTo>
                    <a:pt x="0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8" name="object 18"/>
          <p:cNvGrpSpPr/>
          <p:nvPr/>
        </p:nvGrpSpPr>
        <p:grpSpPr>
          <a:xfrm>
            <a:off x="6745223" y="3992117"/>
            <a:ext cx="411480" cy="555625"/>
            <a:chOff x="6745223" y="3992117"/>
            <a:chExt cx="411480" cy="555625"/>
          </a:xfrm>
        </p:grpSpPr>
        <p:sp>
          <p:nvSpPr>
            <p:cNvPr id="19" name="object 19"/>
            <p:cNvSpPr/>
            <p:nvPr/>
          </p:nvSpPr>
          <p:spPr>
            <a:xfrm>
              <a:off x="6756653" y="4003547"/>
              <a:ext cx="388620" cy="532765"/>
            </a:xfrm>
            <a:custGeom>
              <a:avLst/>
              <a:gdLst/>
              <a:ahLst/>
              <a:cxnLst/>
              <a:rect l="l" t="t" r="r" b="b"/>
              <a:pathLst>
                <a:path w="388620" h="532764">
                  <a:moveTo>
                    <a:pt x="269748" y="0"/>
                  </a:moveTo>
                  <a:lnTo>
                    <a:pt x="222575" y="3835"/>
                  </a:lnTo>
                  <a:lnTo>
                    <a:pt x="178022" y="15351"/>
                  </a:lnTo>
                  <a:lnTo>
                    <a:pt x="136088" y="34557"/>
                  </a:lnTo>
                  <a:lnTo>
                    <a:pt x="96774" y="61468"/>
                  </a:lnTo>
                  <a:lnTo>
                    <a:pt x="61935" y="94782"/>
                  </a:lnTo>
                  <a:lnTo>
                    <a:pt x="34838" y="131937"/>
                  </a:lnTo>
                  <a:lnTo>
                    <a:pt x="15483" y="172933"/>
                  </a:lnTo>
                  <a:lnTo>
                    <a:pt x="3870" y="217769"/>
                  </a:lnTo>
                  <a:lnTo>
                    <a:pt x="0" y="266445"/>
                  </a:lnTo>
                  <a:lnTo>
                    <a:pt x="3870" y="314985"/>
                  </a:lnTo>
                  <a:lnTo>
                    <a:pt x="15483" y="359714"/>
                  </a:lnTo>
                  <a:lnTo>
                    <a:pt x="34838" y="400634"/>
                  </a:lnTo>
                  <a:lnTo>
                    <a:pt x="61935" y="437743"/>
                  </a:lnTo>
                  <a:lnTo>
                    <a:pt x="96774" y="471043"/>
                  </a:lnTo>
                  <a:lnTo>
                    <a:pt x="136018" y="497899"/>
                  </a:lnTo>
                  <a:lnTo>
                    <a:pt x="177752" y="517112"/>
                  </a:lnTo>
                  <a:lnTo>
                    <a:pt x="221986" y="528657"/>
                  </a:lnTo>
                  <a:lnTo>
                    <a:pt x="268731" y="532510"/>
                  </a:lnTo>
                  <a:lnTo>
                    <a:pt x="296856" y="530893"/>
                  </a:lnTo>
                  <a:lnTo>
                    <a:pt x="326183" y="526049"/>
                  </a:lnTo>
                  <a:lnTo>
                    <a:pt x="356725" y="517991"/>
                  </a:lnTo>
                  <a:lnTo>
                    <a:pt x="388493" y="506729"/>
                  </a:lnTo>
                  <a:lnTo>
                    <a:pt x="388493" y="348614"/>
                  </a:lnTo>
                  <a:lnTo>
                    <a:pt x="378987" y="359495"/>
                  </a:lnTo>
                  <a:lnTo>
                    <a:pt x="369506" y="368887"/>
                  </a:lnTo>
                  <a:lnTo>
                    <a:pt x="332472" y="392493"/>
                  </a:lnTo>
                  <a:lnTo>
                    <a:pt x="294423" y="403161"/>
                  </a:lnTo>
                  <a:lnTo>
                    <a:pt x="274447" y="404494"/>
                  </a:lnTo>
                  <a:lnTo>
                    <a:pt x="249582" y="402564"/>
                  </a:lnTo>
                  <a:lnTo>
                    <a:pt x="204902" y="387082"/>
                  </a:lnTo>
                  <a:lnTo>
                    <a:pt x="164036" y="352099"/>
                  </a:lnTo>
                  <a:lnTo>
                    <a:pt x="140033" y="298569"/>
                  </a:lnTo>
                  <a:lnTo>
                    <a:pt x="137032" y="266445"/>
                  </a:lnTo>
                  <a:lnTo>
                    <a:pt x="140033" y="234084"/>
                  </a:lnTo>
                  <a:lnTo>
                    <a:pt x="164036" y="180363"/>
                  </a:lnTo>
                  <a:lnTo>
                    <a:pt x="204902" y="145428"/>
                  </a:lnTo>
                  <a:lnTo>
                    <a:pt x="249582" y="129946"/>
                  </a:lnTo>
                  <a:lnTo>
                    <a:pt x="274447" y="128015"/>
                  </a:lnTo>
                  <a:lnTo>
                    <a:pt x="294423" y="129349"/>
                  </a:lnTo>
                  <a:lnTo>
                    <a:pt x="332472" y="140017"/>
                  </a:lnTo>
                  <a:lnTo>
                    <a:pt x="369649" y="163798"/>
                  </a:lnTo>
                  <a:lnTo>
                    <a:pt x="388493" y="183769"/>
                  </a:lnTo>
                  <a:lnTo>
                    <a:pt x="388493" y="25653"/>
                  </a:lnTo>
                  <a:lnTo>
                    <a:pt x="356365" y="14466"/>
                  </a:lnTo>
                  <a:lnTo>
                    <a:pt x="325881" y="6445"/>
                  </a:lnTo>
                  <a:lnTo>
                    <a:pt x="297017" y="1615"/>
                  </a:lnTo>
                  <a:lnTo>
                    <a:pt x="269748" y="0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0" name="object 20"/>
            <p:cNvSpPr/>
            <p:nvPr/>
          </p:nvSpPr>
          <p:spPr>
            <a:xfrm>
              <a:off x="6756653" y="4003547"/>
              <a:ext cx="388620" cy="532765"/>
            </a:xfrm>
            <a:custGeom>
              <a:avLst/>
              <a:gdLst/>
              <a:ahLst/>
              <a:cxnLst/>
              <a:rect l="l" t="t" r="r" b="b"/>
              <a:pathLst>
                <a:path w="388620" h="532764">
                  <a:moveTo>
                    <a:pt x="269748" y="0"/>
                  </a:moveTo>
                  <a:lnTo>
                    <a:pt x="297017" y="1615"/>
                  </a:lnTo>
                  <a:lnTo>
                    <a:pt x="325881" y="6445"/>
                  </a:lnTo>
                  <a:lnTo>
                    <a:pt x="356365" y="14466"/>
                  </a:lnTo>
                  <a:lnTo>
                    <a:pt x="388493" y="25653"/>
                  </a:lnTo>
                  <a:lnTo>
                    <a:pt x="388493" y="183769"/>
                  </a:lnTo>
                  <a:lnTo>
                    <a:pt x="379112" y="173104"/>
                  </a:lnTo>
                  <a:lnTo>
                    <a:pt x="369649" y="163798"/>
                  </a:lnTo>
                  <a:lnTo>
                    <a:pt x="332472" y="140017"/>
                  </a:lnTo>
                  <a:lnTo>
                    <a:pt x="294423" y="129349"/>
                  </a:lnTo>
                  <a:lnTo>
                    <a:pt x="274447" y="128015"/>
                  </a:lnTo>
                  <a:lnTo>
                    <a:pt x="249582" y="129946"/>
                  </a:lnTo>
                  <a:lnTo>
                    <a:pt x="204902" y="145428"/>
                  </a:lnTo>
                  <a:lnTo>
                    <a:pt x="164036" y="180363"/>
                  </a:lnTo>
                  <a:lnTo>
                    <a:pt x="140033" y="234084"/>
                  </a:lnTo>
                  <a:lnTo>
                    <a:pt x="137032" y="266445"/>
                  </a:lnTo>
                  <a:lnTo>
                    <a:pt x="140033" y="298569"/>
                  </a:lnTo>
                  <a:lnTo>
                    <a:pt x="164036" y="352099"/>
                  </a:lnTo>
                  <a:lnTo>
                    <a:pt x="204902" y="387082"/>
                  </a:lnTo>
                  <a:lnTo>
                    <a:pt x="249582" y="402564"/>
                  </a:lnTo>
                  <a:lnTo>
                    <a:pt x="274447" y="404494"/>
                  </a:lnTo>
                  <a:lnTo>
                    <a:pt x="294423" y="403161"/>
                  </a:lnTo>
                  <a:lnTo>
                    <a:pt x="332472" y="392493"/>
                  </a:lnTo>
                  <a:lnTo>
                    <a:pt x="369506" y="368887"/>
                  </a:lnTo>
                  <a:lnTo>
                    <a:pt x="388493" y="348614"/>
                  </a:lnTo>
                  <a:lnTo>
                    <a:pt x="388493" y="506729"/>
                  </a:lnTo>
                  <a:lnTo>
                    <a:pt x="356725" y="517991"/>
                  </a:lnTo>
                  <a:lnTo>
                    <a:pt x="326183" y="526049"/>
                  </a:lnTo>
                  <a:lnTo>
                    <a:pt x="296856" y="530893"/>
                  </a:lnTo>
                  <a:lnTo>
                    <a:pt x="268731" y="532510"/>
                  </a:lnTo>
                  <a:lnTo>
                    <a:pt x="221986" y="528657"/>
                  </a:lnTo>
                  <a:lnTo>
                    <a:pt x="177752" y="517112"/>
                  </a:lnTo>
                  <a:lnTo>
                    <a:pt x="136018" y="497899"/>
                  </a:lnTo>
                  <a:lnTo>
                    <a:pt x="96774" y="471043"/>
                  </a:lnTo>
                  <a:lnTo>
                    <a:pt x="61935" y="437743"/>
                  </a:lnTo>
                  <a:lnTo>
                    <a:pt x="34838" y="400634"/>
                  </a:lnTo>
                  <a:lnTo>
                    <a:pt x="15483" y="359714"/>
                  </a:lnTo>
                  <a:lnTo>
                    <a:pt x="3870" y="314985"/>
                  </a:lnTo>
                  <a:lnTo>
                    <a:pt x="0" y="266445"/>
                  </a:lnTo>
                  <a:lnTo>
                    <a:pt x="3870" y="217769"/>
                  </a:lnTo>
                  <a:lnTo>
                    <a:pt x="15483" y="172933"/>
                  </a:lnTo>
                  <a:lnTo>
                    <a:pt x="34838" y="131937"/>
                  </a:lnTo>
                  <a:lnTo>
                    <a:pt x="61935" y="94782"/>
                  </a:lnTo>
                  <a:lnTo>
                    <a:pt x="96774" y="61468"/>
                  </a:lnTo>
                  <a:lnTo>
                    <a:pt x="136088" y="34557"/>
                  </a:lnTo>
                  <a:lnTo>
                    <a:pt x="178022" y="15351"/>
                  </a:lnTo>
                  <a:lnTo>
                    <a:pt x="222575" y="3835"/>
                  </a:lnTo>
                  <a:lnTo>
                    <a:pt x="269748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1" name="object 21"/>
          <p:cNvSpPr txBox="1"/>
          <p:nvPr/>
        </p:nvSpPr>
        <p:spPr>
          <a:xfrm>
            <a:off x="2042286" y="5471871"/>
            <a:ext cx="2981960" cy="577215"/>
          </a:xfrm>
          <a:prstGeom prst="rect">
            <a:avLst/>
          </a:prstGeom>
        </p:spPr>
        <p:txBody>
          <a:bodyPr wrap="square" lIns="0" tIns="9525" rIns="0" bIns="0" rtlCol="0" vert="horz">
            <a:spAutoFit/>
          </a:bodyPr>
          <a:lstStyle/>
          <a:p>
            <a:pPr marL="12700" marR="5080">
              <a:lnSpc>
                <a:spcPct val="101099"/>
              </a:lnSpc>
              <a:spcBef>
                <a:spcPts val="75"/>
              </a:spcBef>
            </a:pPr>
            <a:r>
              <a:rPr dirty="0" sz="1800" spc="-5">
                <a:latin typeface="Calibri"/>
                <a:cs typeface="Calibri"/>
              </a:rPr>
              <a:t>Ele se </a:t>
            </a:r>
            <a:r>
              <a:rPr dirty="0" sz="1800" spc="-10">
                <a:latin typeface="Calibri"/>
                <a:cs typeface="Calibri"/>
              </a:rPr>
              <a:t>achava </a:t>
            </a:r>
            <a:r>
              <a:rPr dirty="0" sz="1800">
                <a:latin typeface="Calibri"/>
                <a:cs typeface="Calibri"/>
              </a:rPr>
              <a:t>mais </a:t>
            </a:r>
            <a:r>
              <a:rPr dirty="0" sz="1800" spc="-5">
                <a:latin typeface="Calibri"/>
                <a:cs typeface="Calibri"/>
              </a:rPr>
              <a:t>sábio do que </a:t>
            </a:r>
            <a:r>
              <a:rPr dirty="0" sz="1800" spc="-395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Cristo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3269107" y="1188465"/>
            <a:ext cx="3871595" cy="574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b="1">
                <a:latin typeface="Calibri"/>
                <a:cs typeface="Calibri"/>
              </a:rPr>
              <a:t>Qual</a:t>
            </a:r>
            <a:r>
              <a:rPr dirty="0" sz="1800" spc="-20" b="1">
                <a:latin typeface="Calibri"/>
                <a:cs typeface="Calibri"/>
              </a:rPr>
              <a:t> </a:t>
            </a:r>
            <a:r>
              <a:rPr dirty="0" sz="1800" spc="-10" b="1">
                <a:latin typeface="Calibri"/>
                <a:cs typeface="Calibri"/>
              </a:rPr>
              <a:t>destas</a:t>
            </a:r>
            <a:r>
              <a:rPr dirty="0" sz="1800" spc="-40" b="1">
                <a:latin typeface="Calibri"/>
                <a:cs typeface="Calibri"/>
              </a:rPr>
              <a:t> </a:t>
            </a:r>
            <a:r>
              <a:rPr dirty="0" sz="1800" spc="-10" b="1">
                <a:latin typeface="Calibri"/>
                <a:cs typeface="Calibri"/>
              </a:rPr>
              <a:t>expressões</a:t>
            </a:r>
            <a:r>
              <a:rPr dirty="0" sz="1800" spc="-40" b="1">
                <a:latin typeface="Calibri"/>
                <a:cs typeface="Calibri"/>
              </a:rPr>
              <a:t> </a:t>
            </a:r>
            <a:r>
              <a:rPr dirty="0" sz="1800" spc="-20" b="1">
                <a:latin typeface="Calibri"/>
                <a:cs typeface="Calibri"/>
              </a:rPr>
              <a:t>retratava </a:t>
            </a:r>
            <a:r>
              <a:rPr dirty="0" sz="1800" spc="-5" b="1">
                <a:latin typeface="Calibri"/>
                <a:cs typeface="Calibri"/>
              </a:rPr>
              <a:t>melhor</a:t>
            </a:r>
            <a:endParaRPr sz="1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dirty="0" sz="1800" b="1">
                <a:latin typeface="Calibri"/>
                <a:cs typeface="Calibri"/>
              </a:rPr>
              <a:t>Judas?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7868539" y="5609945"/>
            <a:ext cx="3268345" cy="3003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>
                <a:latin typeface="Calibri"/>
                <a:cs typeface="Calibri"/>
              </a:rPr>
              <a:t>Não</a:t>
            </a:r>
            <a:r>
              <a:rPr dirty="0" sz="1800" spc="-10">
                <a:latin typeface="Calibri"/>
                <a:cs typeface="Calibri"/>
              </a:rPr>
              <a:t> </a:t>
            </a:r>
            <a:r>
              <a:rPr dirty="0" sz="1800" spc="-15">
                <a:latin typeface="Calibri"/>
                <a:cs typeface="Calibri"/>
              </a:rPr>
              <a:t>teve</a:t>
            </a:r>
            <a:r>
              <a:rPr dirty="0" sz="1800" spc="5">
                <a:latin typeface="Calibri"/>
                <a:cs typeface="Calibri"/>
              </a:rPr>
              <a:t> </a:t>
            </a:r>
            <a:r>
              <a:rPr dirty="0" sz="1800" spc="-15">
                <a:latin typeface="Calibri"/>
                <a:cs typeface="Calibri"/>
              </a:rPr>
              <a:t>coragem</a:t>
            </a:r>
            <a:r>
              <a:rPr dirty="0" sz="1800" spc="-1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de</a:t>
            </a:r>
            <a:r>
              <a:rPr dirty="0" sz="180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se posicionar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628713" y="1056894"/>
            <a:ext cx="1443355" cy="1032510"/>
            <a:chOff x="628713" y="1056894"/>
            <a:chExt cx="1443355" cy="1032510"/>
          </a:xfrm>
        </p:grpSpPr>
        <p:sp>
          <p:nvSpPr>
            <p:cNvPr id="3" name="object 3"/>
            <p:cNvSpPr/>
            <p:nvPr/>
          </p:nvSpPr>
          <p:spPr>
            <a:xfrm>
              <a:off x="640143" y="1068324"/>
              <a:ext cx="1420495" cy="1009650"/>
            </a:xfrm>
            <a:custGeom>
              <a:avLst/>
              <a:gdLst/>
              <a:ahLst/>
              <a:cxnLst/>
              <a:rect l="l" t="t" r="r" b="b"/>
              <a:pathLst>
                <a:path w="1420495" h="1009650">
                  <a:moveTo>
                    <a:pt x="1068768" y="0"/>
                  </a:moveTo>
                  <a:lnTo>
                    <a:pt x="1016116" y="4148"/>
                  </a:lnTo>
                  <a:lnTo>
                    <a:pt x="967126" y="16589"/>
                  </a:lnTo>
                  <a:lnTo>
                    <a:pt x="921797" y="37322"/>
                  </a:lnTo>
                  <a:lnTo>
                    <a:pt x="880131" y="66341"/>
                  </a:lnTo>
                  <a:lnTo>
                    <a:pt x="842126" y="103643"/>
                  </a:lnTo>
                  <a:lnTo>
                    <a:pt x="807783" y="149225"/>
                  </a:lnTo>
                  <a:lnTo>
                    <a:pt x="783780" y="190038"/>
                  </a:lnTo>
                  <a:lnTo>
                    <a:pt x="763475" y="233667"/>
                  </a:lnTo>
                  <a:lnTo>
                    <a:pt x="746867" y="280110"/>
                  </a:lnTo>
                  <a:lnTo>
                    <a:pt x="733954" y="329368"/>
                  </a:lnTo>
                  <a:lnTo>
                    <a:pt x="724733" y="381440"/>
                  </a:lnTo>
                  <a:lnTo>
                    <a:pt x="719202" y="436327"/>
                  </a:lnTo>
                  <a:lnTo>
                    <a:pt x="717359" y="494029"/>
                  </a:lnTo>
                  <a:lnTo>
                    <a:pt x="718770" y="549525"/>
                  </a:lnTo>
                  <a:lnTo>
                    <a:pt x="723005" y="602283"/>
                  </a:lnTo>
                  <a:lnTo>
                    <a:pt x="730064" y="652306"/>
                  </a:lnTo>
                  <a:lnTo>
                    <a:pt x="739949" y="699595"/>
                  </a:lnTo>
                  <a:lnTo>
                    <a:pt x="752662" y="744151"/>
                  </a:lnTo>
                  <a:lnTo>
                    <a:pt x="768205" y="785977"/>
                  </a:lnTo>
                  <a:lnTo>
                    <a:pt x="786578" y="825073"/>
                  </a:lnTo>
                  <a:lnTo>
                    <a:pt x="807783" y="861440"/>
                  </a:lnTo>
                  <a:lnTo>
                    <a:pt x="841553" y="906727"/>
                  </a:lnTo>
                  <a:lnTo>
                    <a:pt x="879228" y="943779"/>
                  </a:lnTo>
                  <a:lnTo>
                    <a:pt x="920797" y="972597"/>
                  </a:lnTo>
                  <a:lnTo>
                    <a:pt x="966251" y="993182"/>
                  </a:lnTo>
                  <a:lnTo>
                    <a:pt x="1015578" y="1005533"/>
                  </a:lnTo>
                  <a:lnTo>
                    <a:pt x="1068768" y="1009650"/>
                  </a:lnTo>
                  <a:lnTo>
                    <a:pt x="1122002" y="1005533"/>
                  </a:lnTo>
                  <a:lnTo>
                    <a:pt x="1171342" y="993182"/>
                  </a:lnTo>
                  <a:lnTo>
                    <a:pt x="1216787" y="972597"/>
                  </a:lnTo>
                  <a:lnTo>
                    <a:pt x="1258337" y="943779"/>
                  </a:lnTo>
                  <a:lnTo>
                    <a:pt x="1295992" y="906727"/>
                  </a:lnTo>
                  <a:lnTo>
                    <a:pt x="1329753" y="861440"/>
                  </a:lnTo>
                  <a:lnTo>
                    <a:pt x="1350958" y="825073"/>
                  </a:lnTo>
                  <a:lnTo>
                    <a:pt x="1368722" y="787273"/>
                  </a:lnTo>
                  <a:lnTo>
                    <a:pt x="1068768" y="787273"/>
                  </a:lnTo>
                  <a:lnTo>
                    <a:pt x="1039473" y="782724"/>
                  </a:lnTo>
                  <a:lnTo>
                    <a:pt x="992575" y="746332"/>
                  </a:lnTo>
                  <a:lnTo>
                    <a:pt x="961287" y="673537"/>
                  </a:lnTo>
                  <a:lnTo>
                    <a:pt x="951503" y="623484"/>
                  </a:lnTo>
                  <a:lnTo>
                    <a:pt x="945631" y="564326"/>
                  </a:lnTo>
                  <a:lnTo>
                    <a:pt x="943673" y="496062"/>
                  </a:lnTo>
                  <a:lnTo>
                    <a:pt x="945693" y="439719"/>
                  </a:lnTo>
                  <a:lnTo>
                    <a:pt x="951738" y="388413"/>
                  </a:lnTo>
                  <a:lnTo>
                    <a:pt x="961782" y="342132"/>
                  </a:lnTo>
                  <a:lnTo>
                    <a:pt x="975804" y="300863"/>
                  </a:lnTo>
                  <a:lnTo>
                    <a:pt x="994759" y="264691"/>
                  </a:lnTo>
                  <a:lnTo>
                    <a:pt x="1041241" y="223353"/>
                  </a:lnTo>
                  <a:lnTo>
                    <a:pt x="1068768" y="218186"/>
                  </a:lnTo>
                  <a:lnTo>
                    <a:pt x="1366856" y="218186"/>
                  </a:lnTo>
                  <a:lnTo>
                    <a:pt x="1353756" y="190038"/>
                  </a:lnTo>
                  <a:lnTo>
                    <a:pt x="1329753" y="149225"/>
                  </a:lnTo>
                  <a:lnTo>
                    <a:pt x="1295410" y="103643"/>
                  </a:lnTo>
                  <a:lnTo>
                    <a:pt x="1257405" y="66341"/>
                  </a:lnTo>
                  <a:lnTo>
                    <a:pt x="1215739" y="37322"/>
                  </a:lnTo>
                  <a:lnTo>
                    <a:pt x="1170410" y="16589"/>
                  </a:lnTo>
                  <a:lnTo>
                    <a:pt x="1121420" y="4148"/>
                  </a:lnTo>
                  <a:lnTo>
                    <a:pt x="1068768" y="0"/>
                  </a:lnTo>
                  <a:close/>
                </a:path>
                <a:path w="1420495" h="1009650">
                  <a:moveTo>
                    <a:pt x="1366856" y="218186"/>
                  </a:moveTo>
                  <a:lnTo>
                    <a:pt x="1068768" y="218186"/>
                  </a:lnTo>
                  <a:lnTo>
                    <a:pt x="1096295" y="223353"/>
                  </a:lnTo>
                  <a:lnTo>
                    <a:pt x="1120965" y="238855"/>
                  </a:lnTo>
                  <a:lnTo>
                    <a:pt x="1161732" y="300863"/>
                  </a:lnTo>
                  <a:lnTo>
                    <a:pt x="1175807" y="342132"/>
                  </a:lnTo>
                  <a:lnTo>
                    <a:pt x="1185846" y="388413"/>
                  </a:lnTo>
                  <a:lnTo>
                    <a:pt x="1191861" y="439719"/>
                  </a:lnTo>
                  <a:lnTo>
                    <a:pt x="1193863" y="496062"/>
                  </a:lnTo>
                  <a:lnTo>
                    <a:pt x="1191905" y="564326"/>
                  </a:lnTo>
                  <a:lnTo>
                    <a:pt x="1186033" y="623484"/>
                  </a:lnTo>
                  <a:lnTo>
                    <a:pt x="1176249" y="673537"/>
                  </a:lnTo>
                  <a:lnTo>
                    <a:pt x="1162558" y="714486"/>
                  </a:lnTo>
                  <a:lnTo>
                    <a:pt x="1123461" y="769078"/>
                  </a:lnTo>
                  <a:lnTo>
                    <a:pt x="1068768" y="787273"/>
                  </a:lnTo>
                  <a:lnTo>
                    <a:pt x="1368722" y="787273"/>
                  </a:lnTo>
                  <a:lnTo>
                    <a:pt x="1384874" y="744151"/>
                  </a:lnTo>
                  <a:lnTo>
                    <a:pt x="1397587" y="699595"/>
                  </a:lnTo>
                  <a:lnTo>
                    <a:pt x="1407472" y="652306"/>
                  </a:lnTo>
                  <a:lnTo>
                    <a:pt x="1414531" y="602283"/>
                  </a:lnTo>
                  <a:lnTo>
                    <a:pt x="1418766" y="549525"/>
                  </a:lnTo>
                  <a:lnTo>
                    <a:pt x="1420177" y="494029"/>
                  </a:lnTo>
                  <a:lnTo>
                    <a:pt x="1418334" y="436327"/>
                  </a:lnTo>
                  <a:lnTo>
                    <a:pt x="1412803" y="381440"/>
                  </a:lnTo>
                  <a:lnTo>
                    <a:pt x="1403582" y="329368"/>
                  </a:lnTo>
                  <a:lnTo>
                    <a:pt x="1390669" y="280110"/>
                  </a:lnTo>
                  <a:lnTo>
                    <a:pt x="1374061" y="233667"/>
                  </a:lnTo>
                  <a:lnTo>
                    <a:pt x="1366856" y="218186"/>
                  </a:lnTo>
                  <a:close/>
                </a:path>
                <a:path w="1420495" h="1009650">
                  <a:moveTo>
                    <a:pt x="375640" y="396493"/>
                  </a:moveTo>
                  <a:lnTo>
                    <a:pt x="163639" y="396493"/>
                  </a:lnTo>
                  <a:lnTo>
                    <a:pt x="163639" y="989076"/>
                  </a:lnTo>
                  <a:lnTo>
                    <a:pt x="375640" y="989076"/>
                  </a:lnTo>
                  <a:lnTo>
                    <a:pt x="375640" y="396493"/>
                  </a:lnTo>
                  <a:close/>
                </a:path>
                <a:path w="1420495" h="1009650">
                  <a:moveTo>
                    <a:pt x="375640" y="27812"/>
                  </a:moveTo>
                  <a:lnTo>
                    <a:pt x="203771" y="27812"/>
                  </a:lnTo>
                  <a:lnTo>
                    <a:pt x="181653" y="74390"/>
                  </a:lnTo>
                  <a:lnTo>
                    <a:pt x="154797" y="117601"/>
                  </a:lnTo>
                  <a:lnTo>
                    <a:pt x="123202" y="157448"/>
                  </a:lnTo>
                  <a:lnTo>
                    <a:pt x="86871" y="193928"/>
                  </a:lnTo>
                  <a:lnTo>
                    <a:pt x="45803" y="227044"/>
                  </a:lnTo>
                  <a:lnTo>
                    <a:pt x="0" y="256793"/>
                  </a:lnTo>
                  <a:lnTo>
                    <a:pt x="0" y="477520"/>
                  </a:lnTo>
                  <a:lnTo>
                    <a:pt x="39352" y="465534"/>
                  </a:lnTo>
                  <a:lnTo>
                    <a:pt x="84429" y="443738"/>
                  </a:lnTo>
                  <a:lnTo>
                    <a:pt x="163639" y="396493"/>
                  </a:lnTo>
                  <a:lnTo>
                    <a:pt x="375640" y="396493"/>
                  </a:lnTo>
                  <a:lnTo>
                    <a:pt x="375640" y="27812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" name="object 4"/>
            <p:cNvSpPr/>
            <p:nvPr/>
          </p:nvSpPr>
          <p:spPr>
            <a:xfrm>
              <a:off x="640143" y="1068324"/>
              <a:ext cx="1420495" cy="1009650"/>
            </a:xfrm>
            <a:custGeom>
              <a:avLst/>
              <a:gdLst/>
              <a:ahLst/>
              <a:cxnLst/>
              <a:rect l="l" t="t" r="r" b="b"/>
              <a:pathLst>
                <a:path w="1420495" h="1009650">
                  <a:moveTo>
                    <a:pt x="1068768" y="218186"/>
                  </a:moveTo>
                  <a:lnTo>
                    <a:pt x="1016571" y="238855"/>
                  </a:lnTo>
                  <a:lnTo>
                    <a:pt x="975804" y="300863"/>
                  </a:lnTo>
                  <a:lnTo>
                    <a:pt x="961782" y="342132"/>
                  </a:lnTo>
                  <a:lnTo>
                    <a:pt x="951738" y="388413"/>
                  </a:lnTo>
                  <a:lnTo>
                    <a:pt x="945693" y="439719"/>
                  </a:lnTo>
                  <a:lnTo>
                    <a:pt x="943673" y="496062"/>
                  </a:lnTo>
                  <a:lnTo>
                    <a:pt x="945631" y="564326"/>
                  </a:lnTo>
                  <a:lnTo>
                    <a:pt x="951503" y="623484"/>
                  </a:lnTo>
                  <a:lnTo>
                    <a:pt x="961287" y="673537"/>
                  </a:lnTo>
                  <a:lnTo>
                    <a:pt x="974979" y="714486"/>
                  </a:lnTo>
                  <a:lnTo>
                    <a:pt x="1014075" y="769078"/>
                  </a:lnTo>
                  <a:lnTo>
                    <a:pt x="1068768" y="787273"/>
                  </a:lnTo>
                  <a:lnTo>
                    <a:pt x="1098063" y="782724"/>
                  </a:lnTo>
                  <a:lnTo>
                    <a:pt x="1144961" y="746332"/>
                  </a:lnTo>
                  <a:lnTo>
                    <a:pt x="1176249" y="673537"/>
                  </a:lnTo>
                  <a:lnTo>
                    <a:pt x="1186033" y="623484"/>
                  </a:lnTo>
                  <a:lnTo>
                    <a:pt x="1191905" y="564326"/>
                  </a:lnTo>
                  <a:lnTo>
                    <a:pt x="1193863" y="496062"/>
                  </a:lnTo>
                  <a:lnTo>
                    <a:pt x="1191861" y="439719"/>
                  </a:lnTo>
                  <a:lnTo>
                    <a:pt x="1185846" y="388413"/>
                  </a:lnTo>
                  <a:lnTo>
                    <a:pt x="1175807" y="342132"/>
                  </a:lnTo>
                  <a:lnTo>
                    <a:pt x="1161732" y="300863"/>
                  </a:lnTo>
                  <a:lnTo>
                    <a:pt x="1142777" y="264691"/>
                  </a:lnTo>
                  <a:lnTo>
                    <a:pt x="1096295" y="223353"/>
                  </a:lnTo>
                  <a:lnTo>
                    <a:pt x="1068768" y="218186"/>
                  </a:lnTo>
                  <a:close/>
                </a:path>
                <a:path w="1420495" h="1009650">
                  <a:moveTo>
                    <a:pt x="203771" y="27812"/>
                  </a:moveTo>
                  <a:lnTo>
                    <a:pt x="375640" y="27812"/>
                  </a:lnTo>
                  <a:lnTo>
                    <a:pt x="375640" y="989076"/>
                  </a:lnTo>
                  <a:lnTo>
                    <a:pt x="163639" y="989076"/>
                  </a:lnTo>
                  <a:lnTo>
                    <a:pt x="163639" y="396493"/>
                  </a:lnTo>
                  <a:lnTo>
                    <a:pt x="84429" y="443738"/>
                  </a:lnTo>
                  <a:lnTo>
                    <a:pt x="61173" y="455856"/>
                  </a:lnTo>
                  <a:lnTo>
                    <a:pt x="39352" y="465534"/>
                  </a:lnTo>
                  <a:lnTo>
                    <a:pt x="18962" y="472759"/>
                  </a:lnTo>
                  <a:lnTo>
                    <a:pt x="0" y="477520"/>
                  </a:lnTo>
                  <a:lnTo>
                    <a:pt x="0" y="256793"/>
                  </a:lnTo>
                  <a:lnTo>
                    <a:pt x="45803" y="227044"/>
                  </a:lnTo>
                  <a:lnTo>
                    <a:pt x="86871" y="193928"/>
                  </a:lnTo>
                  <a:lnTo>
                    <a:pt x="123202" y="157448"/>
                  </a:lnTo>
                  <a:lnTo>
                    <a:pt x="154797" y="117601"/>
                  </a:lnTo>
                  <a:lnTo>
                    <a:pt x="181653" y="74390"/>
                  </a:lnTo>
                  <a:lnTo>
                    <a:pt x="203771" y="27812"/>
                  </a:lnTo>
                  <a:close/>
                </a:path>
                <a:path w="1420495" h="1009650">
                  <a:moveTo>
                    <a:pt x="1068768" y="0"/>
                  </a:moveTo>
                  <a:lnTo>
                    <a:pt x="1121420" y="4148"/>
                  </a:lnTo>
                  <a:lnTo>
                    <a:pt x="1170410" y="16589"/>
                  </a:lnTo>
                  <a:lnTo>
                    <a:pt x="1215739" y="37322"/>
                  </a:lnTo>
                  <a:lnTo>
                    <a:pt x="1257405" y="66341"/>
                  </a:lnTo>
                  <a:lnTo>
                    <a:pt x="1295410" y="103643"/>
                  </a:lnTo>
                  <a:lnTo>
                    <a:pt x="1329753" y="149225"/>
                  </a:lnTo>
                  <a:lnTo>
                    <a:pt x="1353756" y="190038"/>
                  </a:lnTo>
                  <a:lnTo>
                    <a:pt x="1374061" y="233667"/>
                  </a:lnTo>
                  <a:lnTo>
                    <a:pt x="1390669" y="280110"/>
                  </a:lnTo>
                  <a:lnTo>
                    <a:pt x="1403582" y="329368"/>
                  </a:lnTo>
                  <a:lnTo>
                    <a:pt x="1412803" y="381440"/>
                  </a:lnTo>
                  <a:lnTo>
                    <a:pt x="1418334" y="436327"/>
                  </a:lnTo>
                  <a:lnTo>
                    <a:pt x="1420177" y="494029"/>
                  </a:lnTo>
                  <a:lnTo>
                    <a:pt x="1418766" y="549525"/>
                  </a:lnTo>
                  <a:lnTo>
                    <a:pt x="1414531" y="602283"/>
                  </a:lnTo>
                  <a:lnTo>
                    <a:pt x="1407472" y="652306"/>
                  </a:lnTo>
                  <a:lnTo>
                    <a:pt x="1397587" y="699595"/>
                  </a:lnTo>
                  <a:lnTo>
                    <a:pt x="1384874" y="744151"/>
                  </a:lnTo>
                  <a:lnTo>
                    <a:pt x="1369331" y="785977"/>
                  </a:lnTo>
                  <a:lnTo>
                    <a:pt x="1350958" y="825073"/>
                  </a:lnTo>
                  <a:lnTo>
                    <a:pt x="1329753" y="861440"/>
                  </a:lnTo>
                  <a:lnTo>
                    <a:pt x="1295992" y="906727"/>
                  </a:lnTo>
                  <a:lnTo>
                    <a:pt x="1258337" y="943779"/>
                  </a:lnTo>
                  <a:lnTo>
                    <a:pt x="1216787" y="972597"/>
                  </a:lnTo>
                  <a:lnTo>
                    <a:pt x="1171342" y="993182"/>
                  </a:lnTo>
                  <a:lnTo>
                    <a:pt x="1122002" y="1005533"/>
                  </a:lnTo>
                  <a:lnTo>
                    <a:pt x="1068768" y="1009650"/>
                  </a:lnTo>
                  <a:lnTo>
                    <a:pt x="1015578" y="1005533"/>
                  </a:lnTo>
                  <a:lnTo>
                    <a:pt x="966251" y="993182"/>
                  </a:lnTo>
                  <a:lnTo>
                    <a:pt x="920797" y="972597"/>
                  </a:lnTo>
                  <a:lnTo>
                    <a:pt x="879228" y="943779"/>
                  </a:lnTo>
                  <a:lnTo>
                    <a:pt x="841553" y="906727"/>
                  </a:lnTo>
                  <a:lnTo>
                    <a:pt x="807783" y="861440"/>
                  </a:lnTo>
                  <a:lnTo>
                    <a:pt x="786578" y="825073"/>
                  </a:lnTo>
                  <a:lnTo>
                    <a:pt x="768205" y="785977"/>
                  </a:lnTo>
                  <a:lnTo>
                    <a:pt x="752662" y="744151"/>
                  </a:lnTo>
                  <a:lnTo>
                    <a:pt x="739949" y="699595"/>
                  </a:lnTo>
                  <a:lnTo>
                    <a:pt x="730064" y="652306"/>
                  </a:lnTo>
                  <a:lnTo>
                    <a:pt x="723005" y="602283"/>
                  </a:lnTo>
                  <a:lnTo>
                    <a:pt x="718770" y="549525"/>
                  </a:lnTo>
                  <a:lnTo>
                    <a:pt x="717359" y="494029"/>
                  </a:lnTo>
                  <a:lnTo>
                    <a:pt x="719202" y="436327"/>
                  </a:lnTo>
                  <a:lnTo>
                    <a:pt x="724733" y="381440"/>
                  </a:lnTo>
                  <a:lnTo>
                    <a:pt x="733954" y="329368"/>
                  </a:lnTo>
                  <a:lnTo>
                    <a:pt x="746867" y="280110"/>
                  </a:lnTo>
                  <a:lnTo>
                    <a:pt x="763475" y="233667"/>
                  </a:lnTo>
                  <a:lnTo>
                    <a:pt x="783780" y="190038"/>
                  </a:lnTo>
                  <a:lnTo>
                    <a:pt x="807783" y="149225"/>
                  </a:lnTo>
                  <a:lnTo>
                    <a:pt x="842126" y="103643"/>
                  </a:lnTo>
                  <a:lnTo>
                    <a:pt x="880131" y="66341"/>
                  </a:lnTo>
                  <a:lnTo>
                    <a:pt x="921797" y="37322"/>
                  </a:lnTo>
                  <a:lnTo>
                    <a:pt x="967126" y="16589"/>
                  </a:lnTo>
                  <a:lnTo>
                    <a:pt x="1016116" y="4148"/>
                  </a:lnTo>
                  <a:lnTo>
                    <a:pt x="1068768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5" name="object 5"/>
          <p:cNvSpPr txBox="1"/>
          <p:nvPr/>
        </p:nvSpPr>
        <p:spPr>
          <a:xfrm>
            <a:off x="2107183" y="4021073"/>
            <a:ext cx="315722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>
                <a:latin typeface="Calibri"/>
                <a:cs typeface="Calibri"/>
              </a:rPr>
              <a:t>Que </a:t>
            </a:r>
            <a:r>
              <a:rPr dirty="0" sz="1800" spc="-5">
                <a:latin typeface="Calibri"/>
                <a:cs typeface="Calibri"/>
              </a:rPr>
              <a:t>Ele</a:t>
            </a:r>
            <a:r>
              <a:rPr dirty="0" sz="1800" spc="-10">
                <a:latin typeface="Calibri"/>
                <a:cs typeface="Calibri"/>
              </a:rPr>
              <a:t> ressuscitasse</a:t>
            </a:r>
            <a:r>
              <a:rPr dirty="0" sz="1800" spc="-20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João</a:t>
            </a:r>
            <a:r>
              <a:rPr dirty="0" sz="1800" spc="-10">
                <a:latin typeface="Calibri"/>
                <a:cs typeface="Calibri"/>
              </a:rPr>
              <a:t> Batista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787385" y="4039870"/>
            <a:ext cx="2816225" cy="577215"/>
          </a:xfrm>
          <a:prstGeom prst="rect">
            <a:avLst/>
          </a:prstGeom>
        </p:spPr>
        <p:txBody>
          <a:bodyPr wrap="square" lIns="0" tIns="9525" rIns="0" bIns="0" rtlCol="0" vert="horz">
            <a:spAutoFit/>
          </a:bodyPr>
          <a:lstStyle/>
          <a:p>
            <a:pPr marL="12700" marR="5080">
              <a:lnSpc>
                <a:spcPct val="101099"/>
              </a:lnSpc>
              <a:spcBef>
                <a:spcPts val="75"/>
              </a:spcBef>
            </a:pPr>
            <a:r>
              <a:rPr dirty="0" sz="1800">
                <a:latin typeface="Calibri"/>
                <a:cs typeface="Calibri"/>
              </a:rPr>
              <a:t>Que </a:t>
            </a:r>
            <a:r>
              <a:rPr dirty="0" sz="1800" spc="-5">
                <a:latin typeface="Calibri"/>
                <a:cs typeface="Calibri"/>
              </a:rPr>
              <a:t>Ele </a:t>
            </a:r>
            <a:r>
              <a:rPr dirty="0" sz="1800" spc="-10">
                <a:latin typeface="Calibri"/>
                <a:cs typeface="Calibri"/>
              </a:rPr>
              <a:t>interpretasse </a:t>
            </a:r>
            <a:r>
              <a:rPr dirty="0" sz="1800">
                <a:latin typeface="Calibri"/>
                <a:cs typeface="Calibri"/>
              </a:rPr>
              <a:t>o </a:t>
            </a:r>
            <a:r>
              <a:rPr dirty="0" sz="1800" spc="-5">
                <a:latin typeface="Calibri"/>
                <a:cs typeface="Calibri"/>
              </a:rPr>
              <a:t>sonho </a:t>
            </a:r>
            <a:r>
              <a:rPr dirty="0" sz="1800" spc="-395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da esposa</a:t>
            </a:r>
            <a:r>
              <a:rPr dirty="0" sz="1800" spc="1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de </a:t>
            </a:r>
            <a:r>
              <a:rPr dirty="0" sz="1800" spc="-10">
                <a:latin typeface="Calibri"/>
                <a:cs typeface="Calibri"/>
              </a:rPr>
              <a:t>Pilatos</a:t>
            </a:r>
            <a:endParaRPr sz="1800">
              <a:latin typeface="Calibri"/>
              <a:cs typeface="Calibri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792810" y="3967479"/>
            <a:ext cx="553720" cy="530860"/>
            <a:chOff x="792810" y="3967479"/>
            <a:chExt cx="553720" cy="530860"/>
          </a:xfrm>
        </p:grpSpPr>
        <p:sp>
          <p:nvSpPr>
            <p:cNvPr id="8" name="object 8"/>
            <p:cNvSpPr/>
            <p:nvPr/>
          </p:nvSpPr>
          <p:spPr>
            <a:xfrm>
              <a:off x="804240" y="3978909"/>
              <a:ext cx="530860" cy="508000"/>
            </a:xfrm>
            <a:custGeom>
              <a:avLst/>
              <a:gdLst/>
              <a:ahLst/>
              <a:cxnLst/>
              <a:rect l="l" t="t" r="r" b="b"/>
              <a:pathLst>
                <a:path w="530860" h="508000">
                  <a:moveTo>
                    <a:pt x="339318" y="0"/>
                  </a:moveTo>
                  <a:lnTo>
                    <a:pt x="195338" y="0"/>
                  </a:lnTo>
                  <a:lnTo>
                    <a:pt x="0" y="507872"/>
                  </a:lnTo>
                  <a:lnTo>
                    <a:pt x="139522" y="507872"/>
                  </a:lnTo>
                  <a:lnTo>
                    <a:pt x="174498" y="419226"/>
                  </a:lnTo>
                  <a:lnTo>
                    <a:pt x="497155" y="419226"/>
                  </a:lnTo>
                  <a:lnTo>
                    <a:pt x="459333" y="318769"/>
                  </a:lnTo>
                  <a:lnTo>
                    <a:pt x="210959" y="318769"/>
                  </a:lnTo>
                  <a:lnTo>
                    <a:pt x="266395" y="156971"/>
                  </a:lnTo>
                  <a:lnTo>
                    <a:pt x="398417" y="156971"/>
                  </a:lnTo>
                  <a:lnTo>
                    <a:pt x="339318" y="0"/>
                  </a:lnTo>
                  <a:close/>
                </a:path>
                <a:path w="530860" h="508000">
                  <a:moveTo>
                    <a:pt x="497155" y="419226"/>
                  </a:moveTo>
                  <a:lnTo>
                    <a:pt x="356806" y="419226"/>
                  </a:lnTo>
                  <a:lnTo>
                    <a:pt x="389559" y="507872"/>
                  </a:lnTo>
                  <a:lnTo>
                    <a:pt x="530529" y="507872"/>
                  </a:lnTo>
                  <a:lnTo>
                    <a:pt x="497155" y="419226"/>
                  </a:lnTo>
                  <a:close/>
                </a:path>
                <a:path w="530860" h="508000">
                  <a:moveTo>
                    <a:pt x="398417" y="156971"/>
                  </a:moveTo>
                  <a:lnTo>
                    <a:pt x="266395" y="156971"/>
                  </a:lnTo>
                  <a:lnTo>
                    <a:pt x="321094" y="318769"/>
                  </a:lnTo>
                  <a:lnTo>
                    <a:pt x="459333" y="318769"/>
                  </a:lnTo>
                  <a:lnTo>
                    <a:pt x="398417" y="156971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/>
            <p:cNvSpPr/>
            <p:nvPr/>
          </p:nvSpPr>
          <p:spPr>
            <a:xfrm>
              <a:off x="804240" y="3978909"/>
              <a:ext cx="530860" cy="508000"/>
            </a:xfrm>
            <a:custGeom>
              <a:avLst/>
              <a:gdLst/>
              <a:ahLst/>
              <a:cxnLst/>
              <a:rect l="l" t="t" r="r" b="b"/>
              <a:pathLst>
                <a:path w="530860" h="508000">
                  <a:moveTo>
                    <a:pt x="266395" y="156971"/>
                  </a:moveTo>
                  <a:lnTo>
                    <a:pt x="210959" y="318769"/>
                  </a:lnTo>
                  <a:lnTo>
                    <a:pt x="321094" y="318769"/>
                  </a:lnTo>
                  <a:lnTo>
                    <a:pt x="266395" y="156971"/>
                  </a:lnTo>
                  <a:close/>
                </a:path>
                <a:path w="530860" h="508000">
                  <a:moveTo>
                    <a:pt x="195338" y="0"/>
                  </a:moveTo>
                  <a:lnTo>
                    <a:pt x="339318" y="0"/>
                  </a:lnTo>
                  <a:lnTo>
                    <a:pt x="530529" y="507872"/>
                  </a:lnTo>
                  <a:lnTo>
                    <a:pt x="389559" y="507872"/>
                  </a:lnTo>
                  <a:lnTo>
                    <a:pt x="356806" y="419226"/>
                  </a:lnTo>
                  <a:lnTo>
                    <a:pt x="174498" y="419226"/>
                  </a:lnTo>
                  <a:lnTo>
                    <a:pt x="139522" y="507872"/>
                  </a:lnTo>
                  <a:lnTo>
                    <a:pt x="0" y="507872"/>
                  </a:lnTo>
                  <a:lnTo>
                    <a:pt x="195338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0" name="object 10"/>
          <p:cNvGrpSpPr/>
          <p:nvPr/>
        </p:nvGrpSpPr>
        <p:grpSpPr>
          <a:xfrm>
            <a:off x="875855" y="5474334"/>
            <a:ext cx="409575" cy="530860"/>
            <a:chOff x="875855" y="5474334"/>
            <a:chExt cx="409575" cy="530860"/>
          </a:xfrm>
        </p:grpSpPr>
        <p:sp>
          <p:nvSpPr>
            <p:cNvPr id="11" name="object 11"/>
            <p:cNvSpPr/>
            <p:nvPr/>
          </p:nvSpPr>
          <p:spPr>
            <a:xfrm>
              <a:off x="887285" y="5485764"/>
              <a:ext cx="386715" cy="508000"/>
            </a:xfrm>
            <a:custGeom>
              <a:avLst/>
              <a:gdLst/>
              <a:ahLst/>
              <a:cxnLst/>
              <a:rect l="l" t="t" r="r" b="b"/>
              <a:pathLst>
                <a:path w="386715" h="508000">
                  <a:moveTo>
                    <a:pt x="196456" y="0"/>
                  </a:moveTo>
                  <a:lnTo>
                    <a:pt x="0" y="0"/>
                  </a:lnTo>
                  <a:lnTo>
                    <a:pt x="0" y="507809"/>
                  </a:lnTo>
                  <a:lnTo>
                    <a:pt x="211340" y="507809"/>
                  </a:lnTo>
                  <a:lnTo>
                    <a:pt x="256267" y="504577"/>
                  </a:lnTo>
                  <a:lnTo>
                    <a:pt x="295055" y="494882"/>
                  </a:lnTo>
                  <a:lnTo>
                    <a:pt x="354215" y="456095"/>
                  </a:lnTo>
                  <a:lnTo>
                    <a:pt x="378461" y="415072"/>
                  </a:lnTo>
                  <a:lnTo>
                    <a:pt x="380368" y="407352"/>
                  </a:lnTo>
                  <a:lnTo>
                    <a:pt x="132080" y="407352"/>
                  </a:lnTo>
                  <a:lnTo>
                    <a:pt x="132080" y="300202"/>
                  </a:lnTo>
                  <a:lnTo>
                    <a:pt x="373552" y="300202"/>
                  </a:lnTo>
                  <a:lnTo>
                    <a:pt x="366560" y="286435"/>
                  </a:lnTo>
                  <a:lnTo>
                    <a:pt x="353027" y="269852"/>
                  </a:lnTo>
                  <a:lnTo>
                    <a:pt x="334676" y="256201"/>
                  </a:lnTo>
                  <a:lnTo>
                    <a:pt x="311506" y="245482"/>
                  </a:lnTo>
                  <a:lnTo>
                    <a:pt x="283514" y="237693"/>
                  </a:lnTo>
                  <a:lnTo>
                    <a:pt x="296213" y="229273"/>
                  </a:lnTo>
                  <a:lnTo>
                    <a:pt x="307144" y="220016"/>
                  </a:lnTo>
                  <a:lnTo>
                    <a:pt x="316306" y="209923"/>
                  </a:lnTo>
                  <a:lnTo>
                    <a:pt x="323199" y="199732"/>
                  </a:lnTo>
                  <a:lnTo>
                    <a:pt x="132080" y="199732"/>
                  </a:lnTo>
                  <a:lnTo>
                    <a:pt x="132080" y="100457"/>
                  </a:lnTo>
                  <a:lnTo>
                    <a:pt x="335503" y="100457"/>
                  </a:lnTo>
                  <a:lnTo>
                    <a:pt x="333616" y="84710"/>
                  </a:lnTo>
                  <a:lnTo>
                    <a:pt x="316471" y="47635"/>
                  </a:lnTo>
                  <a:lnTo>
                    <a:pt x="287896" y="21165"/>
                  </a:lnTo>
                  <a:lnTo>
                    <a:pt x="247891" y="5289"/>
                  </a:lnTo>
                  <a:lnTo>
                    <a:pt x="196456" y="0"/>
                  </a:lnTo>
                  <a:close/>
                </a:path>
                <a:path w="386715" h="508000">
                  <a:moveTo>
                    <a:pt x="373552" y="300202"/>
                  </a:moveTo>
                  <a:lnTo>
                    <a:pt x="159169" y="300202"/>
                  </a:lnTo>
                  <a:lnTo>
                    <a:pt x="175485" y="300340"/>
                  </a:lnTo>
                  <a:lnTo>
                    <a:pt x="189207" y="300756"/>
                  </a:lnTo>
                  <a:lnTo>
                    <a:pt x="228831" y="308616"/>
                  </a:lnTo>
                  <a:lnTo>
                    <a:pt x="254495" y="354520"/>
                  </a:lnTo>
                  <a:lnTo>
                    <a:pt x="253080" y="367400"/>
                  </a:lnTo>
                  <a:lnTo>
                    <a:pt x="219950" y="400660"/>
                  </a:lnTo>
                  <a:lnTo>
                    <a:pt x="161391" y="407352"/>
                  </a:lnTo>
                  <a:lnTo>
                    <a:pt x="380368" y="407352"/>
                  </a:lnTo>
                  <a:lnTo>
                    <a:pt x="384510" y="390585"/>
                  </a:lnTo>
                  <a:lnTo>
                    <a:pt x="386524" y="363448"/>
                  </a:lnTo>
                  <a:lnTo>
                    <a:pt x="385282" y="342169"/>
                  </a:lnTo>
                  <a:lnTo>
                    <a:pt x="381547" y="322241"/>
                  </a:lnTo>
                  <a:lnTo>
                    <a:pt x="375310" y="303664"/>
                  </a:lnTo>
                  <a:lnTo>
                    <a:pt x="373552" y="300202"/>
                  </a:lnTo>
                  <a:close/>
                </a:path>
                <a:path w="386715" h="508000">
                  <a:moveTo>
                    <a:pt x="335503" y="100457"/>
                  </a:moveTo>
                  <a:lnTo>
                    <a:pt x="156159" y="100457"/>
                  </a:lnTo>
                  <a:lnTo>
                    <a:pt x="164960" y="100674"/>
                  </a:lnTo>
                  <a:lnTo>
                    <a:pt x="172832" y="101342"/>
                  </a:lnTo>
                  <a:lnTo>
                    <a:pt x="209135" y="121137"/>
                  </a:lnTo>
                  <a:lnTo>
                    <a:pt x="216915" y="149885"/>
                  </a:lnTo>
                  <a:lnTo>
                    <a:pt x="216175" y="159348"/>
                  </a:lnTo>
                  <a:lnTo>
                    <a:pt x="185427" y="195549"/>
                  </a:lnTo>
                  <a:lnTo>
                    <a:pt x="156159" y="199732"/>
                  </a:lnTo>
                  <a:lnTo>
                    <a:pt x="323199" y="199732"/>
                  </a:lnTo>
                  <a:lnTo>
                    <a:pt x="338354" y="151490"/>
                  </a:lnTo>
                  <a:lnTo>
                    <a:pt x="339331" y="132397"/>
                  </a:lnTo>
                  <a:lnTo>
                    <a:pt x="335503" y="100457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2" name="object 12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007935" y="5774537"/>
              <a:ext cx="145275" cy="130009"/>
            </a:xfrm>
            <a:prstGeom prst="rect">
              <a:avLst/>
            </a:prstGeom>
          </p:spPr>
        </p:pic>
        <p:pic>
          <p:nvPicPr>
            <p:cNvPr id="13" name="object 13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07935" y="5574791"/>
              <a:ext cx="107696" cy="122135"/>
            </a:xfrm>
            <a:prstGeom prst="rect">
              <a:avLst/>
            </a:prstGeom>
          </p:spPr>
        </p:pic>
        <p:sp>
          <p:nvSpPr>
            <p:cNvPr id="14" name="object 14"/>
            <p:cNvSpPr/>
            <p:nvPr/>
          </p:nvSpPr>
          <p:spPr>
            <a:xfrm>
              <a:off x="887285" y="5485764"/>
              <a:ext cx="386715" cy="508000"/>
            </a:xfrm>
            <a:custGeom>
              <a:avLst/>
              <a:gdLst/>
              <a:ahLst/>
              <a:cxnLst/>
              <a:rect l="l" t="t" r="r" b="b"/>
              <a:pathLst>
                <a:path w="386715" h="508000">
                  <a:moveTo>
                    <a:pt x="0" y="0"/>
                  </a:moveTo>
                  <a:lnTo>
                    <a:pt x="196456" y="0"/>
                  </a:lnTo>
                  <a:lnTo>
                    <a:pt x="247891" y="5289"/>
                  </a:lnTo>
                  <a:lnTo>
                    <a:pt x="287896" y="21165"/>
                  </a:lnTo>
                  <a:lnTo>
                    <a:pt x="316471" y="47635"/>
                  </a:lnTo>
                  <a:lnTo>
                    <a:pt x="333616" y="84710"/>
                  </a:lnTo>
                  <a:lnTo>
                    <a:pt x="339331" y="132397"/>
                  </a:lnTo>
                  <a:lnTo>
                    <a:pt x="338354" y="151490"/>
                  </a:lnTo>
                  <a:lnTo>
                    <a:pt x="323697" y="198996"/>
                  </a:lnTo>
                  <a:lnTo>
                    <a:pt x="296213" y="229273"/>
                  </a:lnTo>
                  <a:lnTo>
                    <a:pt x="283514" y="237693"/>
                  </a:lnTo>
                  <a:lnTo>
                    <a:pt x="311506" y="245482"/>
                  </a:lnTo>
                  <a:lnTo>
                    <a:pt x="353027" y="269852"/>
                  </a:lnTo>
                  <a:lnTo>
                    <a:pt x="375310" y="303664"/>
                  </a:lnTo>
                  <a:lnTo>
                    <a:pt x="385282" y="342169"/>
                  </a:lnTo>
                  <a:lnTo>
                    <a:pt x="386524" y="363448"/>
                  </a:lnTo>
                  <a:lnTo>
                    <a:pt x="384510" y="390585"/>
                  </a:lnTo>
                  <a:lnTo>
                    <a:pt x="368366" y="436909"/>
                  </a:lnTo>
                  <a:lnTo>
                    <a:pt x="327705" y="478721"/>
                  </a:lnTo>
                  <a:lnTo>
                    <a:pt x="256267" y="504577"/>
                  </a:lnTo>
                  <a:lnTo>
                    <a:pt x="211340" y="507809"/>
                  </a:lnTo>
                  <a:lnTo>
                    <a:pt x="0" y="507809"/>
                  </a:lnTo>
                  <a:lnTo>
                    <a:pt x="0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5" name="object 15"/>
          <p:cNvGrpSpPr/>
          <p:nvPr/>
        </p:nvGrpSpPr>
        <p:grpSpPr>
          <a:xfrm>
            <a:off x="6755003" y="5527547"/>
            <a:ext cx="468630" cy="530860"/>
            <a:chOff x="6755003" y="5527547"/>
            <a:chExt cx="468630" cy="530860"/>
          </a:xfrm>
        </p:grpSpPr>
        <p:sp>
          <p:nvSpPr>
            <p:cNvPr id="16" name="object 16"/>
            <p:cNvSpPr/>
            <p:nvPr/>
          </p:nvSpPr>
          <p:spPr>
            <a:xfrm>
              <a:off x="6766433" y="5538977"/>
              <a:ext cx="445770" cy="508000"/>
            </a:xfrm>
            <a:custGeom>
              <a:avLst/>
              <a:gdLst/>
              <a:ahLst/>
              <a:cxnLst/>
              <a:rect l="l" t="t" r="r" b="b"/>
              <a:pathLst>
                <a:path w="445770" h="508000">
                  <a:moveTo>
                    <a:pt x="194945" y="0"/>
                  </a:moveTo>
                  <a:lnTo>
                    <a:pt x="0" y="0"/>
                  </a:lnTo>
                  <a:lnTo>
                    <a:pt x="0" y="507873"/>
                  </a:lnTo>
                  <a:lnTo>
                    <a:pt x="194945" y="507873"/>
                  </a:lnTo>
                  <a:lnTo>
                    <a:pt x="215328" y="507011"/>
                  </a:lnTo>
                  <a:lnTo>
                    <a:pt x="255524" y="500125"/>
                  </a:lnTo>
                  <a:lnTo>
                    <a:pt x="310838" y="478485"/>
                  </a:lnTo>
                  <a:lnTo>
                    <a:pt x="343042" y="457681"/>
                  </a:lnTo>
                  <a:lnTo>
                    <a:pt x="371937" y="431693"/>
                  </a:lnTo>
                  <a:lnTo>
                    <a:pt x="397510" y="400519"/>
                  </a:lnTo>
                  <a:lnTo>
                    <a:pt x="399196" y="397738"/>
                  </a:lnTo>
                  <a:lnTo>
                    <a:pt x="132080" y="397738"/>
                  </a:lnTo>
                  <a:lnTo>
                    <a:pt x="132080" y="110121"/>
                  </a:lnTo>
                  <a:lnTo>
                    <a:pt x="399654" y="110121"/>
                  </a:lnTo>
                  <a:lnTo>
                    <a:pt x="380269" y="85001"/>
                  </a:lnTo>
                  <a:lnTo>
                    <a:pt x="327406" y="39751"/>
                  </a:lnTo>
                  <a:lnTo>
                    <a:pt x="263747" y="9921"/>
                  </a:lnTo>
                  <a:lnTo>
                    <a:pt x="230000" y="2478"/>
                  </a:lnTo>
                  <a:lnTo>
                    <a:pt x="194945" y="0"/>
                  </a:lnTo>
                  <a:close/>
                </a:path>
                <a:path w="445770" h="508000">
                  <a:moveTo>
                    <a:pt x="399654" y="110121"/>
                  </a:moveTo>
                  <a:lnTo>
                    <a:pt x="162178" y="110121"/>
                  </a:lnTo>
                  <a:lnTo>
                    <a:pt x="198614" y="113362"/>
                  </a:lnTo>
                  <a:lnTo>
                    <a:pt x="230203" y="123085"/>
                  </a:lnTo>
                  <a:lnTo>
                    <a:pt x="278892" y="161975"/>
                  </a:lnTo>
                  <a:lnTo>
                    <a:pt x="301005" y="204503"/>
                  </a:lnTo>
                  <a:lnTo>
                    <a:pt x="308356" y="253746"/>
                  </a:lnTo>
                  <a:lnTo>
                    <a:pt x="306520" y="279227"/>
                  </a:lnTo>
                  <a:lnTo>
                    <a:pt x="291800" y="325296"/>
                  </a:lnTo>
                  <a:lnTo>
                    <a:pt x="257101" y="368570"/>
                  </a:lnTo>
                  <a:lnTo>
                    <a:pt x="198756" y="394497"/>
                  </a:lnTo>
                  <a:lnTo>
                    <a:pt x="162178" y="397738"/>
                  </a:lnTo>
                  <a:lnTo>
                    <a:pt x="399196" y="397738"/>
                  </a:lnTo>
                  <a:lnTo>
                    <a:pt x="418419" y="366027"/>
                  </a:lnTo>
                  <a:lnTo>
                    <a:pt x="433339" y="330066"/>
                  </a:lnTo>
                  <a:lnTo>
                    <a:pt x="442283" y="292638"/>
                  </a:lnTo>
                  <a:lnTo>
                    <a:pt x="445262" y="253746"/>
                  </a:lnTo>
                  <a:lnTo>
                    <a:pt x="443640" y="225492"/>
                  </a:lnTo>
                  <a:lnTo>
                    <a:pt x="438769" y="197656"/>
                  </a:lnTo>
                  <a:lnTo>
                    <a:pt x="430635" y="170239"/>
                  </a:lnTo>
                  <a:lnTo>
                    <a:pt x="419226" y="143243"/>
                  </a:lnTo>
                  <a:lnTo>
                    <a:pt x="401486" y="112495"/>
                  </a:lnTo>
                  <a:lnTo>
                    <a:pt x="399654" y="110121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7" name="object 17"/>
            <p:cNvSpPr/>
            <p:nvPr/>
          </p:nvSpPr>
          <p:spPr>
            <a:xfrm>
              <a:off x="6766433" y="5538977"/>
              <a:ext cx="445770" cy="508000"/>
            </a:xfrm>
            <a:custGeom>
              <a:avLst/>
              <a:gdLst/>
              <a:ahLst/>
              <a:cxnLst/>
              <a:rect l="l" t="t" r="r" b="b"/>
              <a:pathLst>
                <a:path w="445770" h="508000">
                  <a:moveTo>
                    <a:pt x="132080" y="110121"/>
                  </a:moveTo>
                  <a:lnTo>
                    <a:pt x="132080" y="397738"/>
                  </a:lnTo>
                  <a:lnTo>
                    <a:pt x="162178" y="397738"/>
                  </a:lnTo>
                  <a:lnTo>
                    <a:pt x="230393" y="384775"/>
                  </a:lnTo>
                  <a:lnTo>
                    <a:pt x="278892" y="345884"/>
                  </a:lnTo>
                  <a:lnTo>
                    <a:pt x="301005" y="303077"/>
                  </a:lnTo>
                  <a:lnTo>
                    <a:pt x="308356" y="253746"/>
                  </a:lnTo>
                  <a:lnTo>
                    <a:pt x="306520" y="228285"/>
                  </a:lnTo>
                  <a:lnTo>
                    <a:pt x="291800" y="182399"/>
                  </a:lnTo>
                  <a:lnTo>
                    <a:pt x="256958" y="139289"/>
                  </a:lnTo>
                  <a:lnTo>
                    <a:pt x="198614" y="113362"/>
                  </a:lnTo>
                  <a:lnTo>
                    <a:pt x="162178" y="110121"/>
                  </a:lnTo>
                  <a:lnTo>
                    <a:pt x="132080" y="110121"/>
                  </a:lnTo>
                  <a:close/>
                </a:path>
                <a:path w="445770" h="508000">
                  <a:moveTo>
                    <a:pt x="0" y="0"/>
                  </a:moveTo>
                  <a:lnTo>
                    <a:pt x="194945" y="0"/>
                  </a:lnTo>
                  <a:lnTo>
                    <a:pt x="230000" y="2478"/>
                  </a:lnTo>
                  <a:lnTo>
                    <a:pt x="296207" y="22342"/>
                  </a:lnTo>
                  <a:lnTo>
                    <a:pt x="355576" y="60754"/>
                  </a:lnTo>
                  <a:lnTo>
                    <a:pt x="401486" y="112495"/>
                  </a:lnTo>
                  <a:lnTo>
                    <a:pt x="430635" y="170239"/>
                  </a:lnTo>
                  <a:lnTo>
                    <a:pt x="443640" y="225492"/>
                  </a:lnTo>
                  <a:lnTo>
                    <a:pt x="445262" y="253746"/>
                  </a:lnTo>
                  <a:lnTo>
                    <a:pt x="442283" y="292638"/>
                  </a:lnTo>
                  <a:lnTo>
                    <a:pt x="433339" y="330066"/>
                  </a:lnTo>
                  <a:lnTo>
                    <a:pt x="418419" y="366027"/>
                  </a:lnTo>
                  <a:lnTo>
                    <a:pt x="397510" y="400519"/>
                  </a:lnTo>
                  <a:lnTo>
                    <a:pt x="371937" y="431693"/>
                  </a:lnTo>
                  <a:lnTo>
                    <a:pt x="343042" y="457681"/>
                  </a:lnTo>
                  <a:lnTo>
                    <a:pt x="310838" y="478485"/>
                  </a:lnTo>
                  <a:lnTo>
                    <a:pt x="275336" y="494106"/>
                  </a:lnTo>
                  <a:lnTo>
                    <a:pt x="235521" y="504428"/>
                  </a:lnTo>
                  <a:lnTo>
                    <a:pt x="194945" y="507873"/>
                  </a:lnTo>
                  <a:lnTo>
                    <a:pt x="0" y="507873"/>
                  </a:lnTo>
                  <a:lnTo>
                    <a:pt x="0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8" name="object 18"/>
          <p:cNvGrpSpPr/>
          <p:nvPr/>
        </p:nvGrpSpPr>
        <p:grpSpPr>
          <a:xfrm>
            <a:off x="6745223" y="3992117"/>
            <a:ext cx="411480" cy="555625"/>
            <a:chOff x="6745223" y="3992117"/>
            <a:chExt cx="411480" cy="555625"/>
          </a:xfrm>
        </p:grpSpPr>
        <p:sp>
          <p:nvSpPr>
            <p:cNvPr id="19" name="object 19"/>
            <p:cNvSpPr/>
            <p:nvPr/>
          </p:nvSpPr>
          <p:spPr>
            <a:xfrm>
              <a:off x="6756653" y="4003547"/>
              <a:ext cx="388620" cy="532765"/>
            </a:xfrm>
            <a:custGeom>
              <a:avLst/>
              <a:gdLst/>
              <a:ahLst/>
              <a:cxnLst/>
              <a:rect l="l" t="t" r="r" b="b"/>
              <a:pathLst>
                <a:path w="388620" h="532764">
                  <a:moveTo>
                    <a:pt x="269748" y="0"/>
                  </a:moveTo>
                  <a:lnTo>
                    <a:pt x="222575" y="3835"/>
                  </a:lnTo>
                  <a:lnTo>
                    <a:pt x="178022" y="15351"/>
                  </a:lnTo>
                  <a:lnTo>
                    <a:pt x="136088" y="34557"/>
                  </a:lnTo>
                  <a:lnTo>
                    <a:pt x="96774" y="61468"/>
                  </a:lnTo>
                  <a:lnTo>
                    <a:pt x="61935" y="94782"/>
                  </a:lnTo>
                  <a:lnTo>
                    <a:pt x="34838" y="131937"/>
                  </a:lnTo>
                  <a:lnTo>
                    <a:pt x="15483" y="172933"/>
                  </a:lnTo>
                  <a:lnTo>
                    <a:pt x="3870" y="217769"/>
                  </a:lnTo>
                  <a:lnTo>
                    <a:pt x="0" y="266445"/>
                  </a:lnTo>
                  <a:lnTo>
                    <a:pt x="3870" y="314985"/>
                  </a:lnTo>
                  <a:lnTo>
                    <a:pt x="15483" y="359714"/>
                  </a:lnTo>
                  <a:lnTo>
                    <a:pt x="34838" y="400634"/>
                  </a:lnTo>
                  <a:lnTo>
                    <a:pt x="61935" y="437743"/>
                  </a:lnTo>
                  <a:lnTo>
                    <a:pt x="96774" y="471043"/>
                  </a:lnTo>
                  <a:lnTo>
                    <a:pt x="136018" y="497899"/>
                  </a:lnTo>
                  <a:lnTo>
                    <a:pt x="177752" y="517112"/>
                  </a:lnTo>
                  <a:lnTo>
                    <a:pt x="221986" y="528657"/>
                  </a:lnTo>
                  <a:lnTo>
                    <a:pt x="268731" y="532510"/>
                  </a:lnTo>
                  <a:lnTo>
                    <a:pt x="296856" y="530893"/>
                  </a:lnTo>
                  <a:lnTo>
                    <a:pt x="326183" y="526049"/>
                  </a:lnTo>
                  <a:lnTo>
                    <a:pt x="356725" y="517991"/>
                  </a:lnTo>
                  <a:lnTo>
                    <a:pt x="388493" y="506729"/>
                  </a:lnTo>
                  <a:lnTo>
                    <a:pt x="388493" y="348614"/>
                  </a:lnTo>
                  <a:lnTo>
                    <a:pt x="378987" y="359495"/>
                  </a:lnTo>
                  <a:lnTo>
                    <a:pt x="369506" y="368887"/>
                  </a:lnTo>
                  <a:lnTo>
                    <a:pt x="332472" y="392493"/>
                  </a:lnTo>
                  <a:lnTo>
                    <a:pt x="294423" y="403161"/>
                  </a:lnTo>
                  <a:lnTo>
                    <a:pt x="274447" y="404494"/>
                  </a:lnTo>
                  <a:lnTo>
                    <a:pt x="249582" y="402564"/>
                  </a:lnTo>
                  <a:lnTo>
                    <a:pt x="204902" y="387082"/>
                  </a:lnTo>
                  <a:lnTo>
                    <a:pt x="164036" y="352099"/>
                  </a:lnTo>
                  <a:lnTo>
                    <a:pt x="140033" y="298569"/>
                  </a:lnTo>
                  <a:lnTo>
                    <a:pt x="137032" y="266445"/>
                  </a:lnTo>
                  <a:lnTo>
                    <a:pt x="140033" y="234084"/>
                  </a:lnTo>
                  <a:lnTo>
                    <a:pt x="164036" y="180363"/>
                  </a:lnTo>
                  <a:lnTo>
                    <a:pt x="204902" y="145428"/>
                  </a:lnTo>
                  <a:lnTo>
                    <a:pt x="249582" y="129946"/>
                  </a:lnTo>
                  <a:lnTo>
                    <a:pt x="274447" y="128015"/>
                  </a:lnTo>
                  <a:lnTo>
                    <a:pt x="294423" y="129349"/>
                  </a:lnTo>
                  <a:lnTo>
                    <a:pt x="332472" y="140017"/>
                  </a:lnTo>
                  <a:lnTo>
                    <a:pt x="369649" y="163798"/>
                  </a:lnTo>
                  <a:lnTo>
                    <a:pt x="388493" y="183769"/>
                  </a:lnTo>
                  <a:lnTo>
                    <a:pt x="388493" y="25653"/>
                  </a:lnTo>
                  <a:lnTo>
                    <a:pt x="356365" y="14466"/>
                  </a:lnTo>
                  <a:lnTo>
                    <a:pt x="325881" y="6445"/>
                  </a:lnTo>
                  <a:lnTo>
                    <a:pt x="297017" y="1615"/>
                  </a:lnTo>
                  <a:lnTo>
                    <a:pt x="269748" y="0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0" name="object 20"/>
            <p:cNvSpPr/>
            <p:nvPr/>
          </p:nvSpPr>
          <p:spPr>
            <a:xfrm>
              <a:off x="6756653" y="4003547"/>
              <a:ext cx="388620" cy="532765"/>
            </a:xfrm>
            <a:custGeom>
              <a:avLst/>
              <a:gdLst/>
              <a:ahLst/>
              <a:cxnLst/>
              <a:rect l="l" t="t" r="r" b="b"/>
              <a:pathLst>
                <a:path w="388620" h="532764">
                  <a:moveTo>
                    <a:pt x="269748" y="0"/>
                  </a:moveTo>
                  <a:lnTo>
                    <a:pt x="297017" y="1615"/>
                  </a:lnTo>
                  <a:lnTo>
                    <a:pt x="325881" y="6445"/>
                  </a:lnTo>
                  <a:lnTo>
                    <a:pt x="356365" y="14466"/>
                  </a:lnTo>
                  <a:lnTo>
                    <a:pt x="388493" y="25653"/>
                  </a:lnTo>
                  <a:lnTo>
                    <a:pt x="388493" y="183769"/>
                  </a:lnTo>
                  <a:lnTo>
                    <a:pt x="379112" y="173104"/>
                  </a:lnTo>
                  <a:lnTo>
                    <a:pt x="369649" y="163798"/>
                  </a:lnTo>
                  <a:lnTo>
                    <a:pt x="332472" y="140017"/>
                  </a:lnTo>
                  <a:lnTo>
                    <a:pt x="294423" y="129349"/>
                  </a:lnTo>
                  <a:lnTo>
                    <a:pt x="274447" y="128015"/>
                  </a:lnTo>
                  <a:lnTo>
                    <a:pt x="249582" y="129946"/>
                  </a:lnTo>
                  <a:lnTo>
                    <a:pt x="204902" y="145428"/>
                  </a:lnTo>
                  <a:lnTo>
                    <a:pt x="164036" y="180363"/>
                  </a:lnTo>
                  <a:lnTo>
                    <a:pt x="140033" y="234084"/>
                  </a:lnTo>
                  <a:lnTo>
                    <a:pt x="137032" y="266445"/>
                  </a:lnTo>
                  <a:lnTo>
                    <a:pt x="140033" y="298569"/>
                  </a:lnTo>
                  <a:lnTo>
                    <a:pt x="164036" y="352099"/>
                  </a:lnTo>
                  <a:lnTo>
                    <a:pt x="204902" y="387082"/>
                  </a:lnTo>
                  <a:lnTo>
                    <a:pt x="249582" y="402564"/>
                  </a:lnTo>
                  <a:lnTo>
                    <a:pt x="274447" y="404494"/>
                  </a:lnTo>
                  <a:lnTo>
                    <a:pt x="294423" y="403161"/>
                  </a:lnTo>
                  <a:lnTo>
                    <a:pt x="332472" y="392493"/>
                  </a:lnTo>
                  <a:lnTo>
                    <a:pt x="369506" y="368887"/>
                  </a:lnTo>
                  <a:lnTo>
                    <a:pt x="388493" y="348614"/>
                  </a:lnTo>
                  <a:lnTo>
                    <a:pt x="388493" y="506729"/>
                  </a:lnTo>
                  <a:lnTo>
                    <a:pt x="356725" y="517991"/>
                  </a:lnTo>
                  <a:lnTo>
                    <a:pt x="326183" y="526049"/>
                  </a:lnTo>
                  <a:lnTo>
                    <a:pt x="296856" y="530893"/>
                  </a:lnTo>
                  <a:lnTo>
                    <a:pt x="268731" y="532510"/>
                  </a:lnTo>
                  <a:lnTo>
                    <a:pt x="221986" y="528657"/>
                  </a:lnTo>
                  <a:lnTo>
                    <a:pt x="177752" y="517112"/>
                  </a:lnTo>
                  <a:lnTo>
                    <a:pt x="136018" y="497899"/>
                  </a:lnTo>
                  <a:lnTo>
                    <a:pt x="96774" y="471043"/>
                  </a:lnTo>
                  <a:lnTo>
                    <a:pt x="61935" y="437743"/>
                  </a:lnTo>
                  <a:lnTo>
                    <a:pt x="34838" y="400634"/>
                  </a:lnTo>
                  <a:lnTo>
                    <a:pt x="15483" y="359714"/>
                  </a:lnTo>
                  <a:lnTo>
                    <a:pt x="3870" y="314985"/>
                  </a:lnTo>
                  <a:lnTo>
                    <a:pt x="0" y="266445"/>
                  </a:lnTo>
                  <a:lnTo>
                    <a:pt x="3870" y="217769"/>
                  </a:lnTo>
                  <a:lnTo>
                    <a:pt x="15483" y="172933"/>
                  </a:lnTo>
                  <a:lnTo>
                    <a:pt x="34838" y="131937"/>
                  </a:lnTo>
                  <a:lnTo>
                    <a:pt x="61935" y="94782"/>
                  </a:lnTo>
                  <a:lnTo>
                    <a:pt x="96774" y="61468"/>
                  </a:lnTo>
                  <a:lnTo>
                    <a:pt x="136088" y="34557"/>
                  </a:lnTo>
                  <a:lnTo>
                    <a:pt x="178022" y="15351"/>
                  </a:lnTo>
                  <a:lnTo>
                    <a:pt x="222575" y="3835"/>
                  </a:lnTo>
                  <a:lnTo>
                    <a:pt x="269748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1" name="object 21"/>
          <p:cNvSpPr txBox="1"/>
          <p:nvPr/>
        </p:nvSpPr>
        <p:spPr>
          <a:xfrm>
            <a:off x="2049017" y="5478881"/>
            <a:ext cx="3248660" cy="5772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>
                <a:latin typeface="Calibri"/>
                <a:cs typeface="Calibri"/>
              </a:rPr>
              <a:t>Que</a:t>
            </a:r>
            <a:r>
              <a:rPr dirty="0" sz="1800" spc="5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Ele</a:t>
            </a:r>
            <a:r>
              <a:rPr dirty="0" sz="1800" spc="-10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se</a:t>
            </a:r>
            <a:r>
              <a:rPr dirty="0" sz="1800" spc="-1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libertasse das</a:t>
            </a:r>
            <a:r>
              <a:rPr dirty="0" sz="1800" spc="-10">
                <a:latin typeface="Calibri"/>
                <a:cs typeface="Calibri"/>
              </a:rPr>
              <a:t> </a:t>
            </a:r>
            <a:r>
              <a:rPr dirty="0" sz="1800" spc="-15">
                <a:latin typeface="Calibri"/>
                <a:cs typeface="Calibri"/>
              </a:rPr>
              <a:t>correntes</a:t>
            </a:r>
            <a:endParaRPr sz="1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 sz="1800" spc="-5">
                <a:latin typeface="Calibri"/>
                <a:cs typeface="Calibri"/>
              </a:rPr>
              <a:t>que </a:t>
            </a:r>
            <a:r>
              <a:rPr dirty="0" sz="1800">
                <a:latin typeface="Calibri"/>
                <a:cs typeface="Calibri"/>
              </a:rPr>
              <a:t>O</a:t>
            </a:r>
            <a:r>
              <a:rPr dirty="0" sz="1800" spc="-15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prendiam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7888985" y="5471871"/>
            <a:ext cx="3060065" cy="577215"/>
          </a:xfrm>
          <a:prstGeom prst="rect">
            <a:avLst/>
          </a:prstGeom>
        </p:spPr>
        <p:txBody>
          <a:bodyPr wrap="square" lIns="0" tIns="9525" rIns="0" bIns="0" rtlCol="0" vert="horz">
            <a:spAutoFit/>
          </a:bodyPr>
          <a:lstStyle/>
          <a:p>
            <a:pPr marL="12700" marR="5080">
              <a:lnSpc>
                <a:spcPct val="101099"/>
              </a:lnSpc>
              <a:spcBef>
                <a:spcPts val="75"/>
              </a:spcBef>
            </a:pPr>
            <a:r>
              <a:rPr dirty="0" sz="1800">
                <a:latin typeface="Calibri"/>
                <a:cs typeface="Calibri"/>
              </a:rPr>
              <a:t>Que </a:t>
            </a:r>
            <a:r>
              <a:rPr dirty="0" sz="1800" spc="-5">
                <a:latin typeface="Calibri"/>
                <a:cs typeface="Calibri"/>
              </a:rPr>
              <a:t>Ele </a:t>
            </a:r>
            <a:r>
              <a:rPr dirty="0" sz="1800" spc="-10">
                <a:latin typeface="Calibri"/>
                <a:cs typeface="Calibri"/>
              </a:rPr>
              <a:t>realizasse </a:t>
            </a:r>
            <a:r>
              <a:rPr dirty="0" sz="1800">
                <a:latin typeface="Calibri"/>
                <a:cs typeface="Calibri"/>
              </a:rPr>
              <a:t>algum </a:t>
            </a:r>
            <a:r>
              <a:rPr dirty="0" sz="1800" spc="-10">
                <a:latin typeface="Calibri"/>
                <a:cs typeface="Calibri"/>
              </a:rPr>
              <a:t>milagre </a:t>
            </a:r>
            <a:r>
              <a:rPr dirty="0" sz="1800" spc="-395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de</a:t>
            </a:r>
            <a:r>
              <a:rPr dirty="0" sz="1800" spc="10">
                <a:latin typeface="Calibri"/>
                <a:cs typeface="Calibri"/>
              </a:rPr>
              <a:t> </a:t>
            </a:r>
            <a:r>
              <a:rPr dirty="0" sz="1800" spc="-15">
                <a:latin typeface="Calibri"/>
                <a:cs typeface="Calibri"/>
              </a:rPr>
              <a:t>cura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23" name="object 23"/>
          <p:cNvSpPr txBox="1">
            <a:spLocks noGrp="1"/>
          </p:cNvSpPr>
          <p:nvPr>
            <p:ph type="title"/>
          </p:nvPr>
        </p:nvSpPr>
        <p:spPr>
          <a:xfrm>
            <a:off x="3074035" y="1205865"/>
            <a:ext cx="4385310" cy="5740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O</a:t>
            </a:r>
            <a:r>
              <a:rPr dirty="0" spc="-15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que</a:t>
            </a:r>
            <a:r>
              <a:rPr dirty="0" spc="-3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pc="-5">
                <a:solidFill>
                  <a:srgbClr val="000000"/>
                </a:solidFill>
                <a:latin typeface="Calibri"/>
                <a:cs typeface="Calibri"/>
              </a:rPr>
              <a:t>Herodes</a:t>
            </a:r>
            <a:r>
              <a:rPr dirty="0" spc="-5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pediu</a:t>
            </a:r>
            <a:r>
              <a:rPr dirty="0" spc="-4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pc="-5">
                <a:solidFill>
                  <a:srgbClr val="000000"/>
                </a:solidFill>
                <a:latin typeface="Calibri"/>
                <a:cs typeface="Calibri"/>
              </a:rPr>
              <a:t>como</a:t>
            </a:r>
            <a:r>
              <a:rPr dirty="0" spc="-25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pc="-10">
                <a:solidFill>
                  <a:srgbClr val="000000"/>
                </a:solidFill>
                <a:latin typeface="Calibri"/>
                <a:cs typeface="Calibri"/>
              </a:rPr>
              <a:t>prova</a:t>
            </a:r>
            <a:r>
              <a:rPr dirty="0" spc="-25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do</a:t>
            </a:r>
            <a:r>
              <a:rPr dirty="0" spc="-3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poder</a:t>
            </a:r>
            <a:r>
              <a:rPr dirty="0" spc="-45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de </a:t>
            </a:r>
            <a:r>
              <a:rPr dirty="0" spc="-395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Jesus?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353692" y="1035050"/>
            <a:ext cx="398780" cy="984250"/>
            <a:chOff x="1353692" y="1035050"/>
            <a:chExt cx="398780" cy="984250"/>
          </a:xfrm>
        </p:grpSpPr>
        <p:sp>
          <p:nvSpPr>
            <p:cNvPr id="3" name="object 3"/>
            <p:cNvSpPr/>
            <p:nvPr/>
          </p:nvSpPr>
          <p:spPr>
            <a:xfrm>
              <a:off x="1365122" y="1046479"/>
              <a:ext cx="375920" cy="961390"/>
            </a:xfrm>
            <a:custGeom>
              <a:avLst/>
              <a:gdLst/>
              <a:ahLst/>
              <a:cxnLst/>
              <a:rect l="l" t="t" r="r" b="b"/>
              <a:pathLst>
                <a:path w="375919" h="961389">
                  <a:moveTo>
                    <a:pt x="375666" y="0"/>
                  </a:moveTo>
                  <a:lnTo>
                    <a:pt x="203835" y="0"/>
                  </a:lnTo>
                  <a:lnTo>
                    <a:pt x="181715" y="46577"/>
                  </a:lnTo>
                  <a:lnTo>
                    <a:pt x="154855" y="89788"/>
                  </a:lnTo>
                  <a:lnTo>
                    <a:pt x="123253" y="129635"/>
                  </a:lnTo>
                  <a:lnTo>
                    <a:pt x="86910" y="166115"/>
                  </a:lnTo>
                  <a:lnTo>
                    <a:pt x="45825" y="199231"/>
                  </a:lnTo>
                  <a:lnTo>
                    <a:pt x="0" y="228981"/>
                  </a:lnTo>
                  <a:lnTo>
                    <a:pt x="0" y="449834"/>
                  </a:lnTo>
                  <a:lnTo>
                    <a:pt x="39369" y="437737"/>
                  </a:lnTo>
                  <a:lnTo>
                    <a:pt x="84455" y="415925"/>
                  </a:lnTo>
                  <a:lnTo>
                    <a:pt x="163703" y="368681"/>
                  </a:lnTo>
                  <a:lnTo>
                    <a:pt x="163703" y="961263"/>
                  </a:lnTo>
                  <a:lnTo>
                    <a:pt x="375666" y="961263"/>
                  </a:lnTo>
                  <a:lnTo>
                    <a:pt x="375666" y="0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" name="object 4"/>
            <p:cNvSpPr/>
            <p:nvPr/>
          </p:nvSpPr>
          <p:spPr>
            <a:xfrm>
              <a:off x="1365122" y="1046479"/>
              <a:ext cx="375920" cy="961390"/>
            </a:xfrm>
            <a:custGeom>
              <a:avLst/>
              <a:gdLst/>
              <a:ahLst/>
              <a:cxnLst/>
              <a:rect l="l" t="t" r="r" b="b"/>
              <a:pathLst>
                <a:path w="375919" h="961389">
                  <a:moveTo>
                    <a:pt x="203835" y="0"/>
                  </a:moveTo>
                  <a:lnTo>
                    <a:pt x="375666" y="0"/>
                  </a:lnTo>
                  <a:lnTo>
                    <a:pt x="375666" y="961263"/>
                  </a:lnTo>
                  <a:lnTo>
                    <a:pt x="163703" y="961263"/>
                  </a:lnTo>
                  <a:lnTo>
                    <a:pt x="163703" y="368681"/>
                  </a:lnTo>
                  <a:lnTo>
                    <a:pt x="84455" y="415925"/>
                  </a:lnTo>
                  <a:lnTo>
                    <a:pt x="61186" y="428045"/>
                  </a:lnTo>
                  <a:lnTo>
                    <a:pt x="39369" y="437737"/>
                  </a:lnTo>
                  <a:lnTo>
                    <a:pt x="18982" y="445000"/>
                  </a:lnTo>
                  <a:lnTo>
                    <a:pt x="0" y="449834"/>
                  </a:lnTo>
                  <a:lnTo>
                    <a:pt x="0" y="228981"/>
                  </a:lnTo>
                  <a:lnTo>
                    <a:pt x="45825" y="199231"/>
                  </a:lnTo>
                  <a:lnTo>
                    <a:pt x="86910" y="166115"/>
                  </a:lnTo>
                  <a:lnTo>
                    <a:pt x="123253" y="129635"/>
                  </a:lnTo>
                  <a:lnTo>
                    <a:pt x="154855" y="89788"/>
                  </a:lnTo>
                  <a:lnTo>
                    <a:pt x="181715" y="46577"/>
                  </a:lnTo>
                  <a:lnTo>
                    <a:pt x="203835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3275203" y="1173302"/>
            <a:ext cx="4260215" cy="852169"/>
          </a:xfrm>
          <a:prstGeom prst="rect"/>
        </p:spPr>
        <p:txBody>
          <a:bodyPr wrap="square" lIns="0" tIns="11430" rIns="0" bIns="0" rtlCol="0" vert="horz">
            <a:spAutoFit/>
          </a:bodyPr>
          <a:lstStyle/>
          <a:p>
            <a:pPr marL="12700" marR="5080">
              <a:lnSpc>
                <a:spcPct val="100600"/>
              </a:lnSpc>
              <a:spcBef>
                <a:spcPts val="90"/>
              </a:spcBef>
            </a:pPr>
            <a:r>
              <a:rPr dirty="0" spc="-5">
                <a:solidFill>
                  <a:srgbClr val="000000"/>
                </a:solidFill>
                <a:latin typeface="Calibri"/>
                <a:cs typeface="Calibri"/>
              </a:rPr>
              <a:t>De</a:t>
            </a: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pc="-10">
                <a:solidFill>
                  <a:srgbClr val="000000"/>
                </a:solidFill>
                <a:latin typeface="Calibri"/>
                <a:cs typeface="Calibri"/>
              </a:rPr>
              <a:t>acordo</a:t>
            </a:r>
            <a:r>
              <a:rPr dirty="0" spc="-15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pc="-5">
                <a:solidFill>
                  <a:srgbClr val="000000"/>
                </a:solidFill>
                <a:latin typeface="Calibri"/>
                <a:cs typeface="Calibri"/>
              </a:rPr>
              <a:t>com </a:t>
            </a: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o</a:t>
            </a:r>
            <a:r>
              <a:rPr dirty="0" spc="5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pc="-25">
                <a:solidFill>
                  <a:srgbClr val="000000"/>
                </a:solidFill>
                <a:latin typeface="Calibri"/>
                <a:cs typeface="Calibri"/>
              </a:rPr>
              <a:t>Texto-Chave,</a:t>
            </a:r>
            <a:r>
              <a:rPr dirty="0" spc="-10">
                <a:solidFill>
                  <a:srgbClr val="000000"/>
                </a:solidFill>
                <a:latin typeface="Calibri"/>
                <a:cs typeface="Calibri"/>
              </a:rPr>
              <a:t> quantas</a:t>
            </a:r>
            <a:r>
              <a:rPr dirty="0" spc="-3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pc="-10">
                <a:solidFill>
                  <a:srgbClr val="000000"/>
                </a:solidFill>
                <a:latin typeface="Calibri"/>
                <a:cs typeface="Calibri"/>
              </a:rPr>
              <a:t>vezes </a:t>
            </a:r>
            <a:r>
              <a:rPr dirty="0" spc="-395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pc="-10">
                <a:solidFill>
                  <a:srgbClr val="000000"/>
                </a:solidFill>
                <a:latin typeface="Calibri"/>
                <a:cs typeface="Calibri"/>
              </a:rPr>
              <a:t>Pilatos perguntou </a:t>
            </a: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à multidão que </a:t>
            </a:r>
            <a:r>
              <a:rPr dirty="0" spc="-5">
                <a:solidFill>
                  <a:srgbClr val="000000"/>
                </a:solidFill>
                <a:latin typeface="Calibri"/>
                <a:cs typeface="Calibri"/>
              </a:rPr>
              <a:t>mal </a:t>
            </a: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Jesus </a:t>
            </a:r>
            <a:r>
              <a:rPr dirty="0" spc="5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pc="-10">
                <a:solidFill>
                  <a:srgbClr val="000000"/>
                </a:solidFill>
                <a:latin typeface="Calibri"/>
                <a:cs typeface="Calibri"/>
              </a:rPr>
              <a:t>havia</a:t>
            </a:r>
            <a:r>
              <a:rPr dirty="0" spc="-2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pc="-10">
                <a:solidFill>
                  <a:srgbClr val="000000"/>
                </a:solidFill>
                <a:latin typeface="Calibri"/>
                <a:cs typeface="Calibri"/>
              </a:rPr>
              <a:t>feito?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2057145" y="3967733"/>
            <a:ext cx="82169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>
                <a:latin typeface="Calibri"/>
                <a:cs typeface="Calibri"/>
              </a:rPr>
              <a:t>Uma</a:t>
            </a:r>
            <a:r>
              <a:rPr dirty="0" sz="1800" spc="-75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vez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030729" y="5539841"/>
            <a:ext cx="104076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5">
                <a:latin typeface="Calibri"/>
                <a:cs typeface="Calibri"/>
              </a:rPr>
              <a:t>Duas</a:t>
            </a:r>
            <a:r>
              <a:rPr dirty="0" sz="1800" spc="-65">
                <a:latin typeface="Calibri"/>
                <a:cs typeface="Calibri"/>
              </a:rPr>
              <a:t> </a:t>
            </a:r>
            <a:r>
              <a:rPr dirty="0" sz="1800" spc="-15">
                <a:latin typeface="Calibri"/>
                <a:cs typeface="Calibri"/>
              </a:rPr>
              <a:t>vezes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939278" y="4035374"/>
            <a:ext cx="957580" cy="3003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40">
                <a:latin typeface="Calibri"/>
                <a:cs typeface="Calibri"/>
              </a:rPr>
              <a:t>Três</a:t>
            </a:r>
            <a:r>
              <a:rPr dirty="0" sz="1800" spc="-65">
                <a:latin typeface="Calibri"/>
                <a:cs typeface="Calibri"/>
              </a:rPr>
              <a:t> </a:t>
            </a:r>
            <a:r>
              <a:rPr dirty="0" sz="1800" spc="-15">
                <a:latin typeface="Calibri"/>
                <a:cs typeface="Calibri"/>
              </a:rPr>
              <a:t>vezes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939278" y="5481929"/>
            <a:ext cx="123634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10">
                <a:latin typeface="Calibri"/>
                <a:cs typeface="Calibri"/>
              </a:rPr>
              <a:t>Quatro</a:t>
            </a:r>
            <a:r>
              <a:rPr dirty="0" sz="1800" spc="-60">
                <a:latin typeface="Calibri"/>
                <a:cs typeface="Calibri"/>
              </a:rPr>
              <a:t> </a:t>
            </a:r>
            <a:r>
              <a:rPr dirty="0" sz="1800" spc="-15">
                <a:latin typeface="Calibri"/>
                <a:cs typeface="Calibri"/>
              </a:rPr>
              <a:t>vezes</a:t>
            </a:r>
            <a:endParaRPr sz="1800">
              <a:latin typeface="Calibri"/>
              <a:cs typeface="Calibri"/>
            </a:endParaRPr>
          </a:p>
        </p:txBody>
      </p:sp>
      <p:grpSp>
        <p:nvGrpSpPr>
          <p:cNvPr id="10" name="object 10"/>
          <p:cNvGrpSpPr/>
          <p:nvPr/>
        </p:nvGrpSpPr>
        <p:grpSpPr>
          <a:xfrm>
            <a:off x="792810" y="3967479"/>
            <a:ext cx="553720" cy="530860"/>
            <a:chOff x="792810" y="3967479"/>
            <a:chExt cx="553720" cy="530860"/>
          </a:xfrm>
        </p:grpSpPr>
        <p:sp>
          <p:nvSpPr>
            <p:cNvPr id="11" name="object 11"/>
            <p:cNvSpPr/>
            <p:nvPr/>
          </p:nvSpPr>
          <p:spPr>
            <a:xfrm>
              <a:off x="804240" y="3978909"/>
              <a:ext cx="530860" cy="508000"/>
            </a:xfrm>
            <a:custGeom>
              <a:avLst/>
              <a:gdLst/>
              <a:ahLst/>
              <a:cxnLst/>
              <a:rect l="l" t="t" r="r" b="b"/>
              <a:pathLst>
                <a:path w="530860" h="508000">
                  <a:moveTo>
                    <a:pt x="339318" y="0"/>
                  </a:moveTo>
                  <a:lnTo>
                    <a:pt x="195338" y="0"/>
                  </a:lnTo>
                  <a:lnTo>
                    <a:pt x="0" y="507872"/>
                  </a:lnTo>
                  <a:lnTo>
                    <a:pt x="139522" y="507872"/>
                  </a:lnTo>
                  <a:lnTo>
                    <a:pt x="174498" y="419226"/>
                  </a:lnTo>
                  <a:lnTo>
                    <a:pt x="497155" y="419226"/>
                  </a:lnTo>
                  <a:lnTo>
                    <a:pt x="459333" y="318769"/>
                  </a:lnTo>
                  <a:lnTo>
                    <a:pt x="210959" y="318769"/>
                  </a:lnTo>
                  <a:lnTo>
                    <a:pt x="266395" y="156971"/>
                  </a:lnTo>
                  <a:lnTo>
                    <a:pt x="398417" y="156971"/>
                  </a:lnTo>
                  <a:lnTo>
                    <a:pt x="339318" y="0"/>
                  </a:lnTo>
                  <a:close/>
                </a:path>
                <a:path w="530860" h="508000">
                  <a:moveTo>
                    <a:pt x="497155" y="419226"/>
                  </a:moveTo>
                  <a:lnTo>
                    <a:pt x="356806" y="419226"/>
                  </a:lnTo>
                  <a:lnTo>
                    <a:pt x="389559" y="507872"/>
                  </a:lnTo>
                  <a:lnTo>
                    <a:pt x="530529" y="507872"/>
                  </a:lnTo>
                  <a:lnTo>
                    <a:pt x="497155" y="419226"/>
                  </a:lnTo>
                  <a:close/>
                </a:path>
                <a:path w="530860" h="508000">
                  <a:moveTo>
                    <a:pt x="398417" y="156971"/>
                  </a:moveTo>
                  <a:lnTo>
                    <a:pt x="266395" y="156971"/>
                  </a:lnTo>
                  <a:lnTo>
                    <a:pt x="321094" y="318769"/>
                  </a:lnTo>
                  <a:lnTo>
                    <a:pt x="459333" y="318769"/>
                  </a:lnTo>
                  <a:lnTo>
                    <a:pt x="398417" y="156971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2" name="object 12"/>
            <p:cNvSpPr/>
            <p:nvPr/>
          </p:nvSpPr>
          <p:spPr>
            <a:xfrm>
              <a:off x="804240" y="3978909"/>
              <a:ext cx="530860" cy="508000"/>
            </a:xfrm>
            <a:custGeom>
              <a:avLst/>
              <a:gdLst/>
              <a:ahLst/>
              <a:cxnLst/>
              <a:rect l="l" t="t" r="r" b="b"/>
              <a:pathLst>
                <a:path w="530860" h="508000">
                  <a:moveTo>
                    <a:pt x="266395" y="156971"/>
                  </a:moveTo>
                  <a:lnTo>
                    <a:pt x="210959" y="318769"/>
                  </a:lnTo>
                  <a:lnTo>
                    <a:pt x="321094" y="318769"/>
                  </a:lnTo>
                  <a:lnTo>
                    <a:pt x="266395" y="156971"/>
                  </a:lnTo>
                  <a:close/>
                </a:path>
                <a:path w="530860" h="508000">
                  <a:moveTo>
                    <a:pt x="195338" y="0"/>
                  </a:moveTo>
                  <a:lnTo>
                    <a:pt x="339318" y="0"/>
                  </a:lnTo>
                  <a:lnTo>
                    <a:pt x="530529" y="507872"/>
                  </a:lnTo>
                  <a:lnTo>
                    <a:pt x="389559" y="507872"/>
                  </a:lnTo>
                  <a:lnTo>
                    <a:pt x="356806" y="419226"/>
                  </a:lnTo>
                  <a:lnTo>
                    <a:pt x="174498" y="419226"/>
                  </a:lnTo>
                  <a:lnTo>
                    <a:pt x="139522" y="507872"/>
                  </a:lnTo>
                  <a:lnTo>
                    <a:pt x="0" y="507872"/>
                  </a:lnTo>
                  <a:lnTo>
                    <a:pt x="195338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3" name="object 13"/>
          <p:cNvGrpSpPr/>
          <p:nvPr/>
        </p:nvGrpSpPr>
        <p:grpSpPr>
          <a:xfrm>
            <a:off x="875855" y="5474334"/>
            <a:ext cx="409575" cy="530860"/>
            <a:chOff x="875855" y="5474334"/>
            <a:chExt cx="409575" cy="530860"/>
          </a:xfrm>
        </p:grpSpPr>
        <p:sp>
          <p:nvSpPr>
            <p:cNvPr id="14" name="object 14"/>
            <p:cNvSpPr/>
            <p:nvPr/>
          </p:nvSpPr>
          <p:spPr>
            <a:xfrm>
              <a:off x="887285" y="5485764"/>
              <a:ext cx="386715" cy="508000"/>
            </a:xfrm>
            <a:custGeom>
              <a:avLst/>
              <a:gdLst/>
              <a:ahLst/>
              <a:cxnLst/>
              <a:rect l="l" t="t" r="r" b="b"/>
              <a:pathLst>
                <a:path w="386715" h="508000">
                  <a:moveTo>
                    <a:pt x="196456" y="0"/>
                  </a:moveTo>
                  <a:lnTo>
                    <a:pt x="0" y="0"/>
                  </a:lnTo>
                  <a:lnTo>
                    <a:pt x="0" y="507809"/>
                  </a:lnTo>
                  <a:lnTo>
                    <a:pt x="211340" y="507809"/>
                  </a:lnTo>
                  <a:lnTo>
                    <a:pt x="256267" y="504577"/>
                  </a:lnTo>
                  <a:lnTo>
                    <a:pt x="295055" y="494882"/>
                  </a:lnTo>
                  <a:lnTo>
                    <a:pt x="354215" y="456095"/>
                  </a:lnTo>
                  <a:lnTo>
                    <a:pt x="378461" y="415072"/>
                  </a:lnTo>
                  <a:lnTo>
                    <a:pt x="380368" y="407352"/>
                  </a:lnTo>
                  <a:lnTo>
                    <a:pt x="132080" y="407352"/>
                  </a:lnTo>
                  <a:lnTo>
                    <a:pt x="132080" y="300202"/>
                  </a:lnTo>
                  <a:lnTo>
                    <a:pt x="373552" y="300202"/>
                  </a:lnTo>
                  <a:lnTo>
                    <a:pt x="366560" y="286435"/>
                  </a:lnTo>
                  <a:lnTo>
                    <a:pt x="353027" y="269852"/>
                  </a:lnTo>
                  <a:lnTo>
                    <a:pt x="334676" y="256201"/>
                  </a:lnTo>
                  <a:lnTo>
                    <a:pt x="311506" y="245482"/>
                  </a:lnTo>
                  <a:lnTo>
                    <a:pt x="283514" y="237693"/>
                  </a:lnTo>
                  <a:lnTo>
                    <a:pt x="296213" y="229273"/>
                  </a:lnTo>
                  <a:lnTo>
                    <a:pt x="307144" y="220016"/>
                  </a:lnTo>
                  <a:lnTo>
                    <a:pt x="316306" y="209923"/>
                  </a:lnTo>
                  <a:lnTo>
                    <a:pt x="323199" y="199732"/>
                  </a:lnTo>
                  <a:lnTo>
                    <a:pt x="132080" y="199732"/>
                  </a:lnTo>
                  <a:lnTo>
                    <a:pt x="132080" y="100457"/>
                  </a:lnTo>
                  <a:lnTo>
                    <a:pt x="335503" y="100457"/>
                  </a:lnTo>
                  <a:lnTo>
                    <a:pt x="333616" y="84710"/>
                  </a:lnTo>
                  <a:lnTo>
                    <a:pt x="316471" y="47635"/>
                  </a:lnTo>
                  <a:lnTo>
                    <a:pt x="287896" y="21165"/>
                  </a:lnTo>
                  <a:lnTo>
                    <a:pt x="247891" y="5289"/>
                  </a:lnTo>
                  <a:lnTo>
                    <a:pt x="196456" y="0"/>
                  </a:lnTo>
                  <a:close/>
                </a:path>
                <a:path w="386715" h="508000">
                  <a:moveTo>
                    <a:pt x="373552" y="300202"/>
                  </a:moveTo>
                  <a:lnTo>
                    <a:pt x="159169" y="300202"/>
                  </a:lnTo>
                  <a:lnTo>
                    <a:pt x="175485" y="300340"/>
                  </a:lnTo>
                  <a:lnTo>
                    <a:pt x="189207" y="300756"/>
                  </a:lnTo>
                  <a:lnTo>
                    <a:pt x="228831" y="308616"/>
                  </a:lnTo>
                  <a:lnTo>
                    <a:pt x="254495" y="354520"/>
                  </a:lnTo>
                  <a:lnTo>
                    <a:pt x="253080" y="367400"/>
                  </a:lnTo>
                  <a:lnTo>
                    <a:pt x="219950" y="400660"/>
                  </a:lnTo>
                  <a:lnTo>
                    <a:pt x="161391" y="407352"/>
                  </a:lnTo>
                  <a:lnTo>
                    <a:pt x="380368" y="407352"/>
                  </a:lnTo>
                  <a:lnTo>
                    <a:pt x="384510" y="390585"/>
                  </a:lnTo>
                  <a:lnTo>
                    <a:pt x="386524" y="363448"/>
                  </a:lnTo>
                  <a:lnTo>
                    <a:pt x="385282" y="342169"/>
                  </a:lnTo>
                  <a:lnTo>
                    <a:pt x="381547" y="322241"/>
                  </a:lnTo>
                  <a:lnTo>
                    <a:pt x="375310" y="303664"/>
                  </a:lnTo>
                  <a:lnTo>
                    <a:pt x="373552" y="300202"/>
                  </a:lnTo>
                  <a:close/>
                </a:path>
                <a:path w="386715" h="508000">
                  <a:moveTo>
                    <a:pt x="335503" y="100457"/>
                  </a:moveTo>
                  <a:lnTo>
                    <a:pt x="156159" y="100457"/>
                  </a:lnTo>
                  <a:lnTo>
                    <a:pt x="164960" y="100674"/>
                  </a:lnTo>
                  <a:lnTo>
                    <a:pt x="172832" y="101342"/>
                  </a:lnTo>
                  <a:lnTo>
                    <a:pt x="209135" y="121137"/>
                  </a:lnTo>
                  <a:lnTo>
                    <a:pt x="216915" y="149885"/>
                  </a:lnTo>
                  <a:lnTo>
                    <a:pt x="216175" y="159348"/>
                  </a:lnTo>
                  <a:lnTo>
                    <a:pt x="185427" y="195549"/>
                  </a:lnTo>
                  <a:lnTo>
                    <a:pt x="156159" y="199732"/>
                  </a:lnTo>
                  <a:lnTo>
                    <a:pt x="323199" y="199732"/>
                  </a:lnTo>
                  <a:lnTo>
                    <a:pt x="338354" y="151490"/>
                  </a:lnTo>
                  <a:lnTo>
                    <a:pt x="339331" y="132397"/>
                  </a:lnTo>
                  <a:lnTo>
                    <a:pt x="335503" y="100457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5" name="object 1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007935" y="5774537"/>
              <a:ext cx="145275" cy="130009"/>
            </a:xfrm>
            <a:prstGeom prst="rect">
              <a:avLst/>
            </a:prstGeom>
          </p:spPr>
        </p:pic>
        <p:pic>
          <p:nvPicPr>
            <p:cNvPr id="16" name="object 1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07935" y="5574791"/>
              <a:ext cx="107696" cy="122135"/>
            </a:xfrm>
            <a:prstGeom prst="rect">
              <a:avLst/>
            </a:prstGeom>
          </p:spPr>
        </p:pic>
        <p:sp>
          <p:nvSpPr>
            <p:cNvPr id="17" name="object 17"/>
            <p:cNvSpPr/>
            <p:nvPr/>
          </p:nvSpPr>
          <p:spPr>
            <a:xfrm>
              <a:off x="887285" y="5485764"/>
              <a:ext cx="386715" cy="508000"/>
            </a:xfrm>
            <a:custGeom>
              <a:avLst/>
              <a:gdLst/>
              <a:ahLst/>
              <a:cxnLst/>
              <a:rect l="l" t="t" r="r" b="b"/>
              <a:pathLst>
                <a:path w="386715" h="508000">
                  <a:moveTo>
                    <a:pt x="0" y="0"/>
                  </a:moveTo>
                  <a:lnTo>
                    <a:pt x="196456" y="0"/>
                  </a:lnTo>
                  <a:lnTo>
                    <a:pt x="247891" y="5289"/>
                  </a:lnTo>
                  <a:lnTo>
                    <a:pt x="287896" y="21165"/>
                  </a:lnTo>
                  <a:lnTo>
                    <a:pt x="316471" y="47635"/>
                  </a:lnTo>
                  <a:lnTo>
                    <a:pt x="333616" y="84710"/>
                  </a:lnTo>
                  <a:lnTo>
                    <a:pt x="339331" y="132397"/>
                  </a:lnTo>
                  <a:lnTo>
                    <a:pt x="338354" y="151490"/>
                  </a:lnTo>
                  <a:lnTo>
                    <a:pt x="323697" y="198996"/>
                  </a:lnTo>
                  <a:lnTo>
                    <a:pt x="296213" y="229273"/>
                  </a:lnTo>
                  <a:lnTo>
                    <a:pt x="283514" y="237693"/>
                  </a:lnTo>
                  <a:lnTo>
                    <a:pt x="311506" y="245482"/>
                  </a:lnTo>
                  <a:lnTo>
                    <a:pt x="353027" y="269852"/>
                  </a:lnTo>
                  <a:lnTo>
                    <a:pt x="375310" y="303664"/>
                  </a:lnTo>
                  <a:lnTo>
                    <a:pt x="385282" y="342169"/>
                  </a:lnTo>
                  <a:lnTo>
                    <a:pt x="386524" y="363448"/>
                  </a:lnTo>
                  <a:lnTo>
                    <a:pt x="384510" y="390585"/>
                  </a:lnTo>
                  <a:lnTo>
                    <a:pt x="368366" y="436909"/>
                  </a:lnTo>
                  <a:lnTo>
                    <a:pt x="327705" y="478721"/>
                  </a:lnTo>
                  <a:lnTo>
                    <a:pt x="256267" y="504577"/>
                  </a:lnTo>
                  <a:lnTo>
                    <a:pt x="211340" y="507809"/>
                  </a:lnTo>
                  <a:lnTo>
                    <a:pt x="0" y="507809"/>
                  </a:lnTo>
                  <a:lnTo>
                    <a:pt x="0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8" name="object 18"/>
          <p:cNvGrpSpPr/>
          <p:nvPr/>
        </p:nvGrpSpPr>
        <p:grpSpPr>
          <a:xfrm>
            <a:off x="6755003" y="5527547"/>
            <a:ext cx="468630" cy="530860"/>
            <a:chOff x="6755003" y="5527547"/>
            <a:chExt cx="468630" cy="530860"/>
          </a:xfrm>
        </p:grpSpPr>
        <p:sp>
          <p:nvSpPr>
            <p:cNvPr id="19" name="object 19"/>
            <p:cNvSpPr/>
            <p:nvPr/>
          </p:nvSpPr>
          <p:spPr>
            <a:xfrm>
              <a:off x="6766433" y="5538977"/>
              <a:ext cx="445770" cy="508000"/>
            </a:xfrm>
            <a:custGeom>
              <a:avLst/>
              <a:gdLst/>
              <a:ahLst/>
              <a:cxnLst/>
              <a:rect l="l" t="t" r="r" b="b"/>
              <a:pathLst>
                <a:path w="445770" h="508000">
                  <a:moveTo>
                    <a:pt x="194945" y="0"/>
                  </a:moveTo>
                  <a:lnTo>
                    <a:pt x="0" y="0"/>
                  </a:lnTo>
                  <a:lnTo>
                    <a:pt x="0" y="507873"/>
                  </a:lnTo>
                  <a:lnTo>
                    <a:pt x="194945" y="507873"/>
                  </a:lnTo>
                  <a:lnTo>
                    <a:pt x="215328" y="507011"/>
                  </a:lnTo>
                  <a:lnTo>
                    <a:pt x="255524" y="500125"/>
                  </a:lnTo>
                  <a:lnTo>
                    <a:pt x="310838" y="478485"/>
                  </a:lnTo>
                  <a:lnTo>
                    <a:pt x="343042" y="457681"/>
                  </a:lnTo>
                  <a:lnTo>
                    <a:pt x="371937" y="431693"/>
                  </a:lnTo>
                  <a:lnTo>
                    <a:pt x="397510" y="400519"/>
                  </a:lnTo>
                  <a:lnTo>
                    <a:pt x="399196" y="397738"/>
                  </a:lnTo>
                  <a:lnTo>
                    <a:pt x="132080" y="397738"/>
                  </a:lnTo>
                  <a:lnTo>
                    <a:pt x="132080" y="110121"/>
                  </a:lnTo>
                  <a:lnTo>
                    <a:pt x="399654" y="110121"/>
                  </a:lnTo>
                  <a:lnTo>
                    <a:pt x="380269" y="85001"/>
                  </a:lnTo>
                  <a:lnTo>
                    <a:pt x="327406" y="39751"/>
                  </a:lnTo>
                  <a:lnTo>
                    <a:pt x="263747" y="9921"/>
                  </a:lnTo>
                  <a:lnTo>
                    <a:pt x="230000" y="2478"/>
                  </a:lnTo>
                  <a:lnTo>
                    <a:pt x="194945" y="0"/>
                  </a:lnTo>
                  <a:close/>
                </a:path>
                <a:path w="445770" h="508000">
                  <a:moveTo>
                    <a:pt x="399654" y="110121"/>
                  </a:moveTo>
                  <a:lnTo>
                    <a:pt x="162178" y="110121"/>
                  </a:lnTo>
                  <a:lnTo>
                    <a:pt x="198614" y="113362"/>
                  </a:lnTo>
                  <a:lnTo>
                    <a:pt x="230203" y="123085"/>
                  </a:lnTo>
                  <a:lnTo>
                    <a:pt x="278892" y="161975"/>
                  </a:lnTo>
                  <a:lnTo>
                    <a:pt x="301005" y="204503"/>
                  </a:lnTo>
                  <a:lnTo>
                    <a:pt x="308356" y="253746"/>
                  </a:lnTo>
                  <a:lnTo>
                    <a:pt x="306520" y="279227"/>
                  </a:lnTo>
                  <a:lnTo>
                    <a:pt x="291800" y="325296"/>
                  </a:lnTo>
                  <a:lnTo>
                    <a:pt x="257101" y="368570"/>
                  </a:lnTo>
                  <a:lnTo>
                    <a:pt x="198756" y="394497"/>
                  </a:lnTo>
                  <a:lnTo>
                    <a:pt x="162178" y="397738"/>
                  </a:lnTo>
                  <a:lnTo>
                    <a:pt x="399196" y="397738"/>
                  </a:lnTo>
                  <a:lnTo>
                    <a:pt x="418419" y="366027"/>
                  </a:lnTo>
                  <a:lnTo>
                    <a:pt x="433339" y="330066"/>
                  </a:lnTo>
                  <a:lnTo>
                    <a:pt x="442283" y="292638"/>
                  </a:lnTo>
                  <a:lnTo>
                    <a:pt x="445262" y="253746"/>
                  </a:lnTo>
                  <a:lnTo>
                    <a:pt x="443640" y="225492"/>
                  </a:lnTo>
                  <a:lnTo>
                    <a:pt x="438769" y="197656"/>
                  </a:lnTo>
                  <a:lnTo>
                    <a:pt x="430635" y="170239"/>
                  </a:lnTo>
                  <a:lnTo>
                    <a:pt x="419226" y="143243"/>
                  </a:lnTo>
                  <a:lnTo>
                    <a:pt x="401486" y="112495"/>
                  </a:lnTo>
                  <a:lnTo>
                    <a:pt x="399654" y="110121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0" name="object 20"/>
            <p:cNvSpPr/>
            <p:nvPr/>
          </p:nvSpPr>
          <p:spPr>
            <a:xfrm>
              <a:off x="6766433" y="5538977"/>
              <a:ext cx="445770" cy="508000"/>
            </a:xfrm>
            <a:custGeom>
              <a:avLst/>
              <a:gdLst/>
              <a:ahLst/>
              <a:cxnLst/>
              <a:rect l="l" t="t" r="r" b="b"/>
              <a:pathLst>
                <a:path w="445770" h="508000">
                  <a:moveTo>
                    <a:pt x="132080" y="110121"/>
                  </a:moveTo>
                  <a:lnTo>
                    <a:pt x="132080" y="397738"/>
                  </a:lnTo>
                  <a:lnTo>
                    <a:pt x="162178" y="397738"/>
                  </a:lnTo>
                  <a:lnTo>
                    <a:pt x="230393" y="384775"/>
                  </a:lnTo>
                  <a:lnTo>
                    <a:pt x="278892" y="345884"/>
                  </a:lnTo>
                  <a:lnTo>
                    <a:pt x="301005" y="303077"/>
                  </a:lnTo>
                  <a:lnTo>
                    <a:pt x="308356" y="253746"/>
                  </a:lnTo>
                  <a:lnTo>
                    <a:pt x="306520" y="228285"/>
                  </a:lnTo>
                  <a:lnTo>
                    <a:pt x="291800" y="182399"/>
                  </a:lnTo>
                  <a:lnTo>
                    <a:pt x="256958" y="139289"/>
                  </a:lnTo>
                  <a:lnTo>
                    <a:pt x="198614" y="113362"/>
                  </a:lnTo>
                  <a:lnTo>
                    <a:pt x="162178" y="110121"/>
                  </a:lnTo>
                  <a:lnTo>
                    <a:pt x="132080" y="110121"/>
                  </a:lnTo>
                  <a:close/>
                </a:path>
                <a:path w="445770" h="508000">
                  <a:moveTo>
                    <a:pt x="0" y="0"/>
                  </a:moveTo>
                  <a:lnTo>
                    <a:pt x="194945" y="0"/>
                  </a:lnTo>
                  <a:lnTo>
                    <a:pt x="230000" y="2478"/>
                  </a:lnTo>
                  <a:lnTo>
                    <a:pt x="296207" y="22342"/>
                  </a:lnTo>
                  <a:lnTo>
                    <a:pt x="355576" y="60754"/>
                  </a:lnTo>
                  <a:lnTo>
                    <a:pt x="401486" y="112495"/>
                  </a:lnTo>
                  <a:lnTo>
                    <a:pt x="430635" y="170239"/>
                  </a:lnTo>
                  <a:lnTo>
                    <a:pt x="443640" y="225492"/>
                  </a:lnTo>
                  <a:lnTo>
                    <a:pt x="445262" y="253746"/>
                  </a:lnTo>
                  <a:lnTo>
                    <a:pt x="442283" y="292638"/>
                  </a:lnTo>
                  <a:lnTo>
                    <a:pt x="433339" y="330066"/>
                  </a:lnTo>
                  <a:lnTo>
                    <a:pt x="418419" y="366027"/>
                  </a:lnTo>
                  <a:lnTo>
                    <a:pt x="397510" y="400519"/>
                  </a:lnTo>
                  <a:lnTo>
                    <a:pt x="371937" y="431693"/>
                  </a:lnTo>
                  <a:lnTo>
                    <a:pt x="343042" y="457681"/>
                  </a:lnTo>
                  <a:lnTo>
                    <a:pt x="310838" y="478485"/>
                  </a:lnTo>
                  <a:lnTo>
                    <a:pt x="275336" y="494106"/>
                  </a:lnTo>
                  <a:lnTo>
                    <a:pt x="235521" y="504428"/>
                  </a:lnTo>
                  <a:lnTo>
                    <a:pt x="194945" y="507873"/>
                  </a:lnTo>
                  <a:lnTo>
                    <a:pt x="0" y="507873"/>
                  </a:lnTo>
                  <a:lnTo>
                    <a:pt x="0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21" name="object 21"/>
          <p:cNvGrpSpPr/>
          <p:nvPr/>
        </p:nvGrpSpPr>
        <p:grpSpPr>
          <a:xfrm>
            <a:off x="6745223" y="3992117"/>
            <a:ext cx="411480" cy="555625"/>
            <a:chOff x="6745223" y="3992117"/>
            <a:chExt cx="411480" cy="555625"/>
          </a:xfrm>
        </p:grpSpPr>
        <p:sp>
          <p:nvSpPr>
            <p:cNvPr id="22" name="object 22"/>
            <p:cNvSpPr/>
            <p:nvPr/>
          </p:nvSpPr>
          <p:spPr>
            <a:xfrm>
              <a:off x="6756653" y="4003547"/>
              <a:ext cx="388620" cy="532765"/>
            </a:xfrm>
            <a:custGeom>
              <a:avLst/>
              <a:gdLst/>
              <a:ahLst/>
              <a:cxnLst/>
              <a:rect l="l" t="t" r="r" b="b"/>
              <a:pathLst>
                <a:path w="388620" h="532764">
                  <a:moveTo>
                    <a:pt x="269748" y="0"/>
                  </a:moveTo>
                  <a:lnTo>
                    <a:pt x="222575" y="3835"/>
                  </a:lnTo>
                  <a:lnTo>
                    <a:pt x="178022" y="15351"/>
                  </a:lnTo>
                  <a:lnTo>
                    <a:pt x="136088" y="34557"/>
                  </a:lnTo>
                  <a:lnTo>
                    <a:pt x="96774" y="61468"/>
                  </a:lnTo>
                  <a:lnTo>
                    <a:pt x="61935" y="94782"/>
                  </a:lnTo>
                  <a:lnTo>
                    <a:pt x="34838" y="131937"/>
                  </a:lnTo>
                  <a:lnTo>
                    <a:pt x="15483" y="172933"/>
                  </a:lnTo>
                  <a:lnTo>
                    <a:pt x="3870" y="217769"/>
                  </a:lnTo>
                  <a:lnTo>
                    <a:pt x="0" y="266445"/>
                  </a:lnTo>
                  <a:lnTo>
                    <a:pt x="3870" y="314985"/>
                  </a:lnTo>
                  <a:lnTo>
                    <a:pt x="15483" y="359714"/>
                  </a:lnTo>
                  <a:lnTo>
                    <a:pt x="34838" y="400634"/>
                  </a:lnTo>
                  <a:lnTo>
                    <a:pt x="61935" y="437743"/>
                  </a:lnTo>
                  <a:lnTo>
                    <a:pt x="96774" y="471043"/>
                  </a:lnTo>
                  <a:lnTo>
                    <a:pt x="136018" y="497899"/>
                  </a:lnTo>
                  <a:lnTo>
                    <a:pt x="177752" y="517112"/>
                  </a:lnTo>
                  <a:lnTo>
                    <a:pt x="221986" y="528657"/>
                  </a:lnTo>
                  <a:lnTo>
                    <a:pt x="268731" y="532510"/>
                  </a:lnTo>
                  <a:lnTo>
                    <a:pt x="296856" y="530893"/>
                  </a:lnTo>
                  <a:lnTo>
                    <a:pt x="326183" y="526049"/>
                  </a:lnTo>
                  <a:lnTo>
                    <a:pt x="356725" y="517991"/>
                  </a:lnTo>
                  <a:lnTo>
                    <a:pt x="388493" y="506729"/>
                  </a:lnTo>
                  <a:lnTo>
                    <a:pt x="388493" y="348614"/>
                  </a:lnTo>
                  <a:lnTo>
                    <a:pt x="378987" y="359495"/>
                  </a:lnTo>
                  <a:lnTo>
                    <a:pt x="369506" y="368887"/>
                  </a:lnTo>
                  <a:lnTo>
                    <a:pt x="332472" y="392493"/>
                  </a:lnTo>
                  <a:lnTo>
                    <a:pt x="294423" y="403161"/>
                  </a:lnTo>
                  <a:lnTo>
                    <a:pt x="274447" y="404494"/>
                  </a:lnTo>
                  <a:lnTo>
                    <a:pt x="249582" y="402564"/>
                  </a:lnTo>
                  <a:lnTo>
                    <a:pt x="204902" y="387082"/>
                  </a:lnTo>
                  <a:lnTo>
                    <a:pt x="164036" y="352099"/>
                  </a:lnTo>
                  <a:lnTo>
                    <a:pt x="140033" y="298569"/>
                  </a:lnTo>
                  <a:lnTo>
                    <a:pt x="137032" y="266445"/>
                  </a:lnTo>
                  <a:lnTo>
                    <a:pt x="140033" y="234084"/>
                  </a:lnTo>
                  <a:lnTo>
                    <a:pt x="164036" y="180363"/>
                  </a:lnTo>
                  <a:lnTo>
                    <a:pt x="204902" y="145428"/>
                  </a:lnTo>
                  <a:lnTo>
                    <a:pt x="249582" y="129946"/>
                  </a:lnTo>
                  <a:lnTo>
                    <a:pt x="274447" y="128015"/>
                  </a:lnTo>
                  <a:lnTo>
                    <a:pt x="294423" y="129349"/>
                  </a:lnTo>
                  <a:lnTo>
                    <a:pt x="332472" y="140017"/>
                  </a:lnTo>
                  <a:lnTo>
                    <a:pt x="369649" y="163798"/>
                  </a:lnTo>
                  <a:lnTo>
                    <a:pt x="388493" y="183769"/>
                  </a:lnTo>
                  <a:lnTo>
                    <a:pt x="388493" y="25653"/>
                  </a:lnTo>
                  <a:lnTo>
                    <a:pt x="356365" y="14466"/>
                  </a:lnTo>
                  <a:lnTo>
                    <a:pt x="325881" y="6445"/>
                  </a:lnTo>
                  <a:lnTo>
                    <a:pt x="297017" y="1615"/>
                  </a:lnTo>
                  <a:lnTo>
                    <a:pt x="269748" y="0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3" name="object 23"/>
            <p:cNvSpPr/>
            <p:nvPr/>
          </p:nvSpPr>
          <p:spPr>
            <a:xfrm>
              <a:off x="6756653" y="4003547"/>
              <a:ext cx="388620" cy="532765"/>
            </a:xfrm>
            <a:custGeom>
              <a:avLst/>
              <a:gdLst/>
              <a:ahLst/>
              <a:cxnLst/>
              <a:rect l="l" t="t" r="r" b="b"/>
              <a:pathLst>
                <a:path w="388620" h="532764">
                  <a:moveTo>
                    <a:pt x="269748" y="0"/>
                  </a:moveTo>
                  <a:lnTo>
                    <a:pt x="297017" y="1615"/>
                  </a:lnTo>
                  <a:lnTo>
                    <a:pt x="325881" y="6445"/>
                  </a:lnTo>
                  <a:lnTo>
                    <a:pt x="356365" y="14466"/>
                  </a:lnTo>
                  <a:lnTo>
                    <a:pt x="388493" y="25653"/>
                  </a:lnTo>
                  <a:lnTo>
                    <a:pt x="388493" y="183769"/>
                  </a:lnTo>
                  <a:lnTo>
                    <a:pt x="379112" y="173104"/>
                  </a:lnTo>
                  <a:lnTo>
                    <a:pt x="369649" y="163798"/>
                  </a:lnTo>
                  <a:lnTo>
                    <a:pt x="332472" y="140017"/>
                  </a:lnTo>
                  <a:lnTo>
                    <a:pt x="294423" y="129349"/>
                  </a:lnTo>
                  <a:lnTo>
                    <a:pt x="274447" y="128015"/>
                  </a:lnTo>
                  <a:lnTo>
                    <a:pt x="249582" y="129946"/>
                  </a:lnTo>
                  <a:lnTo>
                    <a:pt x="204902" y="145428"/>
                  </a:lnTo>
                  <a:lnTo>
                    <a:pt x="164036" y="180363"/>
                  </a:lnTo>
                  <a:lnTo>
                    <a:pt x="140033" y="234084"/>
                  </a:lnTo>
                  <a:lnTo>
                    <a:pt x="137032" y="266445"/>
                  </a:lnTo>
                  <a:lnTo>
                    <a:pt x="140033" y="298569"/>
                  </a:lnTo>
                  <a:lnTo>
                    <a:pt x="164036" y="352099"/>
                  </a:lnTo>
                  <a:lnTo>
                    <a:pt x="204902" y="387082"/>
                  </a:lnTo>
                  <a:lnTo>
                    <a:pt x="249582" y="402564"/>
                  </a:lnTo>
                  <a:lnTo>
                    <a:pt x="274447" y="404494"/>
                  </a:lnTo>
                  <a:lnTo>
                    <a:pt x="294423" y="403161"/>
                  </a:lnTo>
                  <a:lnTo>
                    <a:pt x="332472" y="392493"/>
                  </a:lnTo>
                  <a:lnTo>
                    <a:pt x="369506" y="368887"/>
                  </a:lnTo>
                  <a:lnTo>
                    <a:pt x="388493" y="348614"/>
                  </a:lnTo>
                  <a:lnTo>
                    <a:pt x="388493" y="506729"/>
                  </a:lnTo>
                  <a:lnTo>
                    <a:pt x="356725" y="517991"/>
                  </a:lnTo>
                  <a:lnTo>
                    <a:pt x="326183" y="526049"/>
                  </a:lnTo>
                  <a:lnTo>
                    <a:pt x="296856" y="530893"/>
                  </a:lnTo>
                  <a:lnTo>
                    <a:pt x="268731" y="532510"/>
                  </a:lnTo>
                  <a:lnTo>
                    <a:pt x="221986" y="528657"/>
                  </a:lnTo>
                  <a:lnTo>
                    <a:pt x="177752" y="517112"/>
                  </a:lnTo>
                  <a:lnTo>
                    <a:pt x="136018" y="497899"/>
                  </a:lnTo>
                  <a:lnTo>
                    <a:pt x="96774" y="471043"/>
                  </a:lnTo>
                  <a:lnTo>
                    <a:pt x="61935" y="437743"/>
                  </a:lnTo>
                  <a:lnTo>
                    <a:pt x="34838" y="400634"/>
                  </a:lnTo>
                  <a:lnTo>
                    <a:pt x="15483" y="359714"/>
                  </a:lnTo>
                  <a:lnTo>
                    <a:pt x="3870" y="314985"/>
                  </a:lnTo>
                  <a:lnTo>
                    <a:pt x="0" y="266445"/>
                  </a:lnTo>
                  <a:lnTo>
                    <a:pt x="3870" y="217769"/>
                  </a:lnTo>
                  <a:lnTo>
                    <a:pt x="15483" y="172933"/>
                  </a:lnTo>
                  <a:lnTo>
                    <a:pt x="34838" y="131937"/>
                  </a:lnTo>
                  <a:lnTo>
                    <a:pt x="61935" y="94782"/>
                  </a:lnTo>
                  <a:lnTo>
                    <a:pt x="96774" y="61468"/>
                  </a:lnTo>
                  <a:lnTo>
                    <a:pt x="136088" y="34557"/>
                  </a:lnTo>
                  <a:lnTo>
                    <a:pt x="178022" y="15351"/>
                  </a:lnTo>
                  <a:lnTo>
                    <a:pt x="222575" y="3835"/>
                  </a:lnTo>
                  <a:lnTo>
                    <a:pt x="269748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201407" y="1007363"/>
            <a:ext cx="736600" cy="1012190"/>
            <a:chOff x="1201407" y="1007363"/>
            <a:chExt cx="736600" cy="1012190"/>
          </a:xfrm>
        </p:grpSpPr>
        <p:sp>
          <p:nvSpPr>
            <p:cNvPr id="3" name="object 3"/>
            <p:cNvSpPr/>
            <p:nvPr/>
          </p:nvSpPr>
          <p:spPr>
            <a:xfrm>
              <a:off x="1212837" y="1018793"/>
              <a:ext cx="713740" cy="989330"/>
            </a:xfrm>
            <a:custGeom>
              <a:avLst/>
              <a:gdLst/>
              <a:ahLst/>
              <a:cxnLst/>
              <a:rect l="l" t="t" r="r" b="b"/>
              <a:pathLst>
                <a:path w="713739" h="989330">
                  <a:moveTo>
                    <a:pt x="260997" y="0"/>
                  </a:moveTo>
                  <a:lnTo>
                    <a:pt x="211443" y="1478"/>
                  </a:lnTo>
                  <a:lnTo>
                    <a:pt x="162413" y="5921"/>
                  </a:lnTo>
                  <a:lnTo>
                    <a:pt x="113907" y="13340"/>
                  </a:lnTo>
                  <a:lnTo>
                    <a:pt x="65925" y="23748"/>
                  </a:lnTo>
                  <a:lnTo>
                    <a:pt x="65925" y="231520"/>
                  </a:lnTo>
                  <a:lnTo>
                    <a:pt x="104192" y="218445"/>
                  </a:lnTo>
                  <a:lnTo>
                    <a:pt x="139744" y="209121"/>
                  </a:lnTo>
                  <a:lnTo>
                    <a:pt x="172581" y="203535"/>
                  </a:lnTo>
                  <a:lnTo>
                    <a:pt x="202704" y="201675"/>
                  </a:lnTo>
                  <a:lnTo>
                    <a:pt x="245283" y="204247"/>
                  </a:lnTo>
                  <a:lnTo>
                    <a:pt x="283492" y="211962"/>
                  </a:lnTo>
                  <a:lnTo>
                    <a:pt x="346849" y="242823"/>
                  </a:lnTo>
                  <a:lnTo>
                    <a:pt x="391601" y="294703"/>
                  </a:lnTo>
                  <a:lnTo>
                    <a:pt x="406539" y="364108"/>
                  </a:lnTo>
                  <a:lnTo>
                    <a:pt x="402090" y="405449"/>
                  </a:lnTo>
                  <a:lnTo>
                    <a:pt x="388759" y="448325"/>
                  </a:lnTo>
                  <a:lnTo>
                    <a:pt x="366570" y="492750"/>
                  </a:lnTo>
                  <a:lnTo>
                    <a:pt x="335546" y="538733"/>
                  </a:lnTo>
                  <a:lnTo>
                    <a:pt x="0" y="976629"/>
                  </a:lnTo>
                  <a:lnTo>
                    <a:pt x="0" y="988948"/>
                  </a:lnTo>
                  <a:lnTo>
                    <a:pt x="614438" y="988948"/>
                  </a:lnTo>
                  <a:lnTo>
                    <a:pt x="713244" y="766698"/>
                  </a:lnTo>
                  <a:lnTo>
                    <a:pt x="416826" y="766698"/>
                  </a:lnTo>
                  <a:lnTo>
                    <a:pt x="557796" y="559561"/>
                  </a:lnTo>
                  <a:lnTo>
                    <a:pt x="587423" y="511115"/>
                  </a:lnTo>
                  <a:lnTo>
                    <a:pt x="610466" y="462247"/>
                  </a:lnTo>
                  <a:lnTo>
                    <a:pt x="626925" y="412965"/>
                  </a:lnTo>
                  <a:lnTo>
                    <a:pt x="636800" y="363274"/>
                  </a:lnTo>
                  <a:lnTo>
                    <a:pt x="640092" y="313181"/>
                  </a:lnTo>
                  <a:lnTo>
                    <a:pt x="635885" y="260011"/>
                  </a:lnTo>
                  <a:lnTo>
                    <a:pt x="623259" y="210846"/>
                  </a:lnTo>
                  <a:lnTo>
                    <a:pt x="602209" y="165698"/>
                  </a:lnTo>
                  <a:lnTo>
                    <a:pt x="572727" y="124579"/>
                  </a:lnTo>
                  <a:lnTo>
                    <a:pt x="534809" y="87502"/>
                  </a:lnTo>
                  <a:lnTo>
                    <a:pt x="497946" y="60780"/>
                  </a:lnTo>
                  <a:lnTo>
                    <a:pt x="457584" y="38909"/>
                  </a:lnTo>
                  <a:lnTo>
                    <a:pt x="413715" y="21891"/>
                  </a:lnTo>
                  <a:lnTo>
                    <a:pt x="366332" y="9731"/>
                  </a:lnTo>
                  <a:lnTo>
                    <a:pt x="315428" y="2433"/>
                  </a:lnTo>
                  <a:lnTo>
                    <a:pt x="260997" y="0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" name="object 4"/>
            <p:cNvSpPr/>
            <p:nvPr/>
          </p:nvSpPr>
          <p:spPr>
            <a:xfrm>
              <a:off x="1212837" y="1018793"/>
              <a:ext cx="713740" cy="989330"/>
            </a:xfrm>
            <a:custGeom>
              <a:avLst/>
              <a:gdLst/>
              <a:ahLst/>
              <a:cxnLst/>
              <a:rect l="l" t="t" r="r" b="b"/>
              <a:pathLst>
                <a:path w="713739" h="989330">
                  <a:moveTo>
                    <a:pt x="260997" y="0"/>
                  </a:moveTo>
                  <a:lnTo>
                    <a:pt x="315428" y="2433"/>
                  </a:lnTo>
                  <a:lnTo>
                    <a:pt x="366332" y="9731"/>
                  </a:lnTo>
                  <a:lnTo>
                    <a:pt x="413715" y="21891"/>
                  </a:lnTo>
                  <a:lnTo>
                    <a:pt x="457584" y="38909"/>
                  </a:lnTo>
                  <a:lnTo>
                    <a:pt x="497946" y="60780"/>
                  </a:lnTo>
                  <a:lnTo>
                    <a:pt x="534809" y="87502"/>
                  </a:lnTo>
                  <a:lnTo>
                    <a:pt x="572727" y="124579"/>
                  </a:lnTo>
                  <a:lnTo>
                    <a:pt x="602209" y="165698"/>
                  </a:lnTo>
                  <a:lnTo>
                    <a:pt x="623259" y="210846"/>
                  </a:lnTo>
                  <a:lnTo>
                    <a:pt x="635885" y="260011"/>
                  </a:lnTo>
                  <a:lnTo>
                    <a:pt x="640092" y="313181"/>
                  </a:lnTo>
                  <a:lnTo>
                    <a:pt x="636800" y="363274"/>
                  </a:lnTo>
                  <a:lnTo>
                    <a:pt x="626925" y="412965"/>
                  </a:lnTo>
                  <a:lnTo>
                    <a:pt x="610466" y="462247"/>
                  </a:lnTo>
                  <a:lnTo>
                    <a:pt x="587423" y="511115"/>
                  </a:lnTo>
                  <a:lnTo>
                    <a:pt x="557796" y="559561"/>
                  </a:lnTo>
                  <a:lnTo>
                    <a:pt x="416826" y="766698"/>
                  </a:lnTo>
                  <a:lnTo>
                    <a:pt x="713244" y="766698"/>
                  </a:lnTo>
                  <a:lnTo>
                    <a:pt x="614438" y="988948"/>
                  </a:lnTo>
                  <a:lnTo>
                    <a:pt x="0" y="988948"/>
                  </a:lnTo>
                  <a:lnTo>
                    <a:pt x="0" y="976629"/>
                  </a:lnTo>
                  <a:lnTo>
                    <a:pt x="335546" y="538733"/>
                  </a:lnTo>
                  <a:lnTo>
                    <a:pt x="366570" y="492750"/>
                  </a:lnTo>
                  <a:lnTo>
                    <a:pt x="388759" y="448325"/>
                  </a:lnTo>
                  <a:lnTo>
                    <a:pt x="402090" y="405449"/>
                  </a:lnTo>
                  <a:lnTo>
                    <a:pt x="406539" y="364108"/>
                  </a:lnTo>
                  <a:lnTo>
                    <a:pt x="402803" y="327227"/>
                  </a:lnTo>
                  <a:lnTo>
                    <a:pt x="372946" y="266561"/>
                  </a:lnTo>
                  <a:lnTo>
                    <a:pt x="317344" y="224821"/>
                  </a:lnTo>
                  <a:lnTo>
                    <a:pt x="245283" y="204247"/>
                  </a:lnTo>
                  <a:lnTo>
                    <a:pt x="202704" y="201675"/>
                  </a:lnTo>
                  <a:lnTo>
                    <a:pt x="172581" y="203535"/>
                  </a:lnTo>
                  <a:lnTo>
                    <a:pt x="139744" y="209121"/>
                  </a:lnTo>
                  <a:lnTo>
                    <a:pt x="104192" y="218445"/>
                  </a:lnTo>
                  <a:lnTo>
                    <a:pt x="65925" y="231520"/>
                  </a:lnTo>
                  <a:lnTo>
                    <a:pt x="65925" y="23748"/>
                  </a:lnTo>
                  <a:lnTo>
                    <a:pt x="113907" y="13340"/>
                  </a:lnTo>
                  <a:lnTo>
                    <a:pt x="162413" y="5921"/>
                  </a:lnTo>
                  <a:lnTo>
                    <a:pt x="211443" y="1478"/>
                  </a:lnTo>
                  <a:lnTo>
                    <a:pt x="260997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3495547" y="1098296"/>
            <a:ext cx="4312285" cy="577215"/>
          </a:xfrm>
          <a:prstGeom prst="rect"/>
        </p:spPr>
        <p:txBody>
          <a:bodyPr wrap="square" lIns="0" tIns="9525" rIns="0" bIns="0" rtlCol="0" vert="horz">
            <a:spAutoFit/>
          </a:bodyPr>
          <a:lstStyle/>
          <a:p>
            <a:pPr marL="12700" marR="5080">
              <a:lnSpc>
                <a:spcPct val="101099"/>
              </a:lnSpc>
              <a:spcBef>
                <a:spcPts val="75"/>
              </a:spcBef>
            </a:pP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Depois</a:t>
            </a:r>
            <a:r>
              <a:rPr dirty="0" spc="-45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de</a:t>
            </a:r>
            <a:r>
              <a:rPr dirty="0" spc="-15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ser</a:t>
            </a:r>
            <a:r>
              <a:rPr dirty="0" spc="-25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pc="-5">
                <a:solidFill>
                  <a:srgbClr val="000000"/>
                </a:solidFill>
                <a:latin typeface="Calibri"/>
                <a:cs typeface="Calibri"/>
              </a:rPr>
              <a:t>levado</a:t>
            </a:r>
            <a:r>
              <a:rPr dirty="0" spc="-35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pc="-15">
                <a:solidFill>
                  <a:srgbClr val="000000"/>
                </a:solidFill>
                <a:latin typeface="Calibri"/>
                <a:cs typeface="Calibri"/>
              </a:rPr>
              <a:t>perante</a:t>
            </a:r>
            <a:r>
              <a:rPr dirty="0" spc="-5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o</a:t>
            </a:r>
            <a:r>
              <a:rPr dirty="0" spc="-5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pc="-10">
                <a:solidFill>
                  <a:srgbClr val="000000"/>
                </a:solidFill>
                <a:latin typeface="Calibri"/>
                <a:cs typeface="Calibri"/>
              </a:rPr>
              <a:t>Sinédrio,</a:t>
            </a:r>
            <a:r>
              <a:rPr dirty="0" spc="-4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pc="-10">
                <a:solidFill>
                  <a:srgbClr val="000000"/>
                </a:solidFill>
                <a:latin typeface="Calibri"/>
                <a:cs typeface="Calibri"/>
              </a:rPr>
              <a:t>para </a:t>
            </a:r>
            <a:r>
              <a:rPr dirty="0" spc="-395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quem</a:t>
            </a:r>
            <a:r>
              <a:rPr dirty="0" spc="-3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Jesus</a:t>
            </a:r>
            <a:r>
              <a:rPr dirty="0" spc="-35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pc="-10">
                <a:solidFill>
                  <a:srgbClr val="000000"/>
                </a:solidFill>
                <a:latin typeface="Calibri"/>
                <a:cs typeface="Calibri"/>
              </a:rPr>
              <a:t>foi</a:t>
            </a:r>
            <a:r>
              <a:rPr dirty="0" spc="-5">
                <a:solidFill>
                  <a:srgbClr val="000000"/>
                </a:solidFill>
                <a:latin typeface="Calibri"/>
                <a:cs typeface="Calibri"/>
              </a:rPr>
              <a:t> encaminhado?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2057145" y="4003294"/>
            <a:ext cx="63944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10">
                <a:latin typeface="Calibri"/>
                <a:cs typeface="Calibri"/>
              </a:rPr>
              <a:t>P</a:t>
            </a:r>
            <a:r>
              <a:rPr dirty="0" sz="1800" spc="-5">
                <a:latin typeface="Calibri"/>
                <a:cs typeface="Calibri"/>
              </a:rPr>
              <a:t>il</a:t>
            </a:r>
            <a:r>
              <a:rPr dirty="0" sz="1800" spc="-15">
                <a:latin typeface="Calibri"/>
                <a:cs typeface="Calibri"/>
              </a:rPr>
              <a:t>at</a:t>
            </a:r>
            <a:r>
              <a:rPr dirty="0" sz="1800" spc="-5">
                <a:latin typeface="Calibri"/>
                <a:cs typeface="Calibri"/>
              </a:rPr>
              <a:t>os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057145" y="5481929"/>
            <a:ext cx="47815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>
                <a:latin typeface="Calibri"/>
                <a:cs typeface="Calibri"/>
              </a:rPr>
              <a:t>An</a:t>
            </a:r>
            <a:r>
              <a:rPr dirty="0" sz="1800" spc="5">
                <a:latin typeface="Calibri"/>
                <a:cs typeface="Calibri"/>
              </a:rPr>
              <a:t>á</a:t>
            </a:r>
            <a:r>
              <a:rPr dirty="0" sz="1800">
                <a:latin typeface="Calibri"/>
                <a:cs typeface="Calibri"/>
              </a:rPr>
              <a:t>s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939278" y="4003294"/>
            <a:ext cx="57340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5">
                <a:latin typeface="Calibri"/>
                <a:cs typeface="Calibri"/>
              </a:rPr>
              <a:t>Cai</a:t>
            </a:r>
            <a:r>
              <a:rPr dirty="0" sz="1800" spc="-40">
                <a:latin typeface="Calibri"/>
                <a:cs typeface="Calibri"/>
              </a:rPr>
              <a:t>f</a:t>
            </a:r>
            <a:r>
              <a:rPr dirty="0" sz="1800">
                <a:latin typeface="Calibri"/>
                <a:cs typeface="Calibri"/>
              </a:rPr>
              <a:t>ás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868157" y="5481929"/>
            <a:ext cx="80200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10">
                <a:latin typeface="Calibri"/>
                <a:cs typeface="Calibri"/>
              </a:rPr>
              <a:t>Herodes</a:t>
            </a:r>
            <a:endParaRPr sz="1800">
              <a:latin typeface="Calibri"/>
              <a:cs typeface="Calibri"/>
            </a:endParaRPr>
          </a:p>
        </p:txBody>
      </p:sp>
      <p:grpSp>
        <p:nvGrpSpPr>
          <p:cNvPr id="10" name="object 10"/>
          <p:cNvGrpSpPr/>
          <p:nvPr/>
        </p:nvGrpSpPr>
        <p:grpSpPr>
          <a:xfrm>
            <a:off x="792810" y="3967479"/>
            <a:ext cx="553720" cy="530860"/>
            <a:chOff x="792810" y="3967479"/>
            <a:chExt cx="553720" cy="530860"/>
          </a:xfrm>
        </p:grpSpPr>
        <p:sp>
          <p:nvSpPr>
            <p:cNvPr id="11" name="object 11"/>
            <p:cNvSpPr/>
            <p:nvPr/>
          </p:nvSpPr>
          <p:spPr>
            <a:xfrm>
              <a:off x="804240" y="3978909"/>
              <a:ext cx="530860" cy="508000"/>
            </a:xfrm>
            <a:custGeom>
              <a:avLst/>
              <a:gdLst/>
              <a:ahLst/>
              <a:cxnLst/>
              <a:rect l="l" t="t" r="r" b="b"/>
              <a:pathLst>
                <a:path w="530860" h="508000">
                  <a:moveTo>
                    <a:pt x="339318" y="0"/>
                  </a:moveTo>
                  <a:lnTo>
                    <a:pt x="195338" y="0"/>
                  </a:lnTo>
                  <a:lnTo>
                    <a:pt x="0" y="507872"/>
                  </a:lnTo>
                  <a:lnTo>
                    <a:pt x="139522" y="507872"/>
                  </a:lnTo>
                  <a:lnTo>
                    <a:pt x="174498" y="419226"/>
                  </a:lnTo>
                  <a:lnTo>
                    <a:pt x="497155" y="419226"/>
                  </a:lnTo>
                  <a:lnTo>
                    <a:pt x="459333" y="318769"/>
                  </a:lnTo>
                  <a:lnTo>
                    <a:pt x="210959" y="318769"/>
                  </a:lnTo>
                  <a:lnTo>
                    <a:pt x="266395" y="156971"/>
                  </a:lnTo>
                  <a:lnTo>
                    <a:pt x="398417" y="156971"/>
                  </a:lnTo>
                  <a:lnTo>
                    <a:pt x="339318" y="0"/>
                  </a:lnTo>
                  <a:close/>
                </a:path>
                <a:path w="530860" h="508000">
                  <a:moveTo>
                    <a:pt x="497155" y="419226"/>
                  </a:moveTo>
                  <a:lnTo>
                    <a:pt x="356806" y="419226"/>
                  </a:lnTo>
                  <a:lnTo>
                    <a:pt x="389559" y="507872"/>
                  </a:lnTo>
                  <a:lnTo>
                    <a:pt x="530529" y="507872"/>
                  </a:lnTo>
                  <a:lnTo>
                    <a:pt x="497155" y="419226"/>
                  </a:lnTo>
                  <a:close/>
                </a:path>
                <a:path w="530860" h="508000">
                  <a:moveTo>
                    <a:pt x="398417" y="156971"/>
                  </a:moveTo>
                  <a:lnTo>
                    <a:pt x="266395" y="156971"/>
                  </a:lnTo>
                  <a:lnTo>
                    <a:pt x="321094" y="318769"/>
                  </a:lnTo>
                  <a:lnTo>
                    <a:pt x="459333" y="318769"/>
                  </a:lnTo>
                  <a:lnTo>
                    <a:pt x="398417" y="156971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2" name="object 12"/>
            <p:cNvSpPr/>
            <p:nvPr/>
          </p:nvSpPr>
          <p:spPr>
            <a:xfrm>
              <a:off x="804240" y="3978909"/>
              <a:ext cx="530860" cy="508000"/>
            </a:xfrm>
            <a:custGeom>
              <a:avLst/>
              <a:gdLst/>
              <a:ahLst/>
              <a:cxnLst/>
              <a:rect l="l" t="t" r="r" b="b"/>
              <a:pathLst>
                <a:path w="530860" h="508000">
                  <a:moveTo>
                    <a:pt x="266395" y="156971"/>
                  </a:moveTo>
                  <a:lnTo>
                    <a:pt x="210959" y="318769"/>
                  </a:lnTo>
                  <a:lnTo>
                    <a:pt x="321094" y="318769"/>
                  </a:lnTo>
                  <a:lnTo>
                    <a:pt x="266395" y="156971"/>
                  </a:lnTo>
                  <a:close/>
                </a:path>
                <a:path w="530860" h="508000">
                  <a:moveTo>
                    <a:pt x="195338" y="0"/>
                  </a:moveTo>
                  <a:lnTo>
                    <a:pt x="339318" y="0"/>
                  </a:lnTo>
                  <a:lnTo>
                    <a:pt x="530529" y="507872"/>
                  </a:lnTo>
                  <a:lnTo>
                    <a:pt x="389559" y="507872"/>
                  </a:lnTo>
                  <a:lnTo>
                    <a:pt x="356806" y="419226"/>
                  </a:lnTo>
                  <a:lnTo>
                    <a:pt x="174498" y="419226"/>
                  </a:lnTo>
                  <a:lnTo>
                    <a:pt x="139522" y="507872"/>
                  </a:lnTo>
                  <a:lnTo>
                    <a:pt x="0" y="507872"/>
                  </a:lnTo>
                  <a:lnTo>
                    <a:pt x="195338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3" name="object 13"/>
          <p:cNvGrpSpPr/>
          <p:nvPr/>
        </p:nvGrpSpPr>
        <p:grpSpPr>
          <a:xfrm>
            <a:off x="875855" y="5474334"/>
            <a:ext cx="409575" cy="530860"/>
            <a:chOff x="875855" y="5474334"/>
            <a:chExt cx="409575" cy="530860"/>
          </a:xfrm>
        </p:grpSpPr>
        <p:sp>
          <p:nvSpPr>
            <p:cNvPr id="14" name="object 14"/>
            <p:cNvSpPr/>
            <p:nvPr/>
          </p:nvSpPr>
          <p:spPr>
            <a:xfrm>
              <a:off x="887285" y="5485764"/>
              <a:ext cx="386715" cy="508000"/>
            </a:xfrm>
            <a:custGeom>
              <a:avLst/>
              <a:gdLst/>
              <a:ahLst/>
              <a:cxnLst/>
              <a:rect l="l" t="t" r="r" b="b"/>
              <a:pathLst>
                <a:path w="386715" h="508000">
                  <a:moveTo>
                    <a:pt x="196456" y="0"/>
                  </a:moveTo>
                  <a:lnTo>
                    <a:pt x="0" y="0"/>
                  </a:lnTo>
                  <a:lnTo>
                    <a:pt x="0" y="507809"/>
                  </a:lnTo>
                  <a:lnTo>
                    <a:pt x="211340" y="507809"/>
                  </a:lnTo>
                  <a:lnTo>
                    <a:pt x="256267" y="504577"/>
                  </a:lnTo>
                  <a:lnTo>
                    <a:pt x="295055" y="494882"/>
                  </a:lnTo>
                  <a:lnTo>
                    <a:pt x="354215" y="456095"/>
                  </a:lnTo>
                  <a:lnTo>
                    <a:pt x="378461" y="415072"/>
                  </a:lnTo>
                  <a:lnTo>
                    <a:pt x="380368" y="407352"/>
                  </a:lnTo>
                  <a:lnTo>
                    <a:pt x="132080" y="407352"/>
                  </a:lnTo>
                  <a:lnTo>
                    <a:pt x="132080" y="300202"/>
                  </a:lnTo>
                  <a:lnTo>
                    <a:pt x="373552" y="300202"/>
                  </a:lnTo>
                  <a:lnTo>
                    <a:pt x="366560" y="286435"/>
                  </a:lnTo>
                  <a:lnTo>
                    <a:pt x="353027" y="269852"/>
                  </a:lnTo>
                  <a:lnTo>
                    <a:pt x="334676" y="256201"/>
                  </a:lnTo>
                  <a:lnTo>
                    <a:pt x="311506" y="245482"/>
                  </a:lnTo>
                  <a:lnTo>
                    <a:pt x="283514" y="237693"/>
                  </a:lnTo>
                  <a:lnTo>
                    <a:pt x="296213" y="229273"/>
                  </a:lnTo>
                  <a:lnTo>
                    <a:pt x="307144" y="220016"/>
                  </a:lnTo>
                  <a:lnTo>
                    <a:pt x="316306" y="209923"/>
                  </a:lnTo>
                  <a:lnTo>
                    <a:pt x="323199" y="199732"/>
                  </a:lnTo>
                  <a:lnTo>
                    <a:pt x="132080" y="199732"/>
                  </a:lnTo>
                  <a:lnTo>
                    <a:pt x="132080" y="100457"/>
                  </a:lnTo>
                  <a:lnTo>
                    <a:pt x="335503" y="100457"/>
                  </a:lnTo>
                  <a:lnTo>
                    <a:pt x="333616" y="84710"/>
                  </a:lnTo>
                  <a:lnTo>
                    <a:pt x="316471" y="47635"/>
                  </a:lnTo>
                  <a:lnTo>
                    <a:pt x="287896" y="21165"/>
                  </a:lnTo>
                  <a:lnTo>
                    <a:pt x="247891" y="5289"/>
                  </a:lnTo>
                  <a:lnTo>
                    <a:pt x="196456" y="0"/>
                  </a:lnTo>
                  <a:close/>
                </a:path>
                <a:path w="386715" h="508000">
                  <a:moveTo>
                    <a:pt x="373552" y="300202"/>
                  </a:moveTo>
                  <a:lnTo>
                    <a:pt x="159169" y="300202"/>
                  </a:lnTo>
                  <a:lnTo>
                    <a:pt x="175485" y="300340"/>
                  </a:lnTo>
                  <a:lnTo>
                    <a:pt x="189207" y="300756"/>
                  </a:lnTo>
                  <a:lnTo>
                    <a:pt x="228831" y="308616"/>
                  </a:lnTo>
                  <a:lnTo>
                    <a:pt x="254495" y="354520"/>
                  </a:lnTo>
                  <a:lnTo>
                    <a:pt x="253080" y="367400"/>
                  </a:lnTo>
                  <a:lnTo>
                    <a:pt x="219950" y="400660"/>
                  </a:lnTo>
                  <a:lnTo>
                    <a:pt x="161391" y="407352"/>
                  </a:lnTo>
                  <a:lnTo>
                    <a:pt x="380368" y="407352"/>
                  </a:lnTo>
                  <a:lnTo>
                    <a:pt x="384510" y="390585"/>
                  </a:lnTo>
                  <a:lnTo>
                    <a:pt x="386524" y="363448"/>
                  </a:lnTo>
                  <a:lnTo>
                    <a:pt x="385282" y="342169"/>
                  </a:lnTo>
                  <a:lnTo>
                    <a:pt x="381547" y="322241"/>
                  </a:lnTo>
                  <a:lnTo>
                    <a:pt x="375310" y="303664"/>
                  </a:lnTo>
                  <a:lnTo>
                    <a:pt x="373552" y="300202"/>
                  </a:lnTo>
                  <a:close/>
                </a:path>
                <a:path w="386715" h="508000">
                  <a:moveTo>
                    <a:pt x="335503" y="100457"/>
                  </a:moveTo>
                  <a:lnTo>
                    <a:pt x="156159" y="100457"/>
                  </a:lnTo>
                  <a:lnTo>
                    <a:pt x="164960" y="100674"/>
                  </a:lnTo>
                  <a:lnTo>
                    <a:pt x="172832" y="101342"/>
                  </a:lnTo>
                  <a:lnTo>
                    <a:pt x="209135" y="121137"/>
                  </a:lnTo>
                  <a:lnTo>
                    <a:pt x="216915" y="149885"/>
                  </a:lnTo>
                  <a:lnTo>
                    <a:pt x="216175" y="159348"/>
                  </a:lnTo>
                  <a:lnTo>
                    <a:pt x="185427" y="195549"/>
                  </a:lnTo>
                  <a:lnTo>
                    <a:pt x="156159" y="199732"/>
                  </a:lnTo>
                  <a:lnTo>
                    <a:pt x="323199" y="199732"/>
                  </a:lnTo>
                  <a:lnTo>
                    <a:pt x="338354" y="151490"/>
                  </a:lnTo>
                  <a:lnTo>
                    <a:pt x="339331" y="132397"/>
                  </a:lnTo>
                  <a:lnTo>
                    <a:pt x="335503" y="100457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5" name="object 1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007935" y="5774537"/>
              <a:ext cx="145275" cy="130009"/>
            </a:xfrm>
            <a:prstGeom prst="rect">
              <a:avLst/>
            </a:prstGeom>
          </p:spPr>
        </p:pic>
        <p:pic>
          <p:nvPicPr>
            <p:cNvPr id="16" name="object 1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07935" y="5574791"/>
              <a:ext cx="107696" cy="122135"/>
            </a:xfrm>
            <a:prstGeom prst="rect">
              <a:avLst/>
            </a:prstGeom>
          </p:spPr>
        </p:pic>
        <p:sp>
          <p:nvSpPr>
            <p:cNvPr id="17" name="object 17"/>
            <p:cNvSpPr/>
            <p:nvPr/>
          </p:nvSpPr>
          <p:spPr>
            <a:xfrm>
              <a:off x="887285" y="5485764"/>
              <a:ext cx="386715" cy="508000"/>
            </a:xfrm>
            <a:custGeom>
              <a:avLst/>
              <a:gdLst/>
              <a:ahLst/>
              <a:cxnLst/>
              <a:rect l="l" t="t" r="r" b="b"/>
              <a:pathLst>
                <a:path w="386715" h="508000">
                  <a:moveTo>
                    <a:pt x="0" y="0"/>
                  </a:moveTo>
                  <a:lnTo>
                    <a:pt x="196456" y="0"/>
                  </a:lnTo>
                  <a:lnTo>
                    <a:pt x="247891" y="5289"/>
                  </a:lnTo>
                  <a:lnTo>
                    <a:pt x="287896" y="21165"/>
                  </a:lnTo>
                  <a:lnTo>
                    <a:pt x="316471" y="47635"/>
                  </a:lnTo>
                  <a:lnTo>
                    <a:pt x="333616" y="84710"/>
                  </a:lnTo>
                  <a:lnTo>
                    <a:pt x="339331" y="132397"/>
                  </a:lnTo>
                  <a:lnTo>
                    <a:pt x="338354" y="151490"/>
                  </a:lnTo>
                  <a:lnTo>
                    <a:pt x="323697" y="198996"/>
                  </a:lnTo>
                  <a:lnTo>
                    <a:pt x="296213" y="229273"/>
                  </a:lnTo>
                  <a:lnTo>
                    <a:pt x="283514" y="237693"/>
                  </a:lnTo>
                  <a:lnTo>
                    <a:pt x="311506" y="245482"/>
                  </a:lnTo>
                  <a:lnTo>
                    <a:pt x="353027" y="269852"/>
                  </a:lnTo>
                  <a:lnTo>
                    <a:pt x="375310" y="303664"/>
                  </a:lnTo>
                  <a:lnTo>
                    <a:pt x="385282" y="342169"/>
                  </a:lnTo>
                  <a:lnTo>
                    <a:pt x="386524" y="363448"/>
                  </a:lnTo>
                  <a:lnTo>
                    <a:pt x="384510" y="390585"/>
                  </a:lnTo>
                  <a:lnTo>
                    <a:pt x="368366" y="436909"/>
                  </a:lnTo>
                  <a:lnTo>
                    <a:pt x="327705" y="478721"/>
                  </a:lnTo>
                  <a:lnTo>
                    <a:pt x="256267" y="504577"/>
                  </a:lnTo>
                  <a:lnTo>
                    <a:pt x="211340" y="507809"/>
                  </a:lnTo>
                  <a:lnTo>
                    <a:pt x="0" y="507809"/>
                  </a:lnTo>
                  <a:lnTo>
                    <a:pt x="0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8" name="object 18"/>
          <p:cNvGrpSpPr/>
          <p:nvPr/>
        </p:nvGrpSpPr>
        <p:grpSpPr>
          <a:xfrm>
            <a:off x="6755003" y="5527547"/>
            <a:ext cx="468630" cy="530860"/>
            <a:chOff x="6755003" y="5527547"/>
            <a:chExt cx="468630" cy="530860"/>
          </a:xfrm>
        </p:grpSpPr>
        <p:sp>
          <p:nvSpPr>
            <p:cNvPr id="19" name="object 19"/>
            <p:cNvSpPr/>
            <p:nvPr/>
          </p:nvSpPr>
          <p:spPr>
            <a:xfrm>
              <a:off x="6766433" y="5538977"/>
              <a:ext cx="445770" cy="508000"/>
            </a:xfrm>
            <a:custGeom>
              <a:avLst/>
              <a:gdLst/>
              <a:ahLst/>
              <a:cxnLst/>
              <a:rect l="l" t="t" r="r" b="b"/>
              <a:pathLst>
                <a:path w="445770" h="508000">
                  <a:moveTo>
                    <a:pt x="194945" y="0"/>
                  </a:moveTo>
                  <a:lnTo>
                    <a:pt x="0" y="0"/>
                  </a:lnTo>
                  <a:lnTo>
                    <a:pt x="0" y="507873"/>
                  </a:lnTo>
                  <a:lnTo>
                    <a:pt x="194945" y="507873"/>
                  </a:lnTo>
                  <a:lnTo>
                    <a:pt x="215328" y="507011"/>
                  </a:lnTo>
                  <a:lnTo>
                    <a:pt x="255524" y="500125"/>
                  </a:lnTo>
                  <a:lnTo>
                    <a:pt x="310838" y="478485"/>
                  </a:lnTo>
                  <a:lnTo>
                    <a:pt x="343042" y="457681"/>
                  </a:lnTo>
                  <a:lnTo>
                    <a:pt x="371937" y="431693"/>
                  </a:lnTo>
                  <a:lnTo>
                    <a:pt x="397510" y="400519"/>
                  </a:lnTo>
                  <a:lnTo>
                    <a:pt x="399196" y="397738"/>
                  </a:lnTo>
                  <a:lnTo>
                    <a:pt x="132080" y="397738"/>
                  </a:lnTo>
                  <a:lnTo>
                    <a:pt x="132080" y="110121"/>
                  </a:lnTo>
                  <a:lnTo>
                    <a:pt x="399654" y="110121"/>
                  </a:lnTo>
                  <a:lnTo>
                    <a:pt x="380269" y="85001"/>
                  </a:lnTo>
                  <a:lnTo>
                    <a:pt x="327406" y="39751"/>
                  </a:lnTo>
                  <a:lnTo>
                    <a:pt x="263747" y="9921"/>
                  </a:lnTo>
                  <a:lnTo>
                    <a:pt x="230000" y="2478"/>
                  </a:lnTo>
                  <a:lnTo>
                    <a:pt x="194945" y="0"/>
                  </a:lnTo>
                  <a:close/>
                </a:path>
                <a:path w="445770" h="508000">
                  <a:moveTo>
                    <a:pt x="399654" y="110121"/>
                  </a:moveTo>
                  <a:lnTo>
                    <a:pt x="162178" y="110121"/>
                  </a:lnTo>
                  <a:lnTo>
                    <a:pt x="198614" y="113362"/>
                  </a:lnTo>
                  <a:lnTo>
                    <a:pt x="230203" y="123085"/>
                  </a:lnTo>
                  <a:lnTo>
                    <a:pt x="278892" y="161975"/>
                  </a:lnTo>
                  <a:lnTo>
                    <a:pt x="301005" y="204503"/>
                  </a:lnTo>
                  <a:lnTo>
                    <a:pt x="308356" y="253746"/>
                  </a:lnTo>
                  <a:lnTo>
                    <a:pt x="306520" y="279227"/>
                  </a:lnTo>
                  <a:lnTo>
                    <a:pt x="291800" y="325296"/>
                  </a:lnTo>
                  <a:lnTo>
                    <a:pt x="257101" y="368570"/>
                  </a:lnTo>
                  <a:lnTo>
                    <a:pt x="198756" y="394497"/>
                  </a:lnTo>
                  <a:lnTo>
                    <a:pt x="162178" y="397738"/>
                  </a:lnTo>
                  <a:lnTo>
                    <a:pt x="399196" y="397738"/>
                  </a:lnTo>
                  <a:lnTo>
                    <a:pt x="418419" y="366027"/>
                  </a:lnTo>
                  <a:lnTo>
                    <a:pt x="433339" y="330066"/>
                  </a:lnTo>
                  <a:lnTo>
                    <a:pt x="442283" y="292638"/>
                  </a:lnTo>
                  <a:lnTo>
                    <a:pt x="445262" y="253746"/>
                  </a:lnTo>
                  <a:lnTo>
                    <a:pt x="443640" y="225492"/>
                  </a:lnTo>
                  <a:lnTo>
                    <a:pt x="438769" y="197656"/>
                  </a:lnTo>
                  <a:lnTo>
                    <a:pt x="430635" y="170239"/>
                  </a:lnTo>
                  <a:lnTo>
                    <a:pt x="419226" y="143243"/>
                  </a:lnTo>
                  <a:lnTo>
                    <a:pt x="401486" y="112495"/>
                  </a:lnTo>
                  <a:lnTo>
                    <a:pt x="399654" y="110121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0" name="object 20"/>
            <p:cNvSpPr/>
            <p:nvPr/>
          </p:nvSpPr>
          <p:spPr>
            <a:xfrm>
              <a:off x="6766433" y="5538977"/>
              <a:ext cx="445770" cy="508000"/>
            </a:xfrm>
            <a:custGeom>
              <a:avLst/>
              <a:gdLst/>
              <a:ahLst/>
              <a:cxnLst/>
              <a:rect l="l" t="t" r="r" b="b"/>
              <a:pathLst>
                <a:path w="445770" h="508000">
                  <a:moveTo>
                    <a:pt x="132080" y="110121"/>
                  </a:moveTo>
                  <a:lnTo>
                    <a:pt x="132080" y="397738"/>
                  </a:lnTo>
                  <a:lnTo>
                    <a:pt x="162178" y="397738"/>
                  </a:lnTo>
                  <a:lnTo>
                    <a:pt x="230393" y="384775"/>
                  </a:lnTo>
                  <a:lnTo>
                    <a:pt x="278892" y="345884"/>
                  </a:lnTo>
                  <a:lnTo>
                    <a:pt x="301005" y="303077"/>
                  </a:lnTo>
                  <a:lnTo>
                    <a:pt x="308356" y="253746"/>
                  </a:lnTo>
                  <a:lnTo>
                    <a:pt x="306520" y="228285"/>
                  </a:lnTo>
                  <a:lnTo>
                    <a:pt x="291800" y="182399"/>
                  </a:lnTo>
                  <a:lnTo>
                    <a:pt x="256958" y="139289"/>
                  </a:lnTo>
                  <a:lnTo>
                    <a:pt x="198614" y="113362"/>
                  </a:lnTo>
                  <a:lnTo>
                    <a:pt x="162178" y="110121"/>
                  </a:lnTo>
                  <a:lnTo>
                    <a:pt x="132080" y="110121"/>
                  </a:lnTo>
                  <a:close/>
                </a:path>
                <a:path w="445770" h="508000">
                  <a:moveTo>
                    <a:pt x="0" y="0"/>
                  </a:moveTo>
                  <a:lnTo>
                    <a:pt x="194945" y="0"/>
                  </a:lnTo>
                  <a:lnTo>
                    <a:pt x="230000" y="2478"/>
                  </a:lnTo>
                  <a:lnTo>
                    <a:pt x="296207" y="22342"/>
                  </a:lnTo>
                  <a:lnTo>
                    <a:pt x="355576" y="60754"/>
                  </a:lnTo>
                  <a:lnTo>
                    <a:pt x="401486" y="112495"/>
                  </a:lnTo>
                  <a:lnTo>
                    <a:pt x="430635" y="170239"/>
                  </a:lnTo>
                  <a:lnTo>
                    <a:pt x="443640" y="225492"/>
                  </a:lnTo>
                  <a:lnTo>
                    <a:pt x="445262" y="253746"/>
                  </a:lnTo>
                  <a:lnTo>
                    <a:pt x="442283" y="292638"/>
                  </a:lnTo>
                  <a:lnTo>
                    <a:pt x="433339" y="330066"/>
                  </a:lnTo>
                  <a:lnTo>
                    <a:pt x="418419" y="366027"/>
                  </a:lnTo>
                  <a:lnTo>
                    <a:pt x="397510" y="400519"/>
                  </a:lnTo>
                  <a:lnTo>
                    <a:pt x="371937" y="431693"/>
                  </a:lnTo>
                  <a:lnTo>
                    <a:pt x="343042" y="457681"/>
                  </a:lnTo>
                  <a:lnTo>
                    <a:pt x="310838" y="478485"/>
                  </a:lnTo>
                  <a:lnTo>
                    <a:pt x="275336" y="494106"/>
                  </a:lnTo>
                  <a:lnTo>
                    <a:pt x="235521" y="504428"/>
                  </a:lnTo>
                  <a:lnTo>
                    <a:pt x="194945" y="507873"/>
                  </a:lnTo>
                  <a:lnTo>
                    <a:pt x="0" y="507873"/>
                  </a:lnTo>
                  <a:lnTo>
                    <a:pt x="0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21" name="object 21"/>
          <p:cNvGrpSpPr/>
          <p:nvPr/>
        </p:nvGrpSpPr>
        <p:grpSpPr>
          <a:xfrm>
            <a:off x="6745223" y="3992117"/>
            <a:ext cx="411480" cy="555625"/>
            <a:chOff x="6745223" y="3992117"/>
            <a:chExt cx="411480" cy="555625"/>
          </a:xfrm>
        </p:grpSpPr>
        <p:sp>
          <p:nvSpPr>
            <p:cNvPr id="22" name="object 22"/>
            <p:cNvSpPr/>
            <p:nvPr/>
          </p:nvSpPr>
          <p:spPr>
            <a:xfrm>
              <a:off x="6756653" y="4003547"/>
              <a:ext cx="388620" cy="532765"/>
            </a:xfrm>
            <a:custGeom>
              <a:avLst/>
              <a:gdLst/>
              <a:ahLst/>
              <a:cxnLst/>
              <a:rect l="l" t="t" r="r" b="b"/>
              <a:pathLst>
                <a:path w="388620" h="532764">
                  <a:moveTo>
                    <a:pt x="269748" y="0"/>
                  </a:moveTo>
                  <a:lnTo>
                    <a:pt x="222575" y="3835"/>
                  </a:lnTo>
                  <a:lnTo>
                    <a:pt x="178022" y="15351"/>
                  </a:lnTo>
                  <a:lnTo>
                    <a:pt x="136088" y="34557"/>
                  </a:lnTo>
                  <a:lnTo>
                    <a:pt x="96774" y="61468"/>
                  </a:lnTo>
                  <a:lnTo>
                    <a:pt x="61935" y="94782"/>
                  </a:lnTo>
                  <a:lnTo>
                    <a:pt x="34838" y="131937"/>
                  </a:lnTo>
                  <a:lnTo>
                    <a:pt x="15483" y="172933"/>
                  </a:lnTo>
                  <a:lnTo>
                    <a:pt x="3870" y="217769"/>
                  </a:lnTo>
                  <a:lnTo>
                    <a:pt x="0" y="266445"/>
                  </a:lnTo>
                  <a:lnTo>
                    <a:pt x="3870" y="314985"/>
                  </a:lnTo>
                  <a:lnTo>
                    <a:pt x="15483" y="359714"/>
                  </a:lnTo>
                  <a:lnTo>
                    <a:pt x="34838" y="400634"/>
                  </a:lnTo>
                  <a:lnTo>
                    <a:pt x="61935" y="437743"/>
                  </a:lnTo>
                  <a:lnTo>
                    <a:pt x="96774" y="471043"/>
                  </a:lnTo>
                  <a:lnTo>
                    <a:pt x="136018" y="497899"/>
                  </a:lnTo>
                  <a:lnTo>
                    <a:pt x="177752" y="517112"/>
                  </a:lnTo>
                  <a:lnTo>
                    <a:pt x="221986" y="528657"/>
                  </a:lnTo>
                  <a:lnTo>
                    <a:pt x="268731" y="532510"/>
                  </a:lnTo>
                  <a:lnTo>
                    <a:pt x="296856" y="530893"/>
                  </a:lnTo>
                  <a:lnTo>
                    <a:pt x="326183" y="526049"/>
                  </a:lnTo>
                  <a:lnTo>
                    <a:pt x="356725" y="517991"/>
                  </a:lnTo>
                  <a:lnTo>
                    <a:pt x="388493" y="506729"/>
                  </a:lnTo>
                  <a:lnTo>
                    <a:pt x="388493" y="348614"/>
                  </a:lnTo>
                  <a:lnTo>
                    <a:pt x="378987" y="359495"/>
                  </a:lnTo>
                  <a:lnTo>
                    <a:pt x="369506" y="368887"/>
                  </a:lnTo>
                  <a:lnTo>
                    <a:pt x="332472" y="392493"/>
                  </a:lnTo>
                  <a:lnTo>
                    <a:pt x="294423" y="403161"/>
                  </a:lnTo>
                  <a:lnTo>
                    <a:pt x="274447" y="404494"/>
                  </a:lnTo>
                  <a:lnTo>
                    <a:pt x="249582" y="402564"/>
                  </a:lnTo>
                  <a:lnTo>
                    <a:pt x="204902" y="387082"/>
                  </a:lnTo>
                  <a:lnTo>
                    <a:pt x="164036" y="352099"/>
                  </a:lnTo>
                  <a:lnTo>
                    <a:pt x="140033" y="298569"/>
                  </a:lnTo>
                  <a:lnTo>
                    <a:pt x="137032" y="266445"/>
                  </a:lnTo>
                  <a:lnTo>
                    <a:pt x="140033" y="234084"/>
                  </a:lnTo>
                  <a:lnTo>
                    <a:pt x="164036" y="180363"/>
                  </a:lnTo>
                  <a:lnTo>
                    <a:pt x="204902" y="145428"/>
                  </a:lnTo>
                  <a:lnTo>
                    <a:pt x="249582" y="129946"/>
                  </a:lnTo>
                  <a:lnTo>
                    <a:pt x="274447" y="128015"/>
                  </a:lnTo>
                  <a:lnTo>
                    <a:pt x="294423" y="129349"/>
                  </a:lnTo>
                  <a:lnTo>
                    <a:pt x="332472" y="140017"/>
                  </a:lnTo>
                  <a:lnTo>
                    <a:pt x="369649" y="163798"/>
                  </a:lnTo>
                  <a:lnTo>
                    <a:pt x="388493" y="183769"/>
                  </a:lnTo>
                  <a:lnTo>
                    <a:pt x="388493" y="25653"/>
                  </a:lnTo>
                  <a:lnTo>
                    <a:pt x="356365" y="14466"/>
                  </a:lnTo>
                  <a:lnTo>
                    <a:pt x="325881" y="6445"/>
                  </a:lnTo>
                  <a:lnTo>
                    <a:pt x="297017" y="1615"/>
                  </a:lnTo>
                  <a:lnTo>
                    <a:pt x="269748" y="0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3" name="object 23"/>
            <p:cNvSpPr/>
            <p:nvPr/>
          </p:nvSpPr>
          <p:spPr>
            <a:xfrm>
              <a:off x="6756653" y="4003547"/>
              <a:ext cx="388620" cy="532765"/>
            </a:xfrm>
            <a:custGeom>
              <a:avLst/>
              <a:gdLst/>
              <a:ahLst/>
              <a:cxnLst/>
              <a:rect l="l" t="t" r="r" b="b"/>
              <a:pathLst>
                <a:path w="388620" h="532764">
                  <a:moveTo>
                    <a:pt x="269748" y="0"/>
                  </a:moveTo>
                  <a:lnTo>
                    <a:pt x="297017" y="1615"/>
                  </a:lnTo>
                  <a:lnTo>
                    <a:pt x="325881" y="6445"/>
                  </a:lnTo>
                  <a:lnTo>
                    <a:pt x="356365" y="14466"/>
                  </a:lnTo>
                  <a:lnTo>
                    <a:pt x="388493" y="25653"/>
                  </a:lnTo>
                  <a:lnTo>
                    <a:pt x="388493" y="183769"/>
                  </a:lnTo>
                  <a:lnTo>
                    <a:pt x="379112" y="173104"/>
                  </a:lnTo>
                  <a:lnTo>
                    <a:pt x="369649" y="163798"/>
                  </a:lnTo>
                  <a:lnTo>
                    <a:pt x="332472" y="140017"/>
                  </a:lnTo>
                  <a:lnTo>
                    <a:pt x="294423" y="129349"/>
                  </a:lnTo>
                  <a:lnTo>
                    <a:pt x="274447" y="128015"/>
                  </a:lnTo>
                  <a:lnTo>
                    <a:pt x="249582" y="129946"/>
                  </a:lnTo>
                  <a:lnTo>
                    <a:pt x="204902" y="145428"/>
                  </a:lnTo>
                  <a:lnTo>
                    <a:pt x="164036" y="180363"/>
                  </a:lnTo>
                  <a:lnTo>
                    <a:pt x="140033" y="234084"/>
                  </a:lnTo>
                  <a:lnTo>
                    <a:pt x="137032" y="266445"/>
                  </a:lnTo>
                  <a:lnTo>
                    <a:pt x="140033" y="298569"/>
                  </a:lnTo>
                  <a:lnTo>
                    <a:pt x="164036" y="352099"/>
                  </a:lnTo>
                  <a:lnTo>
                    <a:pt x="204902" y="387082"/>
                  </a:lnTo>
                  <a:lnTo>
                    <a:pt x="249582" y="402564"/>
                  </a:lnTo>
                  <a:lnTo>
                    <a:pt x="274447" y="404494"/>
                  </a:lnTo>
                  <a:lnTo>
                    <a:pt x="294423" y="403161"/>
                  </a:lnTo>
                  <a:lnTo>
                    <a:pt x="332472" y="392493"/>
                  </a:lnTo>
                  <a:lnTo>
                    <a:pt x="369506" y="368887"/>
                  </a:lnTo>
                  <a:lnTo>
                    <a:pt x="388493" y="348614"/>
                  </a:lnTo>
                  <a:lnTo>
                    <a:pt x="388493" y="506729"/>
                  </a:lnTo>
                  <a:lnTo>
                    <a:pt x="356725" y="517991"/>
                  </a:lnTo>
                  <a:lnTo>
                    <a:pt x="326183" y="526049"/>
                  </a:lnTo>
                  <a:lnTo>
                    <a:pt x="296856" y="530893"/>
                  </a:lnTo>
                  <a:lnTo>
                    <a:pt x="268731" y="532510"/>
                  </a:lnTo>
                  <a:lnTo>
                    <a:pt x="221986" y="528657"/>
                  </a:lnTo>
                  <a:lnTo>
                    <a:pt x="177752" y="517112"/>
                  </a:lnTo>
                  <a:lnTo>
                    <a:pt x="136018" y="497899"/>
                  </a:lnTo>
                  <a:lnTo>
                    <a:pt x="96774" y="471043"/>
                  </a:lnTo>
                  <a:lnTo>
                    <a:pt x="61935" y="437743"/>
                  </a:lnTo>
                  <a:lnTo>
                    <a:pt x="34838" y="400634"/>
                  </a:lnTo>
                  <a:lnTo>
                    <a:pt x="15483" y="359714"/>
                  </a:lnTo>
                  <a:lnTo>
                    <a:pt x="3870" y="314985"/>
                  </a:lnTo>
                  <a:lnTo>
                    <a:pt x="0" y="266445"/>
                  </a:lnTo>
                  <a:lnTo>
                    <a:pt x="3870" y="217769"/>
                  </a:lnTo>
                  <a:lnTo>
                    <a:pt x="15483" y="172933"/>
                  </a:lnTo>
                  <a:lnTo>
                    <a:pt x="34838" y="131937"/>
                  </a:lnTo>
                  <a:lnTo>
                    <a:pt x="61935" y="94782"/>
                  </a:lnTo>
                  <a:lnTo>
                    <a:pt x="96774" y="61468"/>
                  </a:lnTo>
                  <a:lnTo>
                    <a:pt x="136088" y="34557"/>
                  </a:lnTo>
                  <a:lnTo>
                    <a:pt x="178022" y="15351"/>
                  </a:lnTo>
                  <a:lnTo>
                    <a:pt x="222575" y="3835"/>
                  </a:lnTo>
                  <a:lnTo>
                    <a:pt x="269748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238465" y="1007363"/>
            <a:ext cx="678815" cy="1032510"/>
            <a:chOff x="1238465" y="1007363"/>
            <a:chExt cx="678815" cy="1032510"/>
          </a:xfrm>
        </p:grpSpPr>
        <p:sp>
          <p:nvSpPr>
            <p:cNvPr id="3" name="object 3"/>
            <p:cNvSpPr/>
            <p:nvPr/>
          </p:nvSpPr>
          <p:spPr>
            <a:xfrm>
              <a:off x="1249895" y="1018793"/>
              <a:ext cx="655955" cy="1009650"/>
            </a:xfrm>
            <a:custGeom>
              <a:avLst/>
              <a:gdLst/>
              <a:ahLst/>
              <a:cxnLst/>
              <a:rect l="l" t="t" r="r" b="b"/>
              <a:pathLst>
                <a:path w="655955" h="1009650">
                  <a:moveTo>
                    <a:pt x="284010" y="0"/>
                  </a:moveTo>
                  <a:lnTo>
                    <a:pt x="228455" y="2522"/>
                  </a:lnTo>
                  <a:lnTo>
                    <a:pt x="174948" y="10080"/>
                  </a:lnTo>
                  <a:lnTo>
                    <a:pt x="123490" y="22663"/>
                  </a:lnTo>
                  <a:lnTo>
                    <a:pt x="74079" y="40258"/>
                  </a:lnTo>
                  <a:lnTo>
                    <a:pt x="74079" y="248030"/>
                  </a:lnTo>
                  <a:lnTo>
                    <a:pt x="113774" y="227357"/>
                  </a:lnTo>
                  <a:lnTo>
                    <a:pt x="154374" y="212756"/>
                  </a:lnTo>
                  <a:lnTo>
                    <a:pt x="195880" y="204204"/>
                  </a:lnTo>
                  <a:lnTo>
                    <a:pt x="238290" y="201675"/>
                  </a:lnTo>
                  <a:lnTo>
                    <a:pt x="266144" y="203628"/>
                  </a:lnTo>
                  <a:lnTo>
                    <a:pt x="315710" y="216392"/>
                  </a:lnTo>
                  <a:lnTo>
                    <a:pt x="358166" y="242012"/>
                  </a:lnTo>
                  <a:lnTo>
                    <a:pt x="381891" y="278155"/>
                  </a:lnTo>
                  <a:lnTo>
                    <a:pt x="384848" y="299465"/>
                  </a:lnTo>
                  <a:lnTo>
                    <a:pt x="377273" y="340202"/>
                  </a:lnTo>
                  <a:lnTo>
                    <a:pt x="354550" y="371886"/>
                  </a:lnTo>
                  <a:lnTo>
                    <a:pt x="316679" y="394517"/>
                  </a:lnTo>
                  <a:lnTo>
                    <a:pt x="263659" y="408096"/>
                  </a:lnTo>
                  <a:lnTo>
                    <a:pt x="195491" y="412622"/>
                  </a:lnTo>
                  <a:lnTo>
                    <a:pt x="195491" y="564895"/>
                  </a:lnTo>
                  <a:lnTo>
                    <a:pt x="206607" y="563135"/>
                  </a:lnTo>
                  <a:lnTo>
                    <a:pt x="220319" y="561863"/>
                  </a:lnTo>
                  <a:lnTo>
                    <a:pt x="236603" y="561091"/>
                  </a:lnTo>
                  <a:lnTo>
                    <a:pt x="255435" y="560831"/>
                  </a:lnTo>
                  <a:lnTo>
                    <a:pt x="288746" y="562810"/>
                  </a:lnTo>
                  <a:lnTo>
                    <a:pt x="347178" y="578673"/>
                  </a:lnTo>
                  <a:lnTo>
                    <a:pt x="396278" y="611558"/>
                  </a:lnTo>
                  <a:lnTo>
                    <a:pt x="423710" y="658750"/>
                  </a:lnTo>
                  <a:lnTo>
                    <a:pt x="427139" y="686942"/>
                  </a:lnTo>
                  <a:lnTo>
                    <a:pt x="424095" y="711706"/>
                  </a:lnTo>
                  <a:lnTo>
                    <a:pt x="399814" y="753183"/>
                  </a:lnTo>
                  <a:lnTo>
                    <a:pt x="355572" y="782448"/>
                  </a:lnTo>
                  <a:lnTo>
                    <a:pt x="301419" y="796788"/>
                  </a:lnTo>
                  <a:lnTo>
                    <a:pt x="270294" y="798576"/>
                  </a:lnTo>
                  <a:lnTo>
                    <a:pt x="232192" y="795672"/>
                  </a:lnTo>
                  <a:lnTo>
                    <a:pt x="184934" y="786971"/>
                  </a:lnTo>
                  <a:lnTo>
                    <a:pt x="128508" y="772483"/>
                  </a:lnTo>
                  <a:lnTo>
                    <a:pt x="62903" y="752220"/>
                  </a:lnTo>
                  <a:lnTo>
                    <a:pt x="0" y="948563"/>
                  </a:lnTo>
                  <a:lnTo>
                    <a:pt x="47354" y="970508"/>
                  </a:lnTo>
                  <a:lnTo>
                    <a:pt x="97169" y="987577"/>
                  </a:lnTo>
                  <a:lnTo>
                    <a:pt x="149448" y="999769"/>
                  </a:lnTo>
                  <a:lnTo>
                    <a:pt x="204192" y="1007084"/>
                  </a:lnTo>
                  <a:lnTo>
                    <a:pt x="261404" y="1009522"/>
                  </a:lnTo>
                  <a:lnTo>
                    <a:pt x="315157" y="1007067"/>
                  </a:lnTo>
                  <a:lnTo>
                    <a:pt x="365929" y="999696"/>
                  </a:lnTo>
                  <a:lnTo>
                    <a:pt x="413724" y="987409"/>
                  </a:lnTo>
                  <a:lnTo>
                    <a:pt x="458545" y="970200"/>
                  </a:lnTo>
                  <a:lnTo>
                    <a:pt x="500396" y="948066"/>
                  </a:lnTo>
                  <a:lnTo>
                    <a:pt x="539280" y="921003"/>
                  </a:lnTo>
                  <a:lnTo>
                    <a:pt x="574796" y="889009"/>
                  </a:lnTo>
                  <a:lnTo>
                    <a:pt x="603871" y="854112"/>
                  </a:lnTo>
                  <a:lnTo>
                    <a:pt x="626497" y="816308"/>
                  </a:lnTo>
                  <a:lnTo>
                    <a:pt x="642667" y="775593"/>
                  </a:lnTo>
                  <a:lnTo>
                    <a:pt x="652374" y="731965"/>
                  </a:lnTo>
                  <a:lnTo>
                    <a:pt x="655612" y="685418"/>
                  </a:lnTo>
                  <a:lnTo>
                    <a:pt x="653038" y="648031"/>
                  </a:lnTo>
                  <a:lnTo>
                    <a:pt x="632412" y="577494"/>
                  </a:lnTo>
                  <a:lnTo>
                    <a:pt x="592094" y="514125"/>
                  </a:lnTo>
                  <a:lnTo>
                    <a:pt x="537559" y="466830"/>
                  </a:lnTo>
                  <a:lnTo>
                    <a:pt x="505244" y="449706"/>
                  </a:lnTo>
                  <a:lnTo>
                    <a:pt x="543436" y="424820"/>
                  </a:lnTo>
                  <a:lnTo>
                    <a:pt x="573131" y="393745"/>
                  </a:lnTo>
                  <a:lnTo>
                    <a:pt x="594334" y="356483"/>
                  </a:lnTo>
                  <a:lnTo>
                    <a:pt x="607051" y="313034"/>
                  </a:lnTo>
                  <a:lnTo>
                    <a:pt x="611289" y="263397"/>
                  </a:lnTo>
                  <a:lnTo>
                    <a:pt x="606884" y="212756"/>
                  </a:lnTo>
                  <a:lnTo>
                    <a:pt x="593671" y="167058"/>
                  </a:lnTo>
                  <a:lnTo>
                    <a:pt x="571649" y="126311"/>
                  </a:lnTo>
                  <a:lnTo>
                    <a:pt x="540819" y="90519"/>
                  </a:lnTo>
                  <a:lnTo>
                    <a:pt x="501180" y="59689"/>
                  </a:lnTo>
                  <a:lnTo>
                    <a:pt x="463842" y="38169"/>
                  </a:lnTo>
                  <a:lnTo>
                    <a:pt x="423456" y="21451"/>
                  </a:lnTo>
                  <a:lnTo>
                    <a:pt x="380022" y="9526"/>
                  </a:lnTo>
                  <a:lnTo>
                    <a:pt x="333540" y="2379"/>
                  </a:lnTo>
                  <a:lnTo>
                    <a:pt x="284010" y="0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" name="object 4"/>
            <p:cNvSpPr/>
            <p:nvPr/>
          </p:nvSpPr>
          <p:spPr>
            <a:xfrm>
              <a:off x="1249895" y="1018793"/>
              <a:ext cx="655955" cy="1009650"/>
            </a:xfrm>
            <a:custGeom>
              <a:avLst/>
              <a:gdLst/>
              <a:ahLst/>
              <a:cxnLst/>
              <a:rect l="l" t="t" r="r" b="b"/>
              <a:pathLst>
                <a:path w="655955" h="1009650">
                  <a:moveTo>
                    <a:pt x="284010" y="0"/>
                  </a:moveTo>
                  <a:lnTo>
                    <a:pt x="333540" y="2379"/>
                  </a:lnTo>
                  <a:lnTo>
                    <a:pt x="380022" y="9526"/>
                  </a:lnTo>
                  <a:lnTo>
                    <a:pt x="423456" y="21451"/>
                  </a:lnTo>
                  <a:lnTo>
                    <a:pt x="463842" y="38169"/>
                  </a:lnTo>
                  <a:lnTo>
                    <a:pt x="501180" y="59689"/>
                  </a:lnTo>
                  <a:lnTo>
                    <a:pt x="540819" y="90519"/>
                  </a:lnTo>
                  <a:lnTo>
                    <a:pt x="571649" y="126311"/>
                  </a:lnTo>
                  <a:lnTo>
                    <a:pt x="593671" y="167058"/>
                  </a:lnTo>
                  <a:lnTo>
                    <a:pt x="606884" y="212756"/>
                  </a:lnTo>
                  <a:lnTo>
                    <a:pt x="611289" y="263397"/>
                  </a:lnTo>
                  <a:lnTo>
                    <a:pt x="607051" y="313034"/>
                  </a:lnTo>
                  <a:lnTo>
                    <a:pt x="594334" y="356483"/>
                  </a:lnTo>
                  <a:lnTo>
                    <a:pt x="573131" y="393745"/>
                  </a:lnTo>
                  <a:lnTo>
                    <a:pt x="543436" y="424820"/>
                  </a:lnTo>
                  <a:lnTo>
                    <a:pt x="505244" y="449706"/>
                  </a:lnTo>
                  <a:lnTo>
                    <a:pt x="537559" y="466830"/>
                  </a:lnTo>
                  <a:lnTo>
                    <a:pt x="592094" y="514125"/>
                  </a:lnTo>
                  <a:lnTo>
                    <a:pt x="632412" y="577494"/>
                  </a:lnTo>
                  <a:lnTo>
                    <a:pt x="653038" y="648031"/>
                  </a:lnTo>
                  <a:lnTo>
                    <a:pt x="655612" y="685418"/>
                  </a:lnTo>
                  <a:lnTo>
                    <a:pt x="652374" y="731965"/>
                  </a:lnTo>
                  <a:lnTo>
                    <a:pt x="642667" y="775593"/>
                  </a:lnTo>
                  <a:lnTo>
                    <a:pt x="626497" y="816308"/>
                  </a:lnTo>
                  <a:lnTo>
                    <a:pt x="603871" y="854112"/>
                  </a:lnTo>
                  <a:lnTo>
                    <a:pt x="574796" y="889009"/>
                  </a:lnTo>
                  <a:lnTo>
                    <a:pt x="539280" y="921003"/>
                  </a:lnTo>
                  <a:lnTo>
                    <a:pt x="500396" y="948066"/>
                  </a:lnTo>
                  <a:lnTo>
                    <a:pt x="458545" y="970200"/>
                  </a:lnTo>
                  <a:lnTo>
                    <a:pt x="413724" y="987409"/>
                  </a:lnTo>
                  <a:lnTo>
                    <a:pt x="365929" y="999696"/>
                  </a:lnTo>
                  <a:lnTo>
                    <a:pt x="315157" y="1007067"/>
                  </a:lnTo>
                  <a:lnTo>
                    <a:pt x="261404" y="1009522"/>
                  </a:lnTo>
                  <a:lnTo>
                    <a:pt x="204192" y="1007084"/>
                  </a:lnTo>
                  <a:lnTo>
                    <a:pt x="149448" y="999769"/>
                  </a:lnTo>
                  <a:lnTo>
                    <a:pt x="97169" y="987577"/>
                  </a:lnTo>
                  <a:lnTo>
                    <a:pt x="47354" y="970508"/>
                  </a:lnTo>
                  <a:lnTo>
                    <a:pt x="0" y="948563"/>
                  </a:lnTo>
                  <a:lnTo>
                    <a:pt x="62903" y="752220"/>
                  </a:lnTo>
                  <a:lnTo>
                    <a:pt x="128508" y="772483"/>
                  </a:lnTo>
                  <a:lnTo>
                    <a:pt x="184934" y="786971"/>
                  </a:lnTo>
                  <a:lnTo>
                    <a:pt x="232192" y="795672"/>
                  </a:lnTo>
                  <a:lnTo>
                    <a:pt x="270294" y="798576"/>
                  </a:lnTo>
                  <a:lnTo>
                    <a:pt x="301419" y="796788"/>
                  </a:lnTo>
                  <a:lnTo>
                    <a:pt x="355572" y="782448"/>
                  </a:lnTo>
                  <a:lnTo>
                    <a:pt x="399814" y="753183"/>
                  </a:lnTo>
                  <a:lnTo>
                    <a:pt x="424095" y="711706"/>
                  </a:lnTo>
                  <a:lnTo>
                    <a:pt x="427139" y="686942"/>
                  </a:lnTo>
                  <a:lnTo>
                    <a:pt x="423710" y="658750"/>
                  </a:lnTo>
                  <a:lnTo>
                    <a:pt x="396278" y="611558"/>
                  </a:lnTo>
                  <a:lnTo>
                    <a:pt x="347178" y="578673"/>
                  </a:lnTo>
                  <a:lnTo>
                    <a:pt x="288746" y="562810"/>
                  </a:lnTo>
                  <a:lnTo>
                    <a:pt x="255435" y="560831"/>
                  </a:lnTo>
                  <a:lnTo>
                    <a:pt x="236603" y="561091"/>
                  </a:lnTo>
                  <a:lnTo>
                    <a:pt x="220319" y="561863"/>
                  </a:lnTo>
                  <a:lnTo>
                    <a:pt x="206607" y="563135"/>
                  </a:lnTo>
                  <a:lnTo>
                    <a:pt x="195491" y="564895"/>
                  </a:lnTo>
                  <a:lnTo>
                    <a:pt x="195491" y="412622"/>
                  </a:lnTo>
                  <a:lnTo>
                    <a:pt x="263659" y="408096"/>
                  </a:lnTo>
                  <a:lnTo>
                    <a:pt x="316679" y="394517"/>
                  </a:lnTo>
                  <a:lnTo>
                    <a:pt x="354550" y="371886"/>
                  </a:lnTo>
                  <a:lnTo>
                    <a:pt x="377273" y="340202"/>
                  </a:lnTo>
                  <a:lnTo>
                    <a:pt x="384848" y="299465"/>
                  </a:lnTo>
                  <a:lnTo>
                    <a:pt x="381891" y="278155"/>
                  </a:lnTo>
                  <a:lnTo>
                    <a:pt x="358166" y="242012"/>
                  </a:lnTo>
                  <a:lnTo>
                    <a:pt x="315710" y="216392"/>
                  </a:lnTo>
                  <a:lnTo>
                    <a:pt x="266144" y="203628"/>
                  </a:lnTo>
                  <a:lnTo>
                    <a:pt x="238290" y="201675"/>
                  </a:lnTo>
                  <a:lnTo>
                    <a:pt x="195880" y="204204"/>
                  </a:lnTo>
                  <a:lnTo>
                    <a:pt x="154374" y="212756"/>
                  </a:lnTo>
                  <a:lnTo>
                    <a:pt x="113774" y="227357"/>
                  </a:lnTo>
                  <a:lnTo>
                    <a:pt x="74079" y="248030"/>
                  </a:lnTo>
                  <a:lnTo>
                    <a:pt x="74079" y="40258"/>
                  </a:lnTo>
                  <a:lnTo>
                    <a:pt x="123490" y="22663"/>
                  </a:lnTo>
                  <a:lnTo>
                    <a:pt x="174948" y="10080"/>
                  </a:lnTo>
                  <a:lnTo>
                    <a:pt x="228455" y="2522"/>
                  </a:lnTo>
                  <a:lnTo>
                    <a:pt x="284010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5" name="object 5"/>
          <p:cNvSpPr txBox="1"/>
          <p:nvPr/>
        </p:nvSpPr>
        <p:spPr>
          <a:xfrm>
            <a:off x="3525392" y="1053541"/>
            <a:ext cx="3989704" cy="57785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5" b="1">
                <a:latin typeface="Calibri"/>
                <a:cs typeface="Calibri"/>
              </a:rPr>
              <a:t>Qual</a:t>
            </a:r>
            <a:r>
              <a:rPr dirty="0" sz="1800" spc="-20" b="1">
                <a:latin typeface="Calibri"/>
                <a:cs typeface="Calibri"/>
              </a:rPr>
              <a:t> </a:t>
            </a:r>
            <a:r>
              <a:rPr dirty="0" sz="1800" spc="-5" b="1">
                <a:latin typeface="Calibri"/>
                <a:cs typeface="Calibri"/>
              </a:rPr>
              <a:t>destas</a:t>
            </a:r>
            <a:r>
              <a:rPr dirty="0" sz="1800" spc="-45" b="1">
                <a:latin typeface="Calibri"/>
                <a:cs typeface="Calibri"/>
              </a:rPr>
              <a:t> </a:t>
            </a:r>
            <a:r>
              <a:rPr dirty="0" sz="1800" b="1">
                <a:latin typeface="Calibri"/>
                <a:cs typeface="Calibri"/>
              </a:rPr>
              <a:t>acusações</a:t>
            </a:r>
            <a:r>
              <a:rPr dirty="0" sz="1800" spc="-50" b="1">
                <a:latin typeface="Calibri"/>
                <a:cs typeface="Calibri"/>
              </a:rPr>
              <a:t> </a:t>
            </a:r>
            <a:r>
              <a:rPr dirty="0" sz="1800" b="1">
                <a:latin typeface="Calibri"/>
                <a:cs typeface="Calibri"/>
              </a:rPr>
              <a:t>não</a:t>
            </a:r>
            <a:r>
              <a:rPr dirty="0" sz="1800" spc="-15" b="1">
                <a:latin typeface="Calibri"/>
                <a:cs typeface="Calibri"/>
              </a:rPr>
              <a:t> </a:t>
            </a:r>
            <a:r>
              <a:rPr dirty="0" sz="1800" spc="-10" b="1">
                <a:latin typeface="Calibri"/>
                <a:cs typeface="Calibri"/>
              </a:rPr>
              <a:t>foi </a:t>
            </a:r>
            <a:r>
              <a:rPr dirty="0" sz="1800" spc="-15" b="1">
                <a:latin typeface="Calibri"/>
                <a:cs typeface="Calibri"/>
              </a:rPr>
              <a:t>feita</a:t>
            </a:r>
            <a:r>
              <a:rPr dirty="0" sz="1800" spc="-25" b="1">
                <a:latin typeface="Calibri"/>
                <a:cs typeface="Calibri"/>
              </a:rPr>
              <a:t> </a:t>
            </a:r>
            <a:r>
              <a:rPr dirty="0" sz="1800" spc="-10" b="1">
                <a:latin typeface="Calibri"/>
                <a:cs typeface="Calibri"/>
              </a:rPr>
              <a:t>contra</a:t>
            </a:r>
            <a:endParaRPr sz="1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 sz="1800" b="1">
                <a:latin typeface="Calibri"/>
                <a:cs typeface="Calibri"/>
              </a:rPr>
              <a:t>Jesus?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054098" y="4003294"/>
            <a:ext cx="271526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10">
                <a:latin typeface="Calibri"/>
                <a:cs typeface="Calibri"/>
              </a:rPr>
              <a:t>Incitar</a:t>
            </a:r>
            <a:r>
              <a:rPr dirty="0" sz="1800" spc="-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a</a:t>
            </a:r>
            <a:r>
              <a:rPr dirty="0" sz="1800" spc="-10">
                <a:latin typeface="Calibri"/>
                <a:cs typeface="Calibri"/>
              </a:rPr>
              <a:t> </a:t>
            </a:r>
            <a:r>
              <a:rPr dirty="0" sz="1800" spc="-15">
                <a:latin typeface="Calibri"/>
                <a:cs typeface="Calibri"/>
              </a:rPr>
              <a:t>revolta</a:t>
            </a:r>
            <a:r>
              <a:rPr dirty="0" sz="1800" spc="5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entre </a:t>
            </a:r>
            <a:r>
              <a:rPr dirty="0" sz="1800">
                <a:latin typeface="Calibri"/>
                <a:cs typeface="Calibri"/>
              </a:rPr>
              <a:t>o</a:t>
            </a:r>
            <a:r>
              <a:rPr dirty="0" sz="1800" spc="5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povo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980692" y="5471871"/>
            <a:ext cx="3179445" cy="577215"/>
          </a:xfrm>
          <a:prstGeom prst="rect">
            <a:avLst/>
          </a:prstGeom>
        </p:spPr>
        <p:txBody>
          <a:bodyPr wrap="square" lIns="0" tIns="9525" rIns="0" bIns="0" rtlCol="0" vert="horz">
            <a:spAutoFit/>
          </a:bodyPr>
          <a:lstStyle/>
          <a:p>
            <a:pPr marL="12700" marR="5080">
              <a:lnSpc>
                <a:spcPct val="101099"/>
              </a:lnSpc>
              <a:spcBef>
                <a:spcPts val="75"/>
              </a:spcBef>
            </a:pPr>
            <a:r>
              <a:rPr dirty="0" sz="1800" spc="-10">
                <a:latin typeface="Calibri"/>
                <a:cs typeface="Calibri"/>
              </a:rPr>
              <a:t>Proibir </a:t>
            </a:r>
            <a:r>
              <a:rPr dirty="0" sz="1800">
                <a:latin typeface="Calibri"/>
                <a:cs typeface="Calibri"/>
              </a:rPr>
              <a:t>o </a:t>
            </a:r>
            <a:r>
              <a:rPr dirty="0" sz="1800" spc="-10">
                <a:latin typeface="Calibri"/>
                <a:cs typeface="Calibri"/>
              </a:rPr>
              <a:t>pagamento</a:t>
            </a:r>
            <a:r>
              <a:rPr dirty="0" sz="1800" spc="-2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de</a:t>
            </a:r>
            <a:r>
              <a:rPr dirty="0" sz="1800" spc="10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imposto </a:t>
            </a:r>
            <a:r>
              <a:rPr dirty="0" sz="1800">
                <a:latin typeface="Calibri"/>
                <a:cs typeface="Calibri"/>
              </a:rPr>
              <a:t>a </a:t>
            </a:r>
            <a:r>
              <a:rPr dirty="0" sz="1800" spc="-395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César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983728" y="4003294"/>
            <a:ext cx="183642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10">
                <a:latin typeface="Calibri"/>
                <a:cs typeface="Calibri"/>
              </a:rPr>
              <a:t>Declarar-se</a:t>
            </a:r>
            <a:r>
              <a:rPr dirty="0" sz="1800" spc="-1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o</a:t>
            </a:r>
            <a:r>
              <a:rPr dirty="0" sz="1800" spc="-20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Cristo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992618" y="5478881"/>
            <a:ext cx="3440429" cy="5772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15">
                <a:latin typeface="Calibri"/>
                <a:cs typeface="Calibri"/>
              </a:rPr>
              <a:t>Realizar</a:t>
            </a:r>
            <a:r>
              <a:rPr dirty="0" sz="1800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milagres</a:t>
            </a:r>
            <a:r>
              <a:rPr dirty="0" sz="1800" spc="15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com</a:t>
            </a:r>
            <a:r>
              <a:rPr dirty="0" sz="1800" spc="-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o</a:t>
            </a:r>
            <a:r>
              <a:rPr dirty="0" sz="1800" spc="10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propósito</a:t>
            </a:r>
            <a:r>
              <a:rPr dirty="0" sz="1800" spc="-5">
                <a:latin typeface="Calibri"/>
                <a:cs typeface="Calibri"/>
              </a:rPr>
              <a:t> de</a:t>
            </a:r>
            <a:endParaRPr sz="1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 sz="1800" spc="-5">
                <a:latin typeface="Calibri"/>
                <a:cs typeface="Calibri"/>
              </a:rPr>
              <a:t>enganar</a:t>
            </a:r>
            <a:r>
              <a:rPr dirty="0" sz="1800" spc="-20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o</a:t>
            </a:r>
            <a:r>
              <a:rPr dirty="0" sz="1800" spc="-3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povo</a:t>
            </a:r>
            <a:endParaRPr sz="1800">
              <a:latin typeface="Calibri"/>
              <a:cs typeface="Calibri"/>
            </a:endParaRPr>
          </a:p>
        </p:txBody>
      </p:sp>
      <p:grpSp>
        <p:nvGrpSpPr>
          <p:cNvPr id="10" name="object 10"/>
          <p:cNvGrpSpPr/>
          <p:nvPr/>
        </p:nvGrpSpPr>
        <p:grpSpPr>
          <a:xfrm>
            <a:off x="792810" y="3967479"/>
            <a:ext cx="553720" cy="530860"/>
            <a:chOff x="792810" y="3967479"/>
            <a:chExt cx="553720" cy="530860"/>
          </a:xfrm>
        </p:grpSpPr>
        <p:sp>
          <p:nvSpPr>
            <p:cNvPr id="11" name="object 11"/>
            <p:cNvSpPr/>
            <p:nvPr/>
          </p:nvSpPr>
          <p:spPr>
            <a:xfrm>
              <a:off x="804240" y="3978909"/>
              <a:ext cx="530860" cy="508000"/>
            </a:xfrm>
            <a:custGeom>
              <a:avLst/>
              <a:gdLst/>
              <a:ahLst/>
              <a:cxnLst/>
              <a:rect l="l" t="t" r="r" b="b"/>
              <a:pathLst>
                <a:path w="530860" h="508000">
                  <a:moveTo>
                    <a:pt x="339318" y="0"/>
                  </a:moveTo>
                  <a:lnTo>
                    <a:pt x="195338" y="0"/>
                  </a:lnTo>
                  <a:lnTo>
                    <a:pt x="0" y="507872"/>
                  </a:lnTo>
                  <a:lnTo>
                    <a:pt x="139522" y="507872"/>
                  </a:lnTo>
                  <a:lnTo>
                    <a:pt x="174498" y="419226"/>
                  </a:lnTo>
                  <a:lnTo>
                    <a:pt x="497155" y="419226"/>
                  </a:lnTo>
                  <a:lnTo>
                    <a:pt x="459333" y="318769"/>
                  </a:lnTo>
                  <a:lnTo>
                    <a:pt x="210959" y="318769"/>
                  </a:lnTo>
                  <a:lnTo>
                    <a:pt x="266395" y="156971"/>
                  </a:lnTo>
                  <a:lnTo>
                    <a:pt x="398417" y="156971"/>
                  </a:lnTo>
                  <a:lnTo>
                    <a:pt x="339318" y="0"/>
                  </a:lnTo>
                  <a:close/>
                </a:path>
                <a:path w="530860" h="508000">
                  <a:moveTo>
                    <a:pt x="497155" y="419226"/>
                  </a:moveTo>
                  <a:lnTo>
                    <a:pt x="356806" y="419226"/>
                  </a:lnTo>
                  <a:lnTo>
                    <a:pt x="389559" y="507872"/>
                  </a:lnTo>
                  <a:lnTo>
                    <a:pt x="530529" y="507872"/>
                  </a:lnTo>
                  <a:lnTo>
                    <a:pt x="497155" y="419226"/>
                  </a:lnTo>
                  <a:close/>
                </a:path>
                <a:path w="530860" h="508000">
                  <a:moveTo>
                    <a:pt x="398417" y="156971"/>
                  </a:moveTo>
                  <a:lnTo>
                    <a:pt x="266395" y="156971"/>
                  </a:lnTo>
                  <a:lnTo>
                    <a:pt x="321094" y="318769"/>
                  </a:lnTo>
                  <a:lnTo>
                    <a:pt x="459333" y="318769"/>
                  </a:lnTo>
                  <a:lnTo>
                    <a:pt x="398417" y="156971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2" name="object 12"/>
            <p:cNvSpPr/>
            <p:nvPr/>
          </p:nvSpPr>
          <p:spPr>
            <a:xfrm>
              <a:off x="804240" y="3978909"/>
              <a:ext cx="530860" cy="508000"/>
            </a:xfrm>
            <a:custGeom>
              <a:avLst/>
              <a:gdLst/>
              <a:ahLst/>
              <a:cxnLst/>
              <a:rect l="l" t="t" r="r" b="b"/>
              <a:pathLst>
                <a:path w="530860" h="508000">
                  <a:moveTo>
                    <a:pt x="266395" y="156971"/>
                  </a:moveTo>
                  <a:lnTo>
                    <a:pt x="210959" y="318769"/>
                  </a:lnTo>
                  <a:lnTo>
                    <a:pt x="321094" y="318769"/>
                  </a:lnTo>
                  <a:lnTo>
                    <a:pt x="266395" y="156971"/>
                  </a:lnTo>
                  <a:close/>
                </a:path>
                <a:path w="530860" h="508000">
                  <a:moveTo>
                    <a:pt x="195338" y="0"/>
                  </a:moveTo>
                  <a:lnTo>
                    <a:pt x="339318" y="0"/>
                  </a:lnTo>
                  <a:lnTo>
                    <a:pt x="530529" y="507872"/>
                  </a:lnTo>
                  <a:lnTo>
                    <a:pt x="389559" y="507872"/>
                  </a:lnTo>
                  <a:lnTo>
                    <a:pt x="356806" y="419226"/>
                  </a:lnTo>
                  <a:lnTo>
                    <a:pt x="174498" y="419226"/>
                  </a:lnTo>
                  <a:lnTo>
                    <a:pt x="139522" y="507872"/>
                  </a:lnTo>
                  <a:lnTo>
                    <a:pt x="0" y="507872"/>
                  </a:lnTo>
                  <a:lnTo>
                    <a:pt x="195338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3" name="object 13"/>
          <p:cNvGrpSpPr/>
          <p:nvPr/>
        </p:nvGrpSpPr>
        <p:grpSpPr>
          <a:xfrm>
            <a:off x="875855" y="5474334"/>
            <a:ext cx="409575" cy="530860"/>
            <a:chOff x="875855" y="5474334"/>
            <a:chExt cx="409575" cy="530860"/>
          </a:xfrm>
        </p:grpSpPr>
        <p:sp>
          <p:nvSpPr>
            <p:cNvPr id="14" name="object 14"/>
            <p:cNvSpPr/>
            <p:nvPr/>
          </p:nvSpPr>
          <p:spPr>
            <a:xfrm>
              <a:off x="887285" y="5485764"/>
              <a:ext cx="386715" cy="508000"/>
            </a:xfrm>
            <a:custGeom>
              <a:avLst/>
              <a:gdLst/>
              <a:ahLst/>
              <a:cxnLst/>
              <a:rect l="l" t="t" r="r" b="b"/>
              <a:pathLst>
                <a:path w="386715" h="508000">
                  <a:moveTo>
                    <a:pt x="196456" y="0"/>
                  </a:moveTo>
                  <a:lnTo>
                    <a:pt x="0" y="0"/>
                  </a:lnTo>
                  <a:lnTo>
                    <a:pt x="0" y="507809"/>
                  </a:lnTo>
                  <a:lnTo>
                    <a:pt x="211340" y="507809"/>
                  </a:lnTo>
                  <a:lnTo>
                    <a:pt x="256267" y="504577"/>
                  </a:lnTo>
                  <a:lnTo>
                    <a:pt x="295055" y="494882"/>
                  </a:lnTo>
                  <a:lnTo>
                    <a:pt x="354215" y="456095"/>
                  </a:lnTo>
                  <a:lnTo>
                    <a:pt x="378461" y="415072"/>
                  </a:lnTo>
                  <a:lnTo>
                    <a:pt x="380368" y="407352"/>
                  </a:lnTo>
                  <a:lnTo>
                    <a:pt x="132080" y="407352"/>
                  </a:lnTo>
                  <a:lnTo>
                    <a:pt x="132080" y="300202"/>
                  </a:lnTo>
                  <a:lnTo>
                    <a:pt x="373552" y="300202"/>
                  </a:lnTo>
                  <a:lnTo>
                    <a:pt x="366560" y="286435"/>
                  </a:lnTo>
                  <a:lnTo>
                    <a:pt x="353027" y="269852"/>
                  </a:lnTo>
                  <a:lnTo>
                    <a:pt x="334676" y="256201"/>
                  </a:lnTo>
                  <a:lnTo>
                    <a:pt x="311506" y="245482"/>
                  </a:lnTo>
                  <a:lnTo>
                    <a:pt x="283514" y="237693"/>
                  </a:lnTo>
                  <a:lnTo>
                    <a:pt x="296213" y="229273"/>
                  </a:lnTo>
                  <a:lnTo>
                    <a:pt x="307144" y="220016"/>
                  </a:lnTo>
                  <a:lnTo>
                    <a:pt x="316306" y="209923"/>
                  </a:lnTo>
                  <a:lnTo>
                    <a:pt x="323199" y="199732"/>
                  </a:lnTo>
                  <a:lnTo>
                    <a:pt x="132080" y="199732"/>
                  </a:lnTo>
                  <a:lnTo>
                    <a:pt x="132080" y="100457"/>
                  </a:lnTo>
                  <a:lnTo>
                    <a:pt x="335503" y="100457"/>
                  </a:lnTo>
                  <a:lnTo>
                    <a:pt x="333616" y="84710"/>
                  </a:lnTo>
                  <a:lnTo>
                    <a:pt x="316471" y="47635"/>
                  </a:lnTo>
                  <a:lnTo>
                    <a:pt x="287896" y="21165"/>
                  </a:lnTo>
                  <a:lnTo>
                    <a:pt x="247891" y="5289"/>
                  </a:lnTo>
                  <a:lnTo>
                    <a:pt x="196456" y="0"/>
                  </a:lnTo>
                  <a:close/>
                </a:path>
                <a:path w="386715" h="508000">
                  <a:moveTo>
                    <a:pt x="373552" y="300202"/>
                  </a:moveTo>
                  <a:lnTo>
                    <a:pt x="159169" y="300202"/>
                  </a:lnTo>
                  <a:lnTo>
                    <a:pt x="175485" y="300340"/>
                  </a:lnTo>
                  <a:lnTo>
                    <a:pt x="189207" y="300756"/>
                  </a:lnTo>
                  <a:lnTo>
                    <a:pt x="228831" y="308616"/>
                  </a:lnTo>
                  <a:lnTo>
                    <a:pt x="254495" y="354520"/>
                  </a:lnTo>
                  <a:lnTo>
                    <a:pt x="253080" y="367400"/>
                  </a:lnTo>
                  <a:lnTo>
                    <a:pt x="219950" y="400660"/>
                  </a:lnTo>
                  <a:lnTo>
                    <a:pt x="161391" y="407352"/>
                  </a:lnTo>
                  <a:lnTo>
                    <a:pt x="380368" y="407352"/>
                  </a:lnTo>
                  <a:lnTo>
                    <a:pt x="384510" y="390585"/>
                  </a:lnTo>
                  <a:lnTo>
                    <a:pt x="386524" y="363448"/>
                  </a:lnTo>
                  <a:lnTo>
                    <a:pt x="385282" y="342169"/>
                  </a:lnTo>
                  <a:lnTo>
                    <a:pt x="381547" y="322241"/>
                  </a:lnTo>
                  <a:lnTo>
                    <a:pt x="375310" y="303664"/>
                  </a:lnTo>
                  <a:lnTo>
                    <a:pt x="373552" y="300202"/>
                  </a:lnTo>
                  <a:close/>
                </a:path>
                <a:path w="386715" h="508000">
                  <a:moveTo>
                    <a:pt x="335503" y="100457"/>
                  </a:moveTo>
                  <a:lnTo>
                    <a:pt x="156159" y="100457"/>
                  </a:lnTo>
                  <a:lnTo>
                    <a:pt x="164960" y="100674"/>
                  </a:lnTo>
                  <a:lnTo>
                    <a:pt x="172832" y="101342"/>
                  </a:lnTo>
                  <a:lnTo>
                    <a:pt x="209135" y="121137"/>
                  </a:lnTo>
                  <a:lnTo>
                    <a:pt x="216915" y="149885"/>
                  </a:lnTo>
                  <a:lnTo>
                    <a:pt x="216175" y="159348"/>
                  </a:lnTo>
                  <a:lnTo>
                    <a:pt x="185427" y="195549"/>
                  </a:lnTo>
                  <a:lnTo>
                    <a:pt x="156159" y="199732"/>
                  </a:lnTo>
                  <a:lnTo>
                    <a:pt x="323199" y="199732"/>
                  </a:lnTo>
                  <a:lnTo>
                    <a:pt x="338354" y="151490"/>
                  </a:lnTo>
                  <a:lnTo>
                    <a:pt x="339331" y="132397"/>
                  </a:lnTo>
                  <a:lnTo>
                    <a:pt x="335503" y="100457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5" name="object 1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007935" y="5774537"/>
              <a:ext cx="145275" cy="130009"/>
            </a:xfrm>
            <a:prstGeom prst="rect">
              <a:avLst/>
            </a:prstGeom>
          </p:spPr>
        </p:pic>
        <p:pic>
          <p:nvPicPr>
            <p:cNvPr id="16" name="object 1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07935" y="5574791"/>
              <a:ext cx="107696" cy="122135"/>
            </a:xfrm>
            <a:prstGeom prst="rect">
              <a:avLst/>
            </a:prstGeom>
          </p:spPr>
        </p:pic>
        <p:sp>
          <p:nvSpPr>
            <p:cNvPr id="17" name="object 17"/>
            <p:cNvSpPr/>
            <p:nvPr/>
          </p:nvSpPr>
          <p:spPr>
            <a:xfrm>
              <a:off x="887285" y="5485764"/>
              <a:ext cx="386715" cy="508000"/>
            </a:xfrm>
            <a:custGeom>
              <a:avLst/>
              <a:gdLst/>
              <a:ahLst/>
              <a:cxnLst/>
              <a:rect l="l" t="t" r="r" b="b"/>
              <a:pathLst>
                <a:path w="386715" h="508000">
                  <a:moveTo>
                    <a:pt x="0" y="0"/>
                  </a:moveTo>
                  <a:lnTo>
                    <a:pt x="196456" y="0"/>
                  </a:lnTo>
                  <a:lnTo>
                    <a:pt x="247891" y="5289"/>
                  </a:lnTo>
                  <a:lnTo>
                    <a:pt x="287896" y="21165"/>
                  </a:lnTo>
                  <a:lnTo>
                    <a:pt x="316471" y="47635"/>
                  </a:lnTo>
                  <a:lnTo>
                    <a:pt x="333616" y="84710"/>
                  </a:lnTo>
                  <a:lnTo>
                    <a:pt x="339331" y="132397"/>
                  </a:lnTo>
                  <a:lnTo>
                    <a:pt x="338354" y="151490"/>
                  </a:lnTo>
                  <a:lnTo>
                    <a:pt x="323697" y="198996"/>
                  </a:lnTo>
                  <a:lnTo>
                    <a:pt x="296213" y="229273"/>
                  </a:lnTo>
                  <a:lnTo>
                    <a:pt x="283514" y="237693"/>
                  </a:lnTo>
                  <a:lnTo>
                    <a:pt x="311506" y="245482"/>
                  </a:lnTo>
                  <a:lnTo>
                    <a:pt x="353027" y="269852"/>
                  </a:lnTo>
                  <a:lnTo>
                    <a:pt x="375310" y="303664"/>
                  </a:lnTo>
                  <a:lnTo>
                    <a:pt x="385282" y="342169"/>
                  </a:lnTo>
                  <a:lnTo>
                    <a:pt x="386524" y="363448"/>
                  </a:lnTo>
                  <a:lnTo>
                    <a:pt x="384510" y="390585"/>
                  </a:lnTo>
                  <a:lnTo>
                    <a:pt x="368366" y="436909"/>
                  </a:lnTo>
                  <a:lnTo>
                    <a:pt x="327705" y="478721"/>
                  </a:lnTo>
                  <a:lnTo>
                    <a:pt x="256267" y="504577"/>
                  </a:lnTo>
                  <a:lnTo>
                    <a:pt x="211340" y="507809"/>
                  </a:lnTo>
                  <a:lnTo>
                    <a:pt x="0" y="507809"/>
                  </a:lnTo>
                  <a:lnTo>
                    <a:pt x="0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8" name="object 18"/>
          <p:cNvGrpSpPr/>
          <p:nvPr/>
        </p:nvGrpSpPr>
        <p:grpSpPr>
          <a:xfrm>
            <a:off x="6755003" y="5527547"/>
            <a:ext cx="468630" cy="530860"/>
            <a:chOff x="6755003" y="5527547"/>
            <a:chExt cx="468630" cy="530860"/>
          </a:xfrm>
        </p:grpSpPr>
        <p:sp>
          <p:nvSpPr>
            <p:cNvPr id="19" name="object 19"/>
            <p:cNvSpPr/>
            <p:nvPr/>
          </p:nvSpPr>
          <p:spPr>
            <a:xfrm>
              <a:off x="6766433" y="5538977"/>
              <a:ext cx="445770" cy="508000"/>
            </a:xfrm>
            <a:custGeom>
              <a:avLst/>
              <a:gdLst/>
              <a:ahLst/>
              <a:cxnLst/>
              <a:rect l="l" t="t" r="r" b="b"/>
              <a:pathLst>
                <a:path w="445770" h="508000">
                  <a:moveTo>
                    <a:pt x="194945" y="0"/>
                  </a:moveTo>
                  <a:lnTo>
                    <a:pt x="0" y="0"/>
                  </a:lnTo>
                  <a:lnTo>
                    <a:pt x="0" y="507873"/>
                  </a:lnTo>
                  <a:lnTo>
                    <a:pt x="194945" y="507873"/>
                  </a:lnTo>
                  <a:lnTo>
                    <a:pt x="215328" y="507011"/>
                  </a:lnTo>
                  <a:lnTo>
                    <a:pt x="255524" y="500125"/>
                  </a:lnTo>
                  <a:lnTo>
                    <a:pt x="310838" y="478485"/>
                  </a:lnTo>
                  <a:lnTo>
                    <a:pt x="343042" y="457681"/>
                  </a:lnTo>
                  <a:lnTo>
                    <a:pt x="371937" y="431693"/>
                  </a:lnTo>
                  <a:lnTo>
                    <a:pt x="397510" y="400519"/>
                  </a:lnTo>
                  <a:lnTo>
                    <a:pt x="399196" y="397738"/>
                  </a:lnTo>
                  <a:lnTo>
                    <a:pt x="132080" y="397738"/>
                  </a:lnTo>
                  <a:lnTo>
                    <a:pt x="132080" y="110121"/>
                  </a:lnTo>
                  <a:lnTo>
                    <a:pt x="399654" y="110121"/>
                  </a:lnTo>
                  <a:lnTo>
                    <a:pt x="380269" y="85001"/>
                  </a:lnTo>
                  <a:lnTo>
                    <a:pt x="327406" y="39751"/>
                  </a:lnTo>
                  <a:lnTo>
                    <a:pt x="263747" y="9921"/>
                  </a:lnTo>
                  <a:lnTo>
                    <a:pt x="230000" y="2478"/>
                  </a:lnTo>
                  <a:lnTo>
                    <a:pt x="194945" y="0"/>
                  </a:lnTo>
                  <a:close/>
                </a:path>
                <a:path w="445770" h="508000">
                  <a:moveTo>
                    <a:pt x="399654" y="110121"/>
                  </a:moveTo>
                  <a:lnTo>
                    <a:pt x="162178" y="110121"/>
                  </a:lnTo>
                  <a:lnTo>
                    <a:pt x="198614" y="113362"/>
                  </a:lnTo>
                  <a:lnTo>
                    <a:pt x="230203" y="123085"/>
                  </a:lnTo>
                  <a:lnTo>
                    <a:pt x="278892" y="161975"/>
                  </a:lnTo>
                  <a:lnTo>
                    <a:pt x="301005" y="204503"/>
                  </a:lnTo>
                  <a:lnTo>
                    <a:pt x="308356" y="253746"/>
                  </a:lnTo>
                  <a:lnTo>
                    <a:pt x="306520" y="279227"/>
                  </a:lnTo>
                  <a:lnTo>
                    <a:pt x="291800" y="325296"/>
                  </a:lnTo>
                  <a:lnTo>
                    <a:pt x="257101" y="368570"/>
                  </a:lnTo>
                  <a:lnTo>
                    <a:pt x="198756" y="394497"/>
                  </a:lnTo>
                  <a:lnTo>
                    <a:pt x="162178" y="397738"/>
                  </a:lnTo>
                  <a:lnTo>
                    <a:pt x="399196" y="397738"/>
                  </a:lnTo>
                  <a:lnTo>
                    <a:pt x="418419" y="366027"/>
                  </a:lnTo>
                  <a:lnTo>
                    <a:pt x="433339" y="330066"/>
                  </a:lnTo>
                  <a:lnTo>
                    <a:pt x="442283" y="292638"/>
                  </a:lnTo>
                  <a:lnTo>
                    <a:pt x="445262" y="253746"/>
                  </a:lnTo>
                  <a:lnTo>
                    <a:pt x="443640" y="225492"/>
                  </a:lnTo>
                  <a:lnTo>
                    <a:pt x="438769" y="197656"/>
                  </a:lnTo>
                  <a:lnTo>
                    <a:pt x="430635" y="170239"/>
                  </a:lnTo>
                  <a:lnTo>
                    <a:pt x="419226" y="143243"/>
                  </a:lnTo>
                  <a:lnTo>
                    <a:pt x="401486" y="112495"/>
                  </a:lnTo>
                  <a:lnTo>
                    <a:pt x="399654" y="110121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0" name="object 20"/>
            <p:cNvSpPr/>
            <p:nvPr/>
          </p:nvSpPr>
          <p:spPr>
            <a:xfrm>
              <a:off x="6766433" y="5538977"/>
              <a:ext cx="445770" cy="508000"/>
            </a:xfrm>
            <a:custGeom>
              <a:avLst/>
              <a:gdLst/>
              <a:ahLst/>
              <a:cxnLst/>
              <a:rect l="l" t="t" r="r" b="b"/>
              <a:pathLst>
                <a:path w="445770" h="508000">
                  <a:moveTo>
                    <a:pt x="132080" y="110121"/>
                  </a:moveTo>
                  <a:lnTo>
                    <a:pt x="132080" y="397738"/>
                  </a:lnTo>
                  <a:lnTo>
                    <a:pt x="162178" y="397738"/>
                  </a:lnTo>
                  <a:lnTo>
                    <a:pt x="230393" y="384775"/>
                  </a:lnTo>
                  <a:lnTo>
                    <a:pt x="278892" y="345884"/>
                  </a:lnTo>
                  <a:lnTo>
                    <a:pt x="301005" y="303077"/>
                  </a:lnTo>
                  <a:lnTo>
                    <a:pt x="308356" y="253746"/>
                  </a:lnTo>
                  <a:lnTo>
                    <a:pt x="306520" y="228285"/>
                  </a:lnTo>
                  <a:lnTo>
                    <a:pt x="291800" y="182399"/>
                  </a:lnTo>
                  <a:lnTo>
                    <a:pt x="256958" y="139289"/>
                  </a:lnTo>
                  <a:lnTo>
                    <a:pt x="198614" y="113362"/>
                  </a:lnTo>
                  <a:lnTo>
                    <a:pt x="162178" y="110121"/>
                  </a:lnTo>
                  <a:lnTo>
                    <a:pt x="132080" y="110121"/>
                  </a:lnTo>
                  <a:close/>
                </a:path>
                <a:path w="445770" h="508000">
                  <a:moveTo>
                    <a:pt x="0" y="0"/>
                  </a:moveTo>
                  <a:lnTo>
                    <a:pt x="194945" y="0"/>
                  </a:lnTo>
                  <a:lnTo>
                    <a:pt x="230000" y="2478"/>
                  </a:lnTo>
                  <a:lnTo>
                    <a:pt x="296207" y="22342"/>
                  </a:lnTo>
                  <a:lnTo>
                    <a:pt x="355576" y="60754"/>
                  </a:lnTo>
                  <a:lnTo>
                    <a:pt x="401486" y="112495"/>
                  </a:lnTo>
                  <a:lnTo>
                    <a:pt x="430635" y="170239"/>
                  </a:lnTo>
                  <a:lnTo>
                    <a:pt x="443640" y="225492"/>
                  </a:lnTo>
                  <a:lnTo>
                    <a:pt x="445262" y="253746"/>
                  </a:lnTo>
                  <a:lnTo>
                    <a:pt x="442283" y="292638"/>
                  </a:lnTo>
                  <a:lnTo>
                    <a:pt x="433339" y="330066"/>
                  </a:lnTo>
                  <a:lnTo>
                    <a:pt x="418419" y="366027"/>
                  </a:lnTo>
                  <a:lnTo>
                    <a:pt x="397510" y="400519"/>
                  </a:lnTo>
                  <a:lnTo>
                    <a:pt x="371937" y="431693"/>
                  </a:lnTo>
                  <a:lnTo>
                    <a:pt x="343042" y="457681"/>
                  </a:lnTo>
                  <a:lnTo>
                    <a:pt x="310838" y="478485"/>
                  </a:lnTo>
                  <a:lnTo>
                    <a:pt x="275336" y="494106"/>
                  </a:lnTo>
                  <a:lnTo>
                    <a:pt x="235521" y="504428"/>
                  </a:lnTo>
                  <a:lnTo>
                    <a:pt x="194945" y="507873"/>
                  </a:lnTo>
                  <a:lnTo>
                    <a:pt x="0" y="507873"/>
                  </a:lnTo>
                  <a:lnTo>
                    <a:pt x="0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21" name="object 21"/>
          <p:cNvGrpSpPr/>
          <p:nvPr/>
        </p:nvGrpSpPr>
        <p:grpSpPr>
          <a:xfrm>
            <a:off x="6745223" y="3992117"/>
            <a:ext cx="411480" cy="555625"/>
            <a:chOff x="6745223" y="3992117"/>
            <a:chExt cx="411480" cy="555625"/>
          </a:xfrm>
        </p:grpSpPr>
        <p:sp>
          <p:nvSpPr>
            <p:cNvPr id="22" name="object 22"/>
            <p:cNvSpPr/>
            <p:nvPr/>
          </p:nvSpPr>
          <p:spPr>
            <a:xfrm>
              <a:off x="6756653" y="4003547"/>
              <a:ext cx="388620" cy="532765"/>
            </a:xfrm>
            <a:custGeom>
              <a:avLst/>
              <a:gdLst/>
              <a:ahLst/>
              <a:cxnLst/>
              <a:rect l="l" t="t" r="r" b="b"/>
              <a:pathLst>
                <a:path w="388620" h="532764">
                  <a:moveTo>
                    <a:pt x="269748" y="0"/>
                  </a:moveTo>
                  <a:lnTo>
                    <a:pt x="222575" y="3835"/>
                  </a:lnTo>
                  <a:lnTo>
                    <a:pt x="178022" y="15351"/>
                  </a:lnTo>
                  <a:lnTo>
                    <a:pt x="136088" y="34557"/>
                  </a:lnTo>
                  <a:lnTo>
                    <a:pt x="96774" y="61468"/>
                  </a:lnTo>
                  <a:lnTo>
                    <a:pt x="61935" y="94782"/>
                  </a:lnTo>
                  <a:lnTo>
                    <a:pt x="34838" y="131937"/>
                  </a:lnTo>
                  <a:lnTo>
                    <a:pt x="15483" y="172933"/>
                  </a:lnTo>
                  <a:lnTo>
                    <a:pt x="3870" y="217769"/>
                  </a:lnTo>
                  <a:lnTo>
                    <a:pt x="0" y="266445"/>
                  </a:lnTo>
                  <a:lnTo>
                    <a:pt x="3870" y="314985"/>
                  </a:lnTo>
                  <a:lnTo>
                    <a:pt x="15483" y="359714"/>
                  </a:lnTo>
                  <a:lnTo>
                    <a:pt x="34838" y="400634"/>
                  </a:lnTo>
                  <a:lnTo>
                    <a:pt x="61935" y="437743"/>
                  </a:lnTo>
                  <a:lnTo>
                    <a:pt x="96774" y="471043"/>
                  </a:lnTo>
                  <a:lnTo>
                    <a:pt x="136018" y="497899"/>
                  </a:lnTo>
                  <a:lnTo>
                    <a:pt x="177752" y="517112"/>
                  </a:lnTo>
                  <a:lnTo>
                    <a:pt x="221986" y="528657"/>
                  </a:lnTo>
                  <a:lnTo>
                    <a:pt x="268731" y="532510"/>
                  </a:lnTo>
                  <a:lnTo>
                    <a:pt x="296856" y="530893"/>
                  </a:lnTo>
                  <a:lnTo>
                    <a:pt x="326183" y="526049"/>
                  </a:lnTo>
                  <a:lnTo>
                    <a:pt x="356725" y="517991"/>
                  </a:lnTo>
                  <a:lnTo>
                    <a:pt x="388493" y="506729"/>
                  </a:lnTo>
                  <a:lnTo>
                    <a:pt x="388493" y="348614"/>
                  </a:lnTo>
                  <a:lnTo>
                    <a:pt x="378987" y="359495"/>
                  </a:lnTo>
                  <a:lnTo>
                    <a:pt x="369506" y="368887"/>
                  </a:lnTo>
                  <a:lnTo>
                    <a:pt x="332472" y="392493"/>
                  </a:lnTo>
                  <a:lnTo>
                    <a:pt x="294423" y="403161"/>
                  </a:lnTo>
                  <a:lnTo>
                    <a:pt x="274447" y="404494"/>
                  </a:lnTo>
                  <a:lnTo>
                    <a:pt x="249582" y="402564"/>
                  </a:lnTo>
                  <a:lnTo>
                    <a:pt x="204902" y="387082"/>
                  </a:lnTo>
                  <a:lnTo>
                    <a:pt x="164036" y="352099"/>
                  </a:lnTo>
                  <a:lnTo>
                    <a:pt x="140033" y="298569"/>
                  </a:lnTo>
                  <a:lnTo>
                    <a:pt x="137032" y="266445"/>
                  </a:lnTo>
                  <a:lnTo>
                    <a:pt x="140033" y="234084"/>
                  </a:lnTo>
                  <a:lnTo>
                    <a:pt x="164036" y="180363"/>
                  </a:lnTo>
                  <a:lnTo>
                    <a:pt x="204902" y="145428"/>
                  </a:lnTo>
                  <a:lnTo>
                    <a:pt x="249582" y="129946"/>
                  </a:lnTo>
                  <a:lnTo>
                    <a:pt x="274447" y="128015"/>
                  </a:lnTo>
                  <a:lnTo>
                    <a:pt x="294423" y="129349"/>
                  </a:lnTo>
                  <a:lnTo>
                    <a:pt x="332472" y="140017"/>
                  </a:lnTo>
                  <a:lnTo>
                    <a:pt x="369649" y="163798"/>
                  </a:lnTo>
                  <a:lnTo>
                    <a:pt x="388493" y="183769"/>
                  </a:lnTo>
                  <a:lnTo>
                    <a:pt x="388493" y="25653"/>
                  </a:lnTo>
                  <a:lnTo>
                    <a:pt x="356365" y="14466"/>
                  </a:lnTo>
                  <a:lnTo>
                    <a:pt x="325881" y="6445"/>
                  </a:lnTo>
                  <a:lnTo>
                    <a:pt x="297017" y="1615"/>
                  </a:lnTo>
                  <a:lnTo>
                    <a:pt x="269748" y="0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3" name="object 23"/>
            <p:cNvSpPr/>
            <p:nvPr/>
          </p:nvSpPr>
          <p:spPr>
            <a:xfrm>
              <a:off x="6756653" y="4003547"/>
              <a:ext cx="388620" cy="532765"/>
            </a:xfrm>
            <a:custGeom>
              <a:avLst/>
              <a:gdLst/>
              <a:ahLst/>
              <a:cxnLst/>
              <a:rect l="l" t="t" r="r" b="b"/>
              <a:pathLst>
                <a:path w="388620" h="532764">
                  <a:moveTo>
                    <a:pt x="269748" y="0"/>
                  </a:moveTo>
                  <a:lnTo>
                    <a:pt x="297017" y="1615"/>
                  </a:lnTo>
                  <a:lnTo>
                    <a:pt x="325881" y="6445"/>
                  </a:lnTo>
                  <a:lnTo>
                    <a:pt x="356365" y="14466"/>
                  </a:lnTo>
                  <a:lnTo>
                    <a:pt x="388493" y="25653"/>
                  </a:lnTo>
                  <a:lnTo>
                    <a:pt x="388493" y="183769"/>
                  </a:lnTo>
                  <a:lnTo>
                    <a:pt x="379112" y="173104"/>
                  </a:lnTo>
                  <a:lnTo>
                    <a:pt x="369649" y="163798"/>
                  </a:lnTo>
                  <a:lnTo>
                    <a:pt x="332472" y="140017"/>
                  </a:lnTo>
                  <a:lnTo>
                    <a:pt x="294423" y="129349"/>
                  </a:lnTo>
                  <a:lnTo>
                    <a:pt x="274447" y="128015"/>
                  </a:lnTo>
                  <a:lnTo>
                    <a:pt x="249582" y="129946"/>
                  </a:lnTo>
                  <a:lnTo>
                    <a:pt x="204902" y="145428"/>
                  </a:lnTo>
                  <a:lnTo>
                    <a:pt x="164036" y="180363"/>
                  </a:lnTo>
                  <a:lnTo>
                    <a:pt x="140033" y="234084"/>
                  </a:lnTo>
                  <a:lnTo>
                    <a:pt x="137032" y="266445"/>
                  </a:lnTo>
                  <a:lnTo>
                    <a:pt x="140033" y="298569"/>
                  </a:lnTo>
                  <a:lnTo>
                    <a:pt x="164036" y="352099"/>
                  </a:lnTo>
                  <a:lnTo>
                    <a:pt x="204902" y="387082"/>
                  </a:lnTo>
                  <a:lnTo>
                    <a:pt x="249582" y="402564"/>
                  </a:lnTo>
                  <a:lnTo>
                    <a:pt x="274447" y="404494"/>
                  </a:lnTo>
                  <a:lnTo>
                    <a:pt x="294423" y="403161"/>
                  </a:lnTo>
                  <a:lnTo>
                    <a:pt x="332472" y="392493"/>
                  </a:lnTo>
                  <a:lnTo>
                    <a:pt x="369506" y="368887"/>
                  </a:lnTo>
                  <a:lnTo>
                    <a:pt x="388493" y="348614"/>
                  </a:lnTo>
                  <a:lnTo>
                    <a:pt x="388493" y="506729"/>
                  </a:lnTo>
                  <a:lnTo>
                    <a:pt x="356725" y="517991"/>
                  </a:lnTo>
                  <a:lnTo>
                    <a:pt x="326183" y="526049"/>
                  </a:lnTo>
                  <a:lnTo>
                    <a:pt x="296856" y="530893"/>
                  </a:lnTo>
                  <a:lnTo>
                    <a:pt x="268731" y="532510"/>
                  </a:lnTo>
                  <a:lnTo>
                    <a:pt x="221986" y="528657"/>
                  </a:lnTo>
                  <a:lnTo>
                    <a:pt x="177752" y="517112"/>
                  </a:lnTo>
                  <a:lnTo>
                    <a:pt x="136018" y="497899"/>
                  </a:lnTo>
                  <a:lnTo>
                    <a:pt x="96774" y="471043"/>
                  </a:lnTo>
                  <a:lnTo>
                    <a:pt x="61935" y="437743"/>
                  </a:lnTo>
                  <a:lnTo>
                    <a:pt x="34838" y="400634"/>
                  </a:lnTo>
                  <a:lnTo>
                    <a:pt x="15483" y="359714"/>
                  </a:lnTo>
                  <a:lnTo>
                    <a:pt x="3870" y="314985"/>
                  </a:lnTo>
                  <a:lnTo>
                    <a:pt x="0" y="266445"/>
                  </a:lnTo>
                  <a:lnTo>
                    <a:pt x="3870" y="217769"/>
                  </a:lnTo>
                  <a:lnTo>
                    <a:pt x="15483" y="172933"/>
                  </a:lnTo>
                  <a:lnTo>
                    <a:pt x="34838" y="131937"/>
                  </a:lnTo>
                  <a:lnTo>
                    <a:pt x="61935" y="94782"/>
                  </a:lnTo>
                  <a:lnTo>
                    <a:pt x="96774" y="61468"/>
                  </a:lnTo>
                  <a:lnTo>
                    <a:pt x="136088" y="34557"/>
                  </a:lnTo>
                  <a:lnTo>
                    <a:pt x="178022" y="15351"/>
                  </a:lnTo>
                  <a:lnTo>
                    <a:pt x="222575" y="3835"/>
                  </a:lnTo>
                  <a:lnTo>
                    <a:pt x="269748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206563" y="1035050"/>
            <a:ext cx="737235" cy="984250"/>
            <a:chOff x="1206563" y="1035050"/>
            <a:chExt cx="737235" cy="984250"/>
          </a:xfrm>
        </p:grpSpPr>
        <p:sp>
          <p:nvSpPr>
            <p:cNvPr id="3" name="object 3"/>
            <p:cNvSpPr/>
            <p:nvPr/>
          </p:nvSpPr>
          <p:spPr>
            <a:xfrm>
              <a:off x="1217993" y="1046479"/>
              <a:ext cx="714375" cy="961390"/>
            </a:xfrm>
            <a:custGeom>
              <a:avLst/>
              <a:gdLst/>
              <a:ahLst/>
              <a:cxnLst/>
              <a:rect l="l" t="t" r="r" b="b"/>
              <a:pathLst>
                <a:path w="714375" h="961389">
                  <a:moveTo>
                    <a:pt x="605091" y="820293"/>
                  </a:moveTo>
                  <a:lnTo>
                    <a:pt x="397192" y="820293"/>
                  </a:lnTo>
                  <a:lnTo>
                    <a:pt x="397192" y="961263"/>
                  </a:lnTo>
                  <a:lnTo>
                    <a:pt x="605091" y="961263"/>
                  </a:lnTo>
                  <a:lnTo>
                    <a:pt x="605091" y="820293"/>
                  </a:lnTo>
                  <a:close/>
                </a:path>
                <a:path w="714375" h="961389">
                  <a:moveTo>
                    <a:pt x="605091" y="0"/>
                  </a:moveTo>
                  <a:lnTo>
                    <a:pt x="397192" y="0"/>
                  </a:lnTo>
                  <a:lnTo>
                    <a:pt x="0" y="652526"/>
                  </a:lnTo>
                  <a:lnTo>
                    <a:pt x="0" y="820293"/>
                  </a:lnTo>
                  <a:lnTo>
                    <a:pt x="639127" y="820293"/>
                  </a:lnTo>
                  <a:lnTo>
                    <a:pt x="714184" y="636016"/>
                  </a:lnTo>
                  <a:lnTo>
                    <a:pt x="208851" y="636016"/>
                  </a:lnTo>
                  <a:lnTo>
                    <a:pt x="397192" y="342773"/>
                  </a:lnTo>
                  <a:lnTo>
                    <a:pt x="605091" y="342773"/>
                  </a:lnTo>
                  <a:lnTo>
                    <a:pt x="605091" y="0"/>
                  </a:lnTo>
                  <a:close/>
                </a:path>
                <a:path w="714375" h="961389">
                  <a:moveTo>
                    <a:pt x="605091" y="342773"/>
                  </a:moveTo>
                  <a:lnTo>
                    <a:pt x="397192" y="342773"/>
                  </a:lnTo>
                  <a:lnTo>
                    <a:pt x="397192" y="636016"/>
                  </a:lnTo>
                  <a:lnTo>
                    <a:pt x="605091" y="636016"/>
                  </a:lnTo>
                  <a:lnTo>
                    <a:pt x="605091" y="342773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" name="object 4"/>
            <p:cNvSpPr/>
            <p:nvPr/>
          </p:nvSpPr>
          <p:spPr>
            <a:xfrm>
              <a:off x="1217993" y="1046479"/>
              <a:ext cx="714375" cy="961390"/>
            </a:xfrm>
            <a:custGeom>
              <a:avLst/>
              <a:gdLst/>
              <a:ahLst/>
              <a:cxnLst/>
              <a:rect l="l" t="t" r="r" b="b"/>
              <a:pathLst>
                <a:path w="714375" h="961389">
                  <a:moveTo>
                    <a:pt x="397192" y="342773"/>
                  </a:moveTo>
                  <a:lnTo>
                    <a:pt x="208851" y="636016"/>
                  </a:lnTo>
                  <a:lnTo>
                    <a:pt x="397192" y="636016"/>
                  </a:lnTo>
                  <a:lnTo>
                    <a:pt x="397192" y="342773"/>
                  </a:lnTo>
                  <a:close/>
                </a:path>
                <a:path w="714375" h="961389">
                  <a:moveTo>
                    <a:pt x="397192" y="0"/>
                  </a:moveTo>
                  <a:lnTo>
                    <a:pt x="605091" y="0"/>
                  </a:lnTo>
                  <a:lnTo>
                    <a:pt x="605091" y="636016"/>
                  </a:lnTo>
                  <a:lnTo>
                    <a:pt x="714184" y="636016"/>
                  </a:lnTo>
                  <a:lnTo>
                    <a:pt x="639127" y="820293"/>
                  </a:lnTo>
                  <a:lnTo>
                    <a:pt x="605091" y="820293"/>
                  </a:lnTo>
                  <a:lnTo>
                    <a:pt x="605091" y="961263"/>
                  </a:lnTo>
                  <a:lnTo>
                    <a:pt x="397192" y="961263"/>
                  </a:lnTo>
                  <a:lnTo>
                    <a:pt x="397192" y="820293"/>
                  </a:lnTo>
                  <a:lnTo>
                    <a:pt x="0" y="820293"/>
                  </a:lnTo>
                  <a:lnTo>
                    <a:pt x="0" y="652526"/>
                  </a:lnTo>
                  <a:lnTo>
                    <a:pt x="397192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5" name="object 5"/>
          <p:cNvSpPr txBox="1"/>
          <p:nvPr/>
        </p:nvSpPr>
        <p:spPr>
          <a:xfrm>
            <a:off x="1951989" y="3989070"/>
            <a:ext cx="3278504" cy="577215"/>
          </a:xfrm>
          <a:prstGeom prst="rect">
            <a:avLst/>
          </a:prstGeom>
        </p:spPr>
        <p:txBody>
          <a:bodyPr wrap="square" lIns="0" tIns="9525" rIns="0" bIns="0" rtlCol="0" vert="horz">
            <a:spAutoFit/>
          </a:bodyPr>
          <a:lstStyle/>
          <a:p>
            <a:pPr marL="12700" marR="5080">
              <a:lnSpc>
                <a:spcPct val="101099"/>
              </a:lnSpc>
              <a:spcBef>
                <a:spcPts val="75"/>
              </a:spcBef>
            </a:pPr>
            <a:r>
              <a:rPr dirty="0" sz="1800">
                <a:latin typeface="Calibri"/>
                <a:cs typeface="Calibri"/>
              </a:rPr>
              <a:t>As </a:t>
            </a:r>
            <a:r>
              <a:rPr dirty="0" sz="1800" spc="-5">
                <a:latin typeface="Calibri"/>
                <a:cs typeface="Calibri"/>
              </a:rPr>
              <a:t>pessoas gritando </a:t>
            </a:r>
            <a:r>
              <a:rPr dirty="0" sz="1800" spc="-15">
                <a:latin typeface="Calibri"/>
                <a:cs typeface="Calibri"/>
              </a:rPr>
              <a:t>para </a:t>
            </a:r>
            <a:r>
              <a:rPr dirty="0" sz="1800" spc="-5">
                <a:latin typeface="Calibri"/>
                <a:cs typeface="Calibri"/>
              </a:rPr>
              <a:t>que Jesus </a:t>
            </a:r>
            <a:r>
              <a:rPr dirty="0" sz="1800" spc="-395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fosse</a:t>
            </a:r>
            <a:r>
              <a:rPr dirty="0" sz="1800" spc="-15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crucificado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951989" y="5430113"/>
            <a:ext cx="3514725" cy="574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1800">
                <a:latin typeface="Calibri"/>
                <a:cs typeface="Calibri"/>
              </a:rPr>
              <a:t>Jesus </a:t>
            </a:r>
            <a:r>
              <a:rPr dirty="0" sz="1800" spc="-10">
                <a:latin typeface="Calibri"/>
                <a:cs typeface="Calibri"/>
              </a:rPr>
              <a:t>sentado </a:t>
            </a:r>
            <a:r>
              <a:rPr dirty="0" sz="1800">
                <a:latin typeface="Calibri"/>
                <a:cs typeface="Calibri"/>
              </a:rPr>
              <a:t>em </a:t>
            </a:r>
            <a:r>
              <a:rPr dirty="0" sz="1800" spc="-5">
                <a:latin typeface="Calibri"/>
                <a:cs typeface="Calibri"/>
              </a:rPr>
              <a:t>uma grande nuvem </a:t>
            </a:r>
            <a:r>
              <a:rPr dirty="0" sz="1800" spc="-395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branca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975472" y="4141723"/>
            <a:ext cx="288671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>
                <a:latin typeface="Calibri"/>
                <a:cs typeface="Calibri"/>
              </a:rPr>
              <a:t>O</a:t>
            </a:r>
            <a:r>
              <a:rPr dirty="0" sz="1800" spc="-25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governador</a:t>
            </a:r>
            <a:r>
              <a:rPr dirty="0" sz="1800" spc="-10">
                <a:latin typeface="Calibri"/>
                <a:cs typeface="Calibri"/>
              </a:rPr>
              <a:t> lavando</a:t>
            </a:r>
            <a:r>
              <a:rPr dirty="0" sz="1800" spc="-20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as</a:t>
            </a:r>
            <a:r>
              <a:rPr dirty="0" sz="1800" spc="-2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mãos</a:t>
            </a:r>
            <a:endParaRPr sz="1800">
              <a:latin typeface="Calibri"/>
              <a:cs typeface="Calibri"/>
            </a:endParaRPr>
          </a:p>
        </p:txBody>
      </p:sp>
      <p:grpSp>
        <p:nvGrpSpPr>
          <p:cNvPr id="8" name="object 8"/>
          <p:cNvGrpSpPr/>
          <p:nvPr/>
        </p:nvGrpSpPr>
        <p:grpSpPr>
          <a:xfrm>
            <a:off x="792810" y="3967479"/>
            <a:ext cx="553720" cy="530860"/>
            <a:chOff x="792810" y="3967479"/>
            <a:chExt cx="553720" cy="530860"/>
          </a:xfrm>
        </p:grpSpPr>
        <p:sp>
          <p:nvSpPr>
            <p:cNvPr id="9" name="object 9"/>
            <p:cNvSpPr/>
            <p:nvPr/>
          </p:nvSpPr>
          <p:spPr>
            <a:xfrm>
              <a:off x="804240" y="3978909"/>
              <a:ext cx="530860" cy="508000"/>
            </a:xfrm>
            <a:custGeom>
              <a:avLst/>
              <a:gdLst/>
              <a:ahLst/>
              <a:cxnLst/>
              <a:rect l="l" t="t" r="r" b="b"/>
              <a:pathLst>
                <a:path w="530860" h="508000">
                  <a:moveTo>
                    <a:pt x="339318" y="0"/>
                  </a:moveTo>
                  <a:lnTo>
                    <a:pt x="195338" y="0"/>
                  </a:lnTo>
                  <a:lnTo>
                    <a:pt x="0" y="507872"/>
                  </a:lnTo>
                  <a:lnTo>
                    <a:pt x="139522" y="507872"/>
                  </a:lnTo>
                  <a:lnTo>
                    <a:pt x="174498" y="419226"/>
                  </a:lnTo>
                  <a:lnTo>
                    <a:pt x="497155" y="419226"/>
                  </a:lnTo>
                  <a:lnTo>
                    <a:pt x="459333" y="318769"/>
                  </a:lnTo>
                  <a:lnTo>
                    <a:pt x="210959" y="318769"/>
                  </a:lnTo>
                  <a:lnTo>
                    <a:pt x="266395" y="156971"/>
                  </a:lnTo>
                  <a:lnTo>
                    <a:pt x="398417" y="156971"/>
                  </a:lnTo>
                  <a:lnTo>
                    <a:pt x="339318" y="0"/>
                  </a:lnTo>
                  <a:close/>
                </a:path>
                <a:path w="530860" h="508000">
                  <a:moveTo>
                    <a:pt x="497155" y="419226"/>
                  </a:moveTo>
                  <a:lnTo>
                    <a:pt x="356806" y="419226"/>
                  </a:lnTo>
                  <a:lnTo>
                    <a:pt x="389559" y="507872"/>
                  </a:lnTo>
                  <a:lnTo>
                    <a:pt x="530529" y="507872"/>
                  </a:lnTo>
                  <a:lnTo>
                    <a:pt x="497155" y="419226"/>
                  </a:lnTo>
                  <a:close/>
                </a:path>
                <a:path w="530860" h="508000">
                  <a:moveTo>
                    <a:pt x="398417" y="156971"/>
                  </a:moveTo>
                  <a:lnTo>
                    <a:pt x="266395" y="156971"/>
                  </a:lnTo>
                  <a:lnTo>
                    <a:pt x="321094" y="318769"/>
                  </a:lnTo>
                  <a:lnTo>
                    <a:pt x="459333" y="318769"/>
                  </a:lnTo>
                  <a:lnTo>
                    <a:pt x="398417" y="156971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0" name="object 10"/>
            <p:cNvSpPr/>
            <p:nvPr/>
          </p:nvSpPr>
          <p:spPr>
            <a:xfrm>
              <a:off x="804240" y="3978909"/>
              <a:ext cx="530860" cy="508000"/>
            </a:xfrm>
            <a:custGeom>
              <a:avLst/>
              <a:gdLst/>
              <a:ahLst/>
              <a:cxnLst/>
              <a:rect l="l" t="t" r="r" b="b"/>
              <a:pathLst>
                <a:path w="530860" h="508000">
                  <a:moveTo>
                    <a:pt x="266395" y="156971"/>
                  </a:moveTo>
                  <a:lnTo>
                    <a:pt x="210959" y="318769"/>
                  </a:lnTo>
                  <a:lnTo>
                    <a:pt x="321094" y="318769"/>
                  </a:lnTo>
                  <a:lnTo>
                    <a:pt x="266395" y="156971"/>
                  </a:lnTo>
                  <a:close/>
                </a:path>
                <a:path w="530860" h="508000">
                  <a:moveTo>
                    <a:pt x="195338" y="0"/>
                  </a:moveTo>
                  <a:lnTo>
                    <a:pt x="339318" y="0"/>
                  </a:lnTo>
                  <a:lnTo>
                    <a:pt x="530529" y="507872"/>
                  </a:lnTo>
                  <a:lnTo>
                    <a:pt x="389559" y="507872"/>
                  </a:lnTo>
                  <a:lnTo>
                    <a:pt x="356806" y="419226"/>
                  </a:lnTo>
                  <a:lnTo>
                    <a:pt x="174498" y="419226"/>
                  </a:lnTo>
                  <a:lnTo>
                    <a:pt x="139522" y="507872"/>
                  </a:lnTo>
                  <a:lnTo>
                    <a:pt x="0" y="507872"/>
                  </a:lnTo>
                  <a:lnTo>
                    <a:pt x="195338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1" name="object 11"/>
          <p:cNvGrpSpPr/>
          <p:nvPr/>
        </p:nvGrpSpPr>
        <p:grpSpPr>
          <a:xfrm>
            <a:off x="875855" y="5474334"/>
            <a:ext cx="409575" cy="530860"/>
            <a:chOff x="875855" y="5474334"/>
            <a:chExt cx="409575" cy="530860"/>
          </a:xfrm>
        </p:grpSpPr>
        <p:sp>
          <p:nvSpPr>
            <p:cNvPr id="12" name="object 12"/>
            <p:cNvSpPr/>
            <p:nvPr/>
          </p:nvSpPr>
          <p:spPr>
            <a:xfrm>
              <a:off x="887285" y="5485764"/>
              <a:ext cx="386715" cy="508000"/>
            </a:xfrm>
            <a:custGeom>
              <a:avLst/>
              <a:gdLst/>
              <a:ahLst/>
              <a:cxnLst/>
              <a:rect l="l" t="t" r="r" b="b"/>
              <a:pathLst>
                <a:path w="386715" h="508000">
                  <a:moveTo>
                    <a:pt x="196456" y="0"/>
                  </a:moveTo>
                  <a:lnTo>
                    <a:pt x="0" y="0"/>
                  </a:lnTo>
                  <a:lnTo>
                    <a:pt x="0" y="507809"/>
                  </a:lnTo>
                  <a:lnTo>
                    <a:pt x="211340" y="507809"/>
                  </a:lnTo>
                  <a:lnTo>
                    <a:pt x="256267" y="504577"/>
                  </a:lnTo>
                  <a:lnTo>
                    <a:pt x="295055" y="494882"/>
                  </a:lnTo>
                  <a:lnTo>
                    <a:pt x="354215" y="456095"/>
                  </a:lnTo>
                  <a:lnTo>
                    <a:pt x="378461" y="415072"/>
                  </a:lnTo>
                  <a:lnTo>
                    <a:pt x="380368" y="407352"/>
                  </a:lnTo>
                  <a:lnTo>
                    <a:pt x="132080" y="407352"/>
                  </a:lnTo>
                  <a:lnTo>
                    <a:pt x="132080" y="300202"/>
                  </a:lnTo>
                  <a:lnTo>
                    <a:pt x="373552" y="300202"/>
                  </a:lnTo>
                  <a:lnTo>
                    <a:pt x="366560" y="286435"/>
                  </a:lnTo>
                  <a:lnTo>
                    <a:pt x="353027" y="269852"/>
                  </a:lnTo>
                  <a:lnTo>
                    <a:pt x="334676" y="256201"/>
                  </a:lnTo>
                  <a:lnTo>
                    <a:pt x="311506" y="245482"/>
                  </a:lnTo>
                  <a:lnTo>
                    <a:pt x="283514" y="237693"/>
                  </a:lnTo>
                  <a:lnTo>
                    <a:pt x="296213" y="229273"/>
                  </a:lnTo>
                  <a:lnTo>
                    <a:pt x="307144" y="220016"/>
                  </a:lnTo>
                  <a:lnTo>
                    <a:pt x="316306" y="209923"/>
                  </a:lnTo>
                  <a:lnTo>
                    <a:pt x="323199" y="199732"/>
                  </a:lnTo>
                  <a:lnTo>
                    <a:pt x="132080" y="199732"/>
                  </a:lnTo>
                  <a:lnTo>
                    <a:pt x="132080" y="100457"/>
                  </a:lnTo>
                  <a:lnTo>
                    <a:pt x="335503" y="100457"/>
                  </a:lnTo>
                  <a:lnTo>
                    <a:pt x="333616" y="84710"/>
                  </a:lnTo>
                  <a:lnTo>
                    <a:pt x="316471" y="47635"/>
                  </a:lnTo>
                  <a:lnTo>
                    <a:pt x="287896" y="21165"/>
                  </a:lnTo>
                  <a:lnTo>
                    <a:pt x="247891" y="5289"/>
                  </a:lnTo>
                  <a:lnTo>
                    <a:pt x="196456" y="0"/>
                  </a:lnTo>
                  <a:close/>
                </a:path>
                <a:path w="386715" h="508000">
                  <a:moveTo>
                    <a:pt x="373552" y="300202"/>
                  </a:moveTo>
                  <a:lnTo>
                    <a:pt x="159169" y="300202"/>
                  </a:lnTo>
                  <a:lnTo>
                    <a:pt x="175485" y="300340"/>
                  </a:lnTo>
                  <a:lnTo>
                    <a:pt x="189207" y="300756"/>
                  </a:lnTo>
                  <a:lnTo>
                    <a:pt x="228831" y="308616"/>
                  </a:lnTo>
                  <a:lnTo>
                    <a:pt x="254495" y="354520"/>
                  </a:lnTo>
                  <a:lnTo>
                    <a:pt x="253080" y="367400"/>
                  </a:lnTo>
                  <a:lnTo>
                    <a:pt x="219950" y="400660"/>
                  </a:lnTo>
                  <a:lnTo>
                    <a:pt x="161391" y="407352"/>
                  </a:lnTo>
                  <a:lnTo>
                    <a:pt x="380368" y="407352"/>
                  </a:lnTo>
                  <a:lnTo>
                    <a:pt x="384510" y="390585"/>
                  </a:lnTo>
                  <a:lnTo>
                    <a:pt x="386524" y="363448"/>
                  </a:lnTo>
                  <a:lnTo>
                    <a:pt x="385282" y="342169"/>
                  </a:lnTo>
                  <a:lnTo>
                    <a:pt x="381547" y="322241"/>
                  </a:lnTo>
                  <a:lnTo>
                    <a:pt x="375310" y="303664"/>
                  </a:lnTo>
                  <a:lnTo>
                    <a:pt x="373552" y="300202"/>
                  </a:lnTo>
                  <a:close/>
                </a:path>
                <a:path w="386715" h="508000">
                  <a:moveTo>
                    <a:pt x="335503" y="100457"/>
                  </a:moveTo>
                  <a:lnTo>
                    <a:pt x="156159" y="100457"/>
                  </a:lnTo>
                  <a:lnTo>
                    <a:pt x="164960" y="100674"/>
                  </a:lnTo>
                  <a:lnTo>
                    <a:pt x="172832" y="101342"/>
                  </a:lnTo>
                  <a:lnTo>
                    <a:pt x="209135" y="121137"/>
                  </a:lnTo>
                  <a:lnTo>
                    <a:pt x="216915" y="149885"/>
                  </a:lnTo>
                  <a:lnTo>
                    <a:pt x="216175" y="159348"/>
                  </a:lnTo>
                  <a:lnTo>
                    <a:pt x="185427" y="195549"/>
                  </a:lnTo>
                  <a:lnTo>
                    <a:pt x="156159" y="199732"/>
                  </a:lnTo>
                  <a:lnTo>
                    <a:pt x="323199" y="199732"/>
                  </a:lnTo>
                  <a:lnTo>
                    <a:pt x="338354" y="151490"/>
                  </a:lnTo>
                  <a:lnTo>
                    <a:pt x="339331" y="132397"/>
                  </a:lnTo>
                  <a:lnTo>
                    <a:pt x="335503" y="100457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3" name="object 1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007935" y="5774537"/>
              <a:ext cx="145275" cy="130009"/>
            </a:xfrm>
            <a:prstGeom prst="rect">
              <a:avLst/>
            </a:prstGeom>
          </p:spPr>
        </p:pic>
        <p:pic>
          <p:nvPicPr>
            <p:cNvPr id="14" name="object 1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07935" y="5574791"/>
              <a:ext cx="107696" cy="122135"/>
            </a:xfrm>
            <a:prstGeom prst="rect">
              <a:avLst/>
            </a:prstGeom>
          </p:spPr>
        </p:pic>
        <p:sp>
          <p:nvSpPr>
            <p:cNvPr id="15" name="object 15"/>
            <p:cNvSpPr/>
            <p:nvPr/>
          </p:nvSpPr>
          <p:spPr>
            <a:xfrm>
              <a:off x="887285" y="5485764"/>
              <a:ext cx="386715" cy="508000"/>
            </a:xfrm>
            <a:custGeom>
              <a:avLst/>
              <a:gdLst/>
              <a:ahLst/>
              <a:cxnLst/>
              <a:rect l="l" t="t" r="r" b="b"/>
              <a:pathLst>
                <a:path w="386715" h="508000">
                  <a:moveTo>
                    <a:pt x="0" y="0"/>
                  </a:moveTo>
                  <a:lnTo>
                    <a:pt x="196456" y="0"/>
                  </a:lnTo>
                  <a:lnTo>
                    <a:pt x="247891" y="5289"/>
                  </a:lnTo>
                  <a:lnTo>
                    <a:pt x="287896" y="21165"/>
                  </a:lnTo>
                  <a:lnTo>
                    <a:pt x="316471" y="47635"/>
                  </a:lnTo>
                  <a:lnTo>
                    <a:pt x="333616" y="84710"/>
                  </a:lnTo>
                  <a:lnTo>
                    <a:pt x="339331" y="132397"/>
                  </a:lnTo>
                  <a:lnTo>
                    <a:pt x="338354" y="151490"/>
                  </a:lnTo>
                  <a:lnTo>
                    <a:pt x="323697" y="198996"/>
                  </a:lnTo>
                  <a:lnTo>
                    <a:pt x="296213" y="229273"/>
                  </a:lnTo>
                  <a:lnTo>
                    <a:pt x="283514" y="237693"/>
                  </a:lnTo>
                  <a:lnTo>
                    <a:pt x="311506" y="245482"/>
                  </a:lnTo>
                  <a:lnTo>
                    <a:pt x="353027" y="269852"/>
                  </a:lnTo>
                  <a:lnTo>
                    <a:pt x="375310" y="303664"/>
                  </a:lnTo>
                  <a:lnTo>
                    <a:pt x="385282" y="342169"/>
                  </a:lnTo>
                  <a:lnTo>
                    <a:pt x="386524" y="363448"/>
                  </a:lnTo>
                  <a:lnTo>
                    <a:pt x="384510" y="390585"/>
                  </a:lnTo>
                  <a:lnTo>
                    <a:pt x="368366" y="436909"/>
                  </a:lnTo>
                  <a:lnTo>
                    <a:pt x="327705" y="478721"/>
                  </a:lnTo>
                  <a:lnTo>
                    <a:pt x="256267" y="504577"/>
                  </a:lnTo>
                  <a:lnTo>
                    <a:pt x="211340" y="507809"/>
                  </a:lnTo>
                  <a:lnTo>
                    <a:pt x="0" y="507809"/>
                  </a:lnTo>
                  <a:lnTo>
                    <a:pt x="0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6" name="object 16"/>
          <p:cNvGrpSpPr/>
          <p:nvPr/>
        </p:nvGrpSpPr>
        <p:grpSpPr>
          <a:xfrm>
            <a:off x="6755003" y="5527547"/>
            <a:ext cx="468630" cy="530860"/>
            <a:chOff x="6755003" y="5527547"/>
            <a:chExt cx="468630" cy="530860"/>
          </a:xfrm>
        </p:grpSpPr>
        <p:sp>
          <p:nvSpPr>
            <p:cNvPr id="17" name="object 17"/>
            <p:cNvSpPr/>
            <p:nvPr/>
          </p:nvSpPr>
          <p:spPr>
            <a:xfrm>
              <a:off x="6766433" y="5538977"/>
              <a:ext cx="445770" cy="508000"/>
            </a:xfrm>
            <a:custGeom>
              <a:avLst/>
              <a:gdLst/>
              <a:ahLst/>
              <a:cxnLst/>
              <a:rect l="l" t="t" r="r" b="b"/>
              <a:pathLst>
                <a:path w="445770" h="508000">
                  <a:moveTo>
                    <a:pt x="194945" y="0"/>
                  </a:moveTo>
                  <a:lnTo>
                    <a:pt x="0" y="0"/>
                  </a:lnTo>
                  <a:lnTo>
                    <a:pt x="0" y="507873"/>
                  </a:lnTo>
                  <a:lnTo>
                    <a:pt x="194945" y="507873"/>
                  </a:lnTo>
                  <a:lnTo>
                    <a:pt x="215328" y="507011"/>
                  </a:lnTo>
                  <a:lnTo>
                    <a:pt x="255524" y="500125"/>
                  </a:lnTo>
                  <a:lnTo>
                    <a:pt x="310838" y="478485"/>
                  </a:lnTo>
                  <a:lnTo>
                    <a:pt x="343042" y="457681"/>
                  </a:lnTo>
                  <a:lnTo>
                    <a:pt x="371937" y="431693"/>
                  </a:lnTo>
                  <a:lnTo>
                    <a:pt x="397510" y="400519"/>
                  </a:lnTo>
                  <a:lnTo>
                    <a:pt x="399196" y="397738"/>
                  </a:lnTo>
                  <a:lnTo>
                    <a:pt x="132080" y="397738"/>
                  </a:lnTo>
                  <a:lnTo>
                    <a:pt x="132080" y="110121"/>
                  </a:lnTo>
                  <a:lnTo>
                    <a:pt x="399654" y="110121"/>
                  </a:lnTo>
                  <a:lnTo>
                    <a:pt x="380269" y="85001"/>
                  </a:lnTo>
                  <a:lnTo>
                    <a:pt x="327406" y="39751"/>
                  </a:lnTo>
                  <a:lnTo>
                    <a:pt x="263747" y="9921"/>
                  </a:lnTo>
                  <a:lnTo>
                    <a:pt x="230000" y="2478"/>
                  </a:lnTo>
                  <a:lnTo>
                    <a:pt x="194945" y="0"/>
                  </a:lnTo>
                  <a:close/>
                </a:path>
                <a:path w="445770" h="508000">
                  <a:moveTo>
                    <a:pt x="399654" y="110121"/>
                  </a:moveTo>
                  <a:lnTo>
                    <a:pt x="162178" y="110121"/>
                  </a:lnTo>
                  <a:lnTo>
                    <a:pt x="198614" y="113362"/>
                  </a:lnTo>
                  <a:lnTo>
                    <a:pt x="230203" y="123085"/>
                  </a:lnTo>
                  <a:lnTo>
                    <a:pt x="278892" y="161975"/>
                  </a:lnTo>
                  <a:lnTo>
                    <a:pt x="301005" y="204503"/>
                  </a:lnTo>
                  <a:lnTo>
                    <a:pt x="308356" y="253746"/>
                  </a:lnTo>
                  <a:lnTo>
                    <a:pt x="306520" y="279227"/>
                  </a:lnTo>
                  <a:lnTo>
                    <a:pt x="291800" y="325296"/>
                  </a:lnTo>
                  <a:lnTo>
                    <a:pt x="257101" y="368570"/>
                  </a:lnTo>
                  <a:lnTo>
                    <a:pt x="198756" y="394497"/>
                  </a:lnTo>
                  <a:lnTo>
                    <a:pt x="162178" y="397738"/>
                  </a:lnTo>
                  <a:lnTo>
                    <a:pt x="399196" y="397738"/>
                  </a:lnTo>
                  <a:lnTo>
                    <a:pt x="418419" y="366027"/>
                  </a:lnTo>
                  <a:lnTo>
                    <a:pt x="433339" y="330066"/>
                  </a:lnTo>
                  <a:lnTo>
                    <a:pt x="442283" y="292638"/>
                  </a:lnTo>
                  <a:lnTo>
                    <a:pt x="445262" y="253746"/>
                  </a:lnTo>
                  <a:lnTo>
                    <a:pt x="443640" y="225492"/>
                  </a:lnTo>
                  <a:lnTo>
                    <a:pt x="438769" y="197656"/>
                  </a:lnTo>
                  <a:lnTo>
                    <a:pt x="430635" y="170239"/>
                  </a:lnTo>
                  <a:lnTo>
                    <a:pt x="419226" y="143243"/>
                  </a:lnTo>
                  <a:lnTo>
                    <a:pt x="401486" y="112495"/>
                  </a:lnTo>
                  <a:lnTo>
                    <a:pt x="399654" y="110121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8" name="object 18"/>
            <p:cNvSpPr/>
            <p:nvPr/>
          </p:nvSpPr>
          <p:spPr>
            <a:xfrm>
              <a:off x="6766433" y="5538977"/>
              <a:ext cx="445770" cy="508000"/>
            </a:xfrm>
            <a:custGeom>
              <a:avLst/>
              <a:gdLst/>
              <a:ahLst/>
              <a:cxnLst/>
              <a:rect l="l" t="t" r="r" b="b"/>
              <a:pathLst>
                <a:path w="445770" h="508000">
                  <a:moveTo>
                    <a:pt x="132080" y="110121"/>
                  </a:moveTo>
                  <a:lnTo>
                    <a:pt x="132080" y="397738"/>
                  </a:lnTo>
                  <a:lnTo>
                    <a:pt x="162178" y="397738"/>
                  </a:lnTo>
                  <a:lnTo>
                    <a:pt x="230393" y="384775"/>
                  </a:lnTo>
                  <a:lnTo>
                    <a:pt x="278892" y="345884"/>
                  </a:lnTo>
                  <a:lnTo>
                    <a:pt x="301005" y="303077"/>
                  </a:lnTo>
                  <a:lnTo>
                    <a:pt x="308356" y="253746"/>
                  </a:lnTo>
                  <a:lnTo>
                    <a:pt x="306520" y="228285"/>
                  </a:lnTo>
                  <a:lnTo>
                    <a:pt x="291800" y="182399"/>
                  </a:lnTo>
                  <a:lnTo>
                    <a:pt x="256958" y="139289"/>
                  </a:lnTo>
                  <a:lnTo>
                    <a:pt x="198614" y="113362"/>
                  </a:lnTo>
                  <a:lnTo>
                    <a:pt x="162178" y="110121"/>
                  </a:lnTo>
                  <a:lnTo>
                    <a:pt x="132080" y="110121"/>
                  </a:lnTo>
                  <a:close/>
                </a:path>
                <a:path w="445770" h="508000">
                  <a:moveTo>
                    <a:pt x="0" y="0"/>
                  </a:moveTo>
                  <a:lnTo>
                    <a:pt x="194945" y="0"/>
                  </a:lnTo>
                  <a:lnTo>
                    <a:pt x="230000" y="2478"/>
                  </a:lnTo>
                  <a:lnTo>
                    <a:pt x="296207" y="22342"/>
                  </a:lnTo>
                  <a:lnTo>
                    <a:pt x="355576" y="60754"/>
                  </a:lnTo>
                  <a:lnTo>
                    <a:pt x="401486" y="112495"/>
                  </a:lnTo>
                  <a:lnTo>
                    <a:pt x="430635" y="170239"/>
                  </a:lnTo>
                  <a:lnTo>
                    <a:pt x="443640" y="225492"/>
                  </a:lnTo>
                  <a:lnTo>
                    <a:pt x="445262" y="253746"/>
                  </a:lnTo>
                  <a:lnTo>
                    <a:pt x="442283" y="292638"/>
                  </a:lnTo>
                  <a:lnTo>
                    <a:pt x="433339" y="330066"/>
                  </a:lnTo>
                  <a:lnTo>
                    <a:pt x="418419" y="366027"/>
                  </a:lnTo>
                  <a:lnTo>
                    <a:pt x="397510" y="400519"/>
                  </a:lnTo>
                  <a:lnTo>
                    <a:pt x="371937" y="431693"/>
                  </a:lnTo>
                  <a:lnTo>
                    <a:pt x="343042" y="457681"/>
                  </a:lnTo>
                  <a:lnTo>
                    <a:pt x="310838" y="478485"/>
                  </a:lnTo>
                  <a:lnTo>
                    <a:pt x="275336" y="494106"/>
                  </a:lnTo>
                  <a:lnTo>
                    <a:pt x="235521" y="504428"/>
                  </a:lnTo>
                  <a:lnTo>
                    <a:pt x="194945" y="507873"/>
                  </a:lnTo>
                  <a:lnTo>
                    <a:pt x="0" y="507873"/>
                  </a:lnTo>
                  <a:lnTo>
                    <a:pt x="0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9" name="object 19"/>
          <p:cNvGrpSpPr/>
          <p:nvPr/>
        </p:nvGrpSpPr>
        <p:grpSpPr>
          <a:xfrm>
            <a:off x="6745223" y="3992117"/>
            <a:ext cx="411480" cy="555625"/>
            <a:chOff x="6745223" y="3992117"/>
            <a:chExt cx="411480" cy="555625"/>
          </a:xfrm>
        </p:grpSpPr>
        <p:sp>
          <p:nvSpPr>
            <p:cNvPr id="20" name="object 20"/>
            <p:cNvSpPr/>
            <p:nvPr/>
          </p:nvSpPr>
          <p:spPr>
            <a:xfrm>
              <a:off x="6756653" y="4003547"/>
              <a:ext cx="388620" cy="532765"/>
            </a:xfrm>
            <a:custGeom>
              <a:avLst/>
              <a:gdLst/>
              <a:ahLst/>
              <a:cxnLst/>
              <a:rect l="l" t="t" r="r" b="b"/>
              <a:pathLst>
                <a:path w="388620" h="532764">
                  <a:moveTo>
                    <a:pt x="269748" y="0"/>
                  </a:moveTo>
                  <a:lnTo>
                    <a:pt x="222575" y="3835"/>
                  </a:lnTo>
                  <a:lnTo>
                    <a:pt x="178022" y="15351"/>
                  </a:lnTo>
                  <a:lnTo>
                    <a:pt x="136088" y="34557"/>
                  </a:lnTo>
                  <a:lnTo>
                    <a:pt x="96774" y="61468"/>
                  </a:lnTo>
                  <a:lnTo>
                    <a:pt x="61935" y="94782"/>
                  </a:lnTo>
                  <a:lnTo>
                    <a:pt x="34838" y="131937"/>
                  </a:lnTo>
                  <a:lnTo>
                    <a:pt x="15483" y="172933"/>
                  </a:lnTo>
                  <a:lnTo>
                    <a:pt x="3870" y="217769"/>
                  </a:lnTo>
                  <a:lnTo>
                    <a:pt x="0" y="266445"/>
                  </a:lnTo>
                  <a:lnTo>
                    <a:pt x="3870" y="314985"/>
                  </a:lnTo>
                  <a:lnTo>
                    <a:pt x="15483" y="359714"/>
                  </a:lnTo>
                  <a:lnTo>
                    <a:pt x="34838" y="400634"/>
                  </a:lnTo>
                  <a:lnTo>
                    <a:pt x="61935" y="437743"/>
                  </a:lnTo>
                  <a:lnTo>
                    <a:pt x="96774" y="471043"/>
                  </a:lnTo>
                  <a:lnTo>
                    <a:pt x="136018" y="497899"/>
                  </a:lnTo>
                  <a:lnTo>
                    <a:pt x="177752" y="517112"/>
                  </a:lnTo>
                  <a:lnTo>
                    <a:pt x="221986" y="528657"/>
                  </a:lnTo>
                  <a:lnTo>
                    <a:pt x="268731" y="532510"/>
                  </a:lnTo>
                  <a:lnTo>
                    <a:pt x="296856" y="530893"/>
                  </a:lnTo>
                  <a:lnTo>
                    <a:pt x="326183" y="526049"/>
                  </a:lnTo>
                  <a:lnTo>
                    <a:pt x="356725" y="517991"/>
                  </a:lnTo>
                  <a:lnTo>
                    <a:pt x="388493" y="506729"/>
                  </a:lnTo>
                  <a:lnTo>
                    <a:pt x="388493" y="348614"/>
                  </a:lnTo>
                  <a:lnTo>
                    <a:pt x="378987" y="359495"/>
                  </a:lnTo>
                  <a:lnTo>
                    <a:pt x="369506" y="368887"/>
                  </a:lnTo>
                  <a:lnTo>
                    <a:pt x="332472" y="392493"/>
                  </a:lnTo>
                  <a:lnTo>
                    <a:pt x="294423" y="403161"/>
                  </a:lnTo>
                  <a:lnTo>
                    <a:pt x="274447" y="404494"/>
                  </a:lnTo>
                  <a:lnTo>
                    <a:pt x="249582" y="402564"/>
                  </a:lnTo>
                  <a:lnTo>
                    <a:pt x="204902" y="387082"/>
                  </a:lnTo>
                  <a:lnTo>
                    <a:pt x="164036" y="352099"/>
                  </a:lnTo>
                  <a:lnTo>
                    <a:pt x="140033" y="298569"/>
                  </a:lnTo>
                  <a:lnTo>
                    <a:pt x="137032" y="266445"/>
                  </a:lnTo>
                  <a:lnTo>
                    <a:pt x="140033" y="234084"/>
                  </a:lnTo>
                  <a:lnTo>
                    <a:pt x="164036" y="180363"/>
                  </a:lnTo>
                  <a:lnTo>
                    <a:pt x="204902" y="145428"/>
                  </a:lnTo>
                  <a:lnTo>
                    <a:pt x="249582" y="129946"/>
                  </a:lnTo>
                  <a:lnTo>
                    <a:pt x="274447" y="128015"/>
                  </a:lnTo>
                  <a:lnTo>
                    <a:pt x="294423" y="129349"/>
                  </a:lnTo>
                  <a:lnTo>
                    <a:pt x="332472" y="140017"/>
                  </a:lnTo>
                  <a:lnTo>
                    <a:pt x="369649" y="163798"/>
                  </a:lnTo>
                  <a:lnTo>
                    <a:pt x="388493" y="183769"/>
                  </a:lnTo>
                  <a:lnTo>
                    <a:pt x="388493" y="25653"/>
                  </a:lnTo>
                  <a:lnTo>
                    <a:pt x="356365" y="14466"/>
                  </a:lnTo>
                  <a:lnTo>
                    <a:pt x="325881" y="6445"/>
                  </a:lnTo>
                  <a:lnTo>
                    <a:pt x="297017" y="1615"/>
                  </a:lnTo>
                  <a:lnTo>
                    <a:pt x="269748" y="0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1" name="object 21"/>
            <p:cNvSpPr/>
            <p:nvPr/>
          </p:nvSpPr>
          <p:spPr>
            <a:xfrm>
              <a:off x="6756653" y="4003547"/>
              <a:ext cx="388620" cy="532765"/>
            </a:xfrm>
            <a:custGeom>
              <a:avLst/>
              <a:gdLst/>
              <a:ahLst/>
              <a:cxnLst/>
              <a:rect l="l" t="t" r="r" b="b"/>
              <a:pathLst>
                <a:path w="388620" h="532764">
                  <a:moveTo>
                    <a:pt x="269748" y="0"/>
                  </a:moveTo>
                  <a:lnTo>
                    <a:pt x="297017" y="1615"/>
                  </a:lnTo>
                  <a:lnTo>
                    <a:pt x="325881" y="6445"/>
                  </a:lnTo>
                  <a:lnTo>
                    <a:pt x="356365" y="14466"/>
                  </a:lnTo>
                  <a:lnTo>
                    <a:pt x="388493" y="25653"/>
                  </a:lnTo>
                  <a:lnTo>
                    <a:pt x="388493" y="183769"/>
                  </a:lnTo>
                  <a:lnTo>
                    <a:pt x="379112" y="173104"/>
                  </a:lnTo>
                  <a:lnTo>
                    <a:pt x="369649" y="163798"/>
                  </a:lnTo>
                  <a:lnTo>
                    <a:pt x="332472" y="140017"/>
                  </a:lnTo>
                  <a:lnTo>
                    <a:pt x="294423" y="129349"/>
                  </a:lnTo>
                  <a:lnTo>
                    <a:pt x="274447" y="128015"/>
                  </a:lnTo>
                  <a:lnTo>
                    <a:pt x="249582" y="129946"/>
                  </a:lnTo>
                  <a:lnTo>
                    <a:pt x="204902" y="145428"/>
                  </a:lnTo>
                  <a:lnTo>
                    <a:pt x="164036" y="180363"/>
                  </a:lnTo>
                  <a:lnTo>
                    <a:pt x="140033" y="234084"/>
                  </a:lnTo>
                  <a:lnTo>
                    <a:pt x="137032" y="266445"/>
                  </a:lnTo>
                  <a:lnTo>
                    <a:pt x="140033" y="298569"/>
                  </a:lnTo>
                  <a:lnTo>
                    <a:pt x="164036" y="352099"/>
                  </a:lnTo>
                  <a:lnTo>
                    <a:pt x="204902" y="387082"/>
                  </a:lnTo>
                  <a:lnTo>
                    <a:pt x="249582" y="402564"/>
                  </a:lnTo>
                  <a:lnTo>
                    <a:pt x="274447" y="404494"/>
                  </a:lnTo>
                  <a:lnTo>
                    <a:pt x="294423" y="403161"/>
                  </a:lnTo>
                  <a:lnTo>
                    <a:pt x="332472" y="392493"/>
                  </a:lnTo>
                  <a:lnTo>
                    <a:pt x="369506" y="368887"/>
                  </a:lnTo>
                  <a:lnTo>
                    <a:pt x="388493" y="348614"/>
                  </a:lnTo>
                  <a:lnTo>
                    <a:pt x="388493" y="506729"/>
                  </a:lnTo>
                  <a:lnTo>
                    <a:pt x="356725" y="517991"/>
                  </a:lnTo>
                  <a:lnTo>
                    <a:pt x="326183" y="526049"/>
                  </a:lnTo>
                  <a:lnTo>
                    <a:pt x="296856" y="530893"/>
                  </a:lnTo>
                  <a:lnTo>
                    <a:pt x="268731" y="532510"/>
                  </a:lnTo>
                  <a:lnTo>
                    <a:pt x="221986" y="528657"/>
                  </a:lnTo>
                  <a:lnTo>
                    <a:pt x="177752" y="517112"/>
                  </a:lnTo>
                  <a:lnTo>
                    <a:pt x="136018" y="497899"/>
                  </a:lnTo>
                  <a:lnTo>
                    <a:pt x="96774" y="471043"/>
                  </a:lnTo>
                  <a:lnTo>
                    <a:pt x="61935" y="437743"/>
                  </a:lnTo>
                  <a:lnTo>
                    <a:pt x="34838" y="400634"/>
                  </a:lnTo>
                  <a:lnTo>
                    <a:pt x="15483" y="359714"/>
                  </a:lnTo>
                  <a:lnTo>
                    <a:pt x="3870" y="314985"/>
                  </a:lnTo>
                  <a:lnTo>
                    <a:pt x="0" y="266445"/>
                  </a:lnTo>
                  <a:lnTo>
                    <a:pt x="3870" y="217769"/>
                  </a:lnTo>
                  <a:lnTo>
                    <a:pt x="15483" y="172933"/>
                  </a:lnTo>
                  <a:lnTo>
                    <a:pt x="34838" y="131937"/>
                  </a:lnTo>
                  <a:lnTo>
                    <a:pt x="61935" y="94782"/>
                  </a:lnTo>
                  <a:lnTo>
                    <a:pt x="96774" y="61468"/>
                  </a:lnTo>
                  <a:lnTo>
                    <a:pt x="136088" y="34557"/>
                  </a:lnTo>
                  <a:lnTo>
                    <a:pt x="178022" y="15351"/>
                  </a:lnTo>
                  <a:lnTo>
                    <a:pt x="222575" y="3835"/>
                  </a:lnTo>
                  <a:lnTo>
                    <a:pt x="269748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2" name="object 22"/>
          <p:cNvSpPr txBox="1">
            <a:spLocks noGrp="1"/>
          </p:cNvSpPr>
          <p:nvPr>
            <p:ph type="title"/>
          </p:nvPr>
        </p:nvSpPr>
        <p:spPr>
          <a:xfrm>
            <a:off x="3436111" y="1141857"/>
            <a:ext cx="4411980" cy="577215"/>
          </a:xfrm>
          <a:prstGeom prst="rect"/>
        </p:spPr>
        <p:txBody>
          <a:bodyPr wrap="square" lIns="0" tIns="9525" rIns="0" bIns="0" rtlCol="0" vert="horz">
            <a:spAutoFit/>
          </a:bodyPr>
          <a:lstStyle/>
          <a:p>
            <a:pPr marL="12700" marR="5080">
              <a:lnSpc>
                <a:spcPct val="101099"/>
              </a:lnSpc>
              <a:spcBef>
                <a:spcPts val="75"/>
              </a:spcBef>
            </a:pP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O</a:t>
            </a:r>
            <a:r>
              <a:rPr dirty="0" spc="-1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que</a:t>
            </a:r>
            <a:r>
              <a:rPr dirty="0" spc="-25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um</a:t>
            </a:r>
            <a:r>
              <a:rPr dirty="0" spc="-1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pc="-5">
                <a:solidFill>
                  <a:srgbClr val="000000"/>
                </a:solidFill>
                <a:latin typeface="Calibri"/>
                <a:cs typeface="Calibri"/>
              </a:rPr>
              <a:t>anjo</a:t>
            </a:r>
            <a:r>
              <a:rPr dirty="0" spc="-2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pc="-10">
                <a:solidFill>
                  <a:srgbClr val="000000"/>
                </a:solidFill>
                <a:latin typeface="Calibri"/>
                <a:cs typeface="Calibri"/>
              </a:rPr>
              <a:t>mostrou</a:t>
            </a:r>
            <a:r>
              <a:rPr dirty="0" spc="-25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em</a:t>
            </a:r>
            <a:r>
              <a:rPr dirty="0" spc="-2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sonho</a:t>
            </a:r>
            <a:r>
              <a:rPr dirty="0" spc="-15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à</a:t>
            </a:r>
            <a:r>
              <a:rPr dirty="0" spc="-3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pc="-5">
                <a:solidFill>
                  <a:srgbClr val="000000"/>
                </a:solidFill>
                <a:latin typeface="Calibri"/>
                <a:cs typeface="Calibri"/>
              </a:rPr>
              <a:t>esposa</a:t>
            </a:r>
            <a:r>
              <a:rPr dirty="0" spc="-3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de </a:t>
            </a:r>
            <a:r>
              <a:rPr dirty="0" spc="-395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pc="-5">
                <a:solidFill>
                  <a:srgbClr val="000000"/>
                </a:solidFill>
                <a:latin typeface="Calibri"/>
                <a:cs typeface="Calibri"/>
              </a:rPr>
              <a:t>Pilatos?</a:t>
            </a:r>
          </a:p>
        </p:txBody>
      </p:sp>
      <p:sp>
        <p:nvSpPr>
          <p:cNvPr id="23" name="object 23"/>
          <p:cNvSpPr txBox="1"/>
          <p:nvPr/>
        </p:nvSpPr>
        <p:spPr>
          <a:xfrm>
            <a:off x="8070595" y="5535269"/>
            <a:ext cx="3503929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10">
                <a:latin typeface="Calibri"/>
                <a:cs typeface="Calibri"/>
              </a:rPr>
              <a:t>Satanás </a:t>
            </a:r>
            <a:r>
              <a:rPr dirty="0" sz="1800" spc="-5">
                <a:latin typeface="Calibri"/>
                <a:cs typeface="Calibri"/>
              </a:rPr>
              <a:t>fugindo</a:t>
            </a:r>
            <a:r>
              <a:rPr dirty="0" sz="1800" spc="15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da</a:t>
            </a:r>
            <a:r>
              <a:rPr dirty="0" sz="1800" spc="10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presença</a:t>
            </a:r>
            <a:r>
              <a:rPr dirty="0" sz="1800" spc="-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de Jesus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267333" y="1035050"/>
            <a:ext cx="630555" cy="1005205"/>
            <a:chOff x="1267333" y="1035050"/>
            <a:chExt cx="630555" cy="1005205"/>
          </a:xfrm>
        </p:grpSpPr>
        <p:sp>
          <p:nvSpPr>
            <p:cNvPr id="3" name="object 3"/>
            <p:cNvSpPr/>
            <p:nvPr/>
          </p:nvSpPr>
          <p:spPr>
            <a:xfrm>
              <a:off x="1278763" y="1046479"/>
              <a:ext cx="607695" cy="982344"/>
            </a:xfrm>
            <a:custGeom>
              <a:avLst/>
              <a:gdLst/>
              <a:ahLst/>
              <a:cxnLst/>
              <a:rect l="l" t="t" r="r" b="b"/>
              <a:pathLst>
                <a:path w="607694" h="982344">
                  <a:moveTo>
                    <a:pt x="607187" y="0"/>
                  </a:moveTo>
                  <a:lnTo>
                    <a:pt x="132715" y="0"/>
                  </a:lnTo>
                  <a:lnTo>
                    <a:pt x="10287" y="472440"/>
                  </a:lnTo>
                  <a:lnTo>
                    <a:pt x="19861" y="472180"/>
                  </a:lnTo>
                  <a:lnTo>
                    <a:pt x="50202" y="470136"/>
                  </a:lnTo>
                  <a:lnTo>
                    <a:pt x="89259" y="466681"/>
                  </a:lnTo>
                  <a:lnTo>
                    <a:pt x="105965" y="465772"/>
                  </a:lnTo>
                  <a:lnTo>
                    <a:pt x="195092" y="473394"/>
                  </a:lnTo>
                  <a:lnTo>
                    <a:pt x="246154" y="485456"/>
                  </a:lnTo>
                  <a:lnTo>
                    <a:pt x="287932" y="502406"/>
                  </a:lnTo>
                  <a:lnTo>
                    <a:pt x="320426" y="524246"/>
                  </a:lnTo>
                  <a:lnTo>
                    <a:pt x="357562" y="582603"/>
                  </a:lnTo>
                  <a:lnTo>
                    <a:pt x="362204" y="619125"/>
                  </a:lnTo>
                  <a:lnTo>
                    <a:pt x="356403" y="666103"/>
                  </a:lnTo>
                  <a:lnTo>
                    <a:pt x="339000" y="704548"/>
                  </a:lnTo>
                  <a:lnTo>
                    <a:pt x="309991" y="734456"/>
                  </a:lnTo>
                  <a:lnTo>
                    <a:pt x="269371" y="755824"/>
                  </a:lnTo>
                  <a:lnTo>
                    <a:pt x="217138" y="768646"/>
                  </a:lnTo>
                  <a:lnTo>
                    <a:pt x="153289" y="772922"/>
                  </a:lnTo>
                  <a:lnTo>
                    <a:pt x="113621" y="770923"/>
                  </a:lnTo>
                  <a:lnTo>
                    <a:pt x="74834" y="764936"/>
                  </a:lnTo>
                  <a:lnTo>
                    <a:pt x="36953" y="754973"/>
                  </a:lnTo>
                  <a:lnTo>
                    <a:pt x="0" y="741045"/>
                  </a:lnTo>
                  <a:lnTo>
                    <a:pt x="0" y="950849"/>
                  </a:lnTo>
                  <a:lnTo>
                    <a:pt x="50956" y="964424"/>
                  </a:lnTo>
                  <a:lnTo>
                    <a:pt x="98091" y="974105"/>
                  </a:lnTo>
                  <a:lnTo>
                    <a:pt x="141392" y="979906"/>
                  </a:lnTo>
                  <a:lnTo>
                    <a:pt x="180848" y="981837"/>
                  </a:lnTo>
                  <a:lnTo>
                    <a:pt x="234940" y="979328"/>
                  </a:lnTo>
                  <a:lnTo>
                    <a:pt x="286098" y="971799"/>
                  </a:lnTo>
                  <a:lnTo>
                    <a:pt x="334327" y="959246"/>
                  </a:lnTo>
                  <a:lnTo>
                    <a:pt x="379635" y="941667"/>
                  </a:lnTo>
                  <a:lnTo>
                    <a:pt x="422030" y="919057"/>
                  </a:lnTo>
                  <a:lnTo>
                    <a:pt x="461518" y="891413"/>
                  </a:lnTo>
                  <a:lnTo>
                    <a:pt x="495784" y="860520"/>
                  </a:lnTo>
                  <a:lnTo>
                    <a:pt x="524779" y="826518"/>
                  </a:lnTo>
                  <a:lnTo>
                    <a:pt x="548502" y="789406"/>
                  </a:lnTo>
                  <a:lnTo>
                    <a:pt x="566953" y="749183"/>
                  </a:lnTo>
                  <a:lnTo>
                    <a:pt x="580133" y="705850"/>
                  </a:lnTo>
                  <a:lnTo>
                    <a:pt x="588041" y="659407"/>
                  </a:lnTo>
                  <a:lnTo>
                    <a:pt x="590676" y="609854"/>
                  </a:lnTo>
                  <a:lnTo>
                    <a:pt x="587201" y="554518"/>
                  </a:lnTo>
                  <a:lnTo>
                    <a:pt x="576769" y="504340"/>
                  </a:lnTo>
                  <a:lnTo>
                    <a:pt x="559377" y="459325"/>
                  </a:lnTo>
                  <a:lnTo>
                    <a:pt x="535016" y="419479"/>
                  </a:lnTo>
                  <a:lnTo>
                    <a:pt x="503681" y="384810"/>
                  </a:lnTo>
                  <a:lnTo>
                    <a:pt x="466390" y="355944"/>
                  </a:lnTo>
                  <a:lnTo>
                    <a:pt x="424015" y="333504"/>
                  </a:lnTo>
                  <a:lnTo>
                    <a:pt x="376562" y="317482"/>
                  </a:lnTo>
                  <a:lnTo>
                    <a:pt x="324036" y="307874"/>
                  </a:lnTo>
                  <a:lnTo>
                    <a:pt x="266446" y="304673"/>
                  </a:lnTo>
                  <a:lnTo>
                    <a:pt x="304546" y="171958"/>
                  </a:lnTo>
                  <a:lnTo>
                    <a:pt x="562863" y="171958"/>
                  </a:lnTo>
                  <a:lnTo>
                    <a:pt x="607187" y="0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" name="object 4"/>
            <p:cNvSpPr/>
            <p:nvPr/>
          </p:nvSpPr>
          <p:spPr>
            <a:xfrm>
              <a:off x="1278763" y="1046479"/>
              <a:ext cx="607695" cy="982344"/>
            </a:xfrm>
            <a:custGeom>
              <a:avLst/>
              <a:gdLst/>
              <a:ahLst/>
              <a:cxnLst/>
              <a:rect l="l" t="t" r="r" b="b"/>
              <a:pathLst>
                <a:path w="607694" h="982344">
                  <a:moveTo>
                    <a:pt x="132715" y="0"/>
                  </a:moveTo>
                  <a:lnTo>
                    <a:pt x="607187" y="0"/>
                  </a:lnTo>
                  <a:lnTo>
                    <a:pt x="562863" y="171958"/>
                  </a:lnTo>
                  <a:lnTo>
                    <a:pt x="304546" y="171958"/>
                  </a:lnTo>
                  <a:lnTo>
                    <a:pt x="266446" y="304673"/>
                  </a:lnTo>
                  <a:lnTo>
                    <a:pt x="324036" y="307874"/>
                  </a:lnTo>
                  <a:lnTo>
                    <a:pt x="376562" y="317482"/>
                  </a:lnTo>
                  <a:lnTo>
                    <a:pt x="424015" y="333504"/>
                  </a:lnTo>
                  <a:lnTo>
                    <a:pt x="466390" y="355944"/>
                  </a:lnTo>
                  <a:lnTo>
                    <a:pt x="503681" y="384810"/>
                  </a:lnTo>
                  <a:lnTo>
                    <a:pt x="535016" y="419479"/>
                  </a:lnTo>
                  <a:lnTo>
                    <a:pt x="559377" y="459325"/>
                  </a:lnTo>
                  <a:lnTo>
                    <a:pt x="576769" y="504340"/>
                  </a:lnTo>
                  <a:lnTo>
                    <a:pt x="587201" y="554518"/>
                  </a:lnTo>
                  <a:lnTo>
                    <a:pt x="590676" y="609854"/>
                  </a:lnTo>
                  <a:lnTo>
                    <a:pt x="588041" y="659407"/>
                  </a:lnTo>
                  <a:lnTo>
                    <a:pt x="580133" y="705850"/>
                  </a:lnTo>
                  <a:lnTo>
                    <a:pt x="566953" y="749183"/>
                  </a:lnTo>
                  <a:lnTo>
                    <a:pt x="548502" y="789406"/>
                  </a:lnTo>
                  <a:lnTo>
                    <a:pt x="524779" y="826518"/>
                  </a:lnTo>
                  <a:lnTo>
                    <a:pt x="495784" y="860520"/>
                  </a:lnTo>
                  <a:lnTo>
                    <a:pt x="461518" y="891413"/>
                  </a:lnTo>
                  <a:lnTo>
                    <a:pt x="422030" y="919057"/>
                  </a:lnTo>
                  <a:lnTo>
                    <a:pt x="379635" y="941667"/>
                  </a:lnTo>
                  <a:lnTo>
                    <a:pt x="334327" y="959246"/>
                  </a:lnTo>
                  <a:lnTo>
                    <a:pt x="286098" y="971799"/>
                  </a:lnTo>
                  <a:lnTo>
                    <a:pt x="234940" y="979328"/>
                  </a:lnTo>
                  <a:lnTo>
                    <a:pt x="180848" y="981837"/>
                  </a:lnTo>
                  <a:lnTo>
                    <a:pt x="141392" y="979906"/>
                  </a:lnTo>
                  <a:lnTo>
                    <a:pt x="98091" y="974105"/>
                  </a:lnTo>
                  <a:lnTo>
                    <a:pt x="50956" y="964424"/>
                  </a:lnTo>
                  <a:lnTo>
                    <a:pt x="0" y="950849"/>
                  </a:lnTo>
                  <a:lnTo>
                    <a:pt x="0" y="741045"/>
                  </a:lnTo>
                  <a:lnTo>
                    <a:pt x="36953" y="754973"/>
                  </a:lnTo>
                  <a:lnTo>
                    <a:pt x="74834" y="764936"/>
                  </a:lnTo>
                  <a:lnTo>
                    <a:pt x="113621" y="770923"/>
                  </a:lnTo>
                  <a:lnTo>
                    <a:pt x="153289" y="772922"/>
                  </a:lnTo>
                  <a:lnTo>
                    <a:pt x="217138" y="768646"/>
                  </a:lnTo>
                  <a:lnTo>
                    <a:pt x="269371" y="755824"/>
                  </a:lnTo>
                  <a:lnTo>
                    <a:pt x="309991" y="734456"/>
                  </a:lnTo>
                  <a:lnTo>
                    <a:pt x="339000" y="704548"/>
                  </a:lnTo>
                  <a:lnTo>
                    <a:pt x="356403" y="666103"/>
                  </a:lnTo>
                  <a:lnTo>
                    <a:pt x="362204" y="619125"/>
                  </a:lnTo>
                  <a:lnTo>
                    <a:pt x="357562" y="582603"/>
                  </a:lnTo>
                  <a:lnTo>
                    <a:pt x="320426" y="524246"/>
                  </a:lnTo>
                  <a:lnTo>
                    <a:pt x="287932" y="502406"/>
                  </a:lnTo>
                  <a:lnTo>
                    <a:pt x="246154" y="485456"/>
                  </a:lnTo>
                  <a:lnTo>
                    <a:pt x="195092" y="473394"/>
                  </a:lnTo>
                  <a:lnTo>
                    <a:pt x="134747" y="466217"/>
                  </a:lnTo>
                  <a:lnTo>
                    <a:pt x="121124" y="465625"/>
                  </a:lnTo>
                  <a:lnTo>
                    <a:pt x="105965" y="465772"/>
                  </a:lnTo>
                  <a:lnTo>
                    <a:pt x="89259" y="466681"/>
                  </a:lnTo>
                  <a:lnTo>
                    <a:pt x="70993" y="468375"/>
                  </a:lnTo>
                  <a:lnTo>
                    <a:pt x="50202" y="470136"/>
                  </a:lnTo>
                  <a:lnTo>
                    <a:pt x="33162" y="471408"/>
                  </a:lnTo>
                  <a:lnTo>
                    <a:pt x="19861" y="472180"/>
                  </a:lnTo>
                  <a:lnTo>
                    <a:pt x="10287" y="472440"/>
                  </a:lnTo>
                  <a:lnTo>
                    <a:pt x="132715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5" name="object 5"/>
          <p:cNvSpPr txBox="1"/>
          <p:nvPr/>
        </p:nvSpPr>
        <p:spPr>
          <a:xfrm>
            <a:off x="7720076" y="5438343"/>
            <a:ext cx="2609850" cy="577215"/>
          </a:xfrm>
          <a:prstGeom prst="rect">
            <a:avLst/>
          </a:prstGeom>
        </p:spPr>
        <p:txBody>
          <a:bodyPr wrap="square" lIns="0" tIns="9525" rIns="0" bIns="0" rtlCol="0" vert="horz">
            <a:spAutoFit/>
          </a:bodyPr>
          <a:lstStyle/>
          <a:p>
            <a:pPr marL="12700" marR="5080">
              <a:lnSpc>
                <a:spcPct val="101099"/>
              </a:lnSpc>
              <a:spcBef>
                <a:spcPts val="75"/>
              </a:spcBef>
            </a:pPr>
            <a:r>
              <a:rPr dirty="0" sz="1800" spc="-10">
                <a:latin typeface="Calibri"/>
                <a:cs typeface="Calibri"/>
              </a:rPr>
              <a:t>Defender </a:t>
            </a:r>
            <a:r>
              <a:rPr dirty="0" sz="1800">
                <a:latin typeface="Calibri"/>
                <a:cs typeface="Calibri"/>
              </a:rPr>
              <a:t>a </a:t>
            </a:r>
            <a:r>
              <a:rPr dirty="0" sz="1800" spc="-10">
                <a:latin typeface="Calibri"/>
                <a:cs typeface="Calibri"/>
              </a:rPr>
              <a:t>honra </a:t>
            </a:r>
            <a:r>
              <a:rPr dirty="0" sz="1800" spc="-5">
                <a:latin typeface="Calibri"/>
                <a:cs typeface="Calibri"/>
              </a:rPr>
              <a:t>da </a:t>
            </a:r>
            <a:r>
              <a:rPr dirty="0" sz="1800" spc="-10">
                <a:latin typeface="Calibri"/>
                <a:cs typeface="Calibri"/>
              </a:rPr>
              <a:t>família </a:t>
            </a:r>
            <a:r>
              <a:rPr dirty="0" sz="1800" spc="-395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prejudicada</a:t>
            </a:r>
            <a:endParaRPr sz="1800">
              <a:latin typeface="Calibri"/>
              <a:cs typeface="Calibri"/>
            </a:endParaRPr>
          </a:p>
        </p:txBody>
      </p:sp>
      <p:grpSp>
        <p:nvGrpSpPr>
          <p:cNvPr id="6" name="object 6"/>
          <p:cNvGrpSpPr/>
          <p:nvPr/>
        </p:nvGrpSpPr>
        <p:grpSpPr>
          <a:xfrm>
            <a:off x="792810" y="3967479"/>
            <a:ext cx="553720" cy="530860"/>
            <a:chOff x="792810" y="3967479"/>
            <a:chExt cx="553720" cy="530860"/>
          </a:xfrm>
        </p:grpSpPr>
        <p:sp>
          <p:nvSpPr>
            <p:cNvPr id="7" name="object 7"/>
            <p:cNvSpPr/>
            <p:nvPr/>
          </p:nvSpPr>
          <p:spPr>
            <a:xfrm>
              <a:off x="804240" y="3978909"/>
              <a:ext cx="530860" cy="508000"/>
            </a:xfrm>
            <a:custGeom>
              <a:avLst/>
              <a:gdLst/>
              <a:ahLst/>
              <a:cxnLst/>
              <a:rect l="l" t="t" r="r" b="b"/>
              <a:pathLst>
                <a:path w="530860" h="508000">
                  <a:moveTo>
                    <a:pt x="339318" y="0"/>
                  </a:moveTo>
                  <a:lnTo>
                    <a:pt x="195338" y="0"/>
                  </a:lnTo>
                  <a:lnTo>
                    <a:pt x="0" y="507872"/>
                  </a:lnTo>
                  <a:lnTo>
                    <a:pt x="139522" y="507872"/>
                  </a:lnTo>
                  <a:lnTo>
                    <a:pt x="174498" y="419226"/>
                  </a:lnTo>
                  <a:lnTo>
                    <a:pt x="497155" y="419226"/>
                  </a:lnTo>
                  <a:lnTo>
                    <a:pt x="459333" y="318769"/>
                  </a:lnTo>
                  <a:lnTo>
                    <a:pt x="210959" y="318769"/>
                  </a:lnTo>
                  <a:lnTo>
                    <a:pt x="266395" y="156971"/>
                  </a:lnTo>
                  <a:lnTo>
                    <a:pt x="398417" y="156971"/>
                  </a:lnTo>
                  <a:lnTo>
                    <a:pt x="339318" y="0"/>
                  </a:lnTo>
                  <a:close/>
                </a:path>
                <a:path w="530860" h="508000">
                  <a:moveTo>
                    <a:pt x="497155" y="419226"/>
                  </a:moveTo>
                  <a:lnTo>
                    <a:pt x="356806" y="419226"/>
                  </a:lnTo>
                  <a:lnTo>
                    <a:pt x="389559" y="507872"/>
                  </a:lnTo>
                  <a:lnTo>
                    <a:pt x="530529" y="507872"/>
                  </a:lnTo>
                  <a:lnTo>
                    <a:pt x="497155" y="419226"/>
                  </a:lnTo>
                  <a:close/>
                </a:path>
                <a:path w="530860" h="508000">
                  <a:moveTo>
                    <a:pt x="398417" y="156971"/>
                  </a:moveTo>
                  <a:lnTo>
                    <a:pt x="266395" y="156971"/>
                  </a:lnTo>
                  <a:lnTo>
                    <a:pt x="321094" y="318769"/>
                  </a:lnTo>
                  <a:lnTo>
                    <a:pt x="459333" y="318769"/>
                  </a:lnTo>
                  <a:lnTo>
                    <a:pt x="398417" y="156971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/>
            <p:cNvSpPr/>
            <p:nvPr/>
          </p:nvSpPr>
          <p:spPr>
            <a:xfrm>
              <a:off x="804240" y="3978909"/>
              <a:ext cx="530860" cy="508000"/>
            </a:xfrm>
            <a:custGeom>
              <a:avLst/>
              <a:gdLst/>
              <a:ahLst/>
              <a:cxnLst/>
              <a:rect l="l" t="t" r="r" b="b"/>
              <a:pathLst>
                <a:path w="530860" h="508000">
                  <a:moveTo>
                    <a:pt x="266395" y="156971"/>
                  </a:moveTo>
                  <a:lnTo>
                    <a:pt x="210959" y="318769"/>
                  </a:lnTo>
                  <a:lnTo>
                    <a:pt x="321094" y="318769"/>
                  </a:lnTo>
                  <a:lnTo>
                    <a:pt x="266395" y="156971"/>
                  </a:lnTo>
                  <a:close/>
                </a:path>
                <a:path w="530860" h="508000">
                  <a:moveTo>
                    <a:pt x="195338" y="0"/>
                  </a:moveTo>
                  <a:lnTo>
                    <a:pt x="339318" y="0"/>
                  </a:lnTo>
                  <a:lnTo>
                    <a:pt x="530529" y="507872"/>
                  </a:lnTo>
                  <a:lnTo>
                    <a:pt x="389559" y="507872"/>
                  </a:lnTo>
                  <a:lnTo>
                    <a:pt x="356806" y="419226"/>
                  </a:lnTo>
                  <a:lnTo>
                    <a:pt x="174498" y="419226"/>
                  </a:lnTo>
                  <a:lnTo>
                    <a:pt x="139522" y="507872"/>
                  </a:lnTo>
                  <a:lnTo>
                    <a:pt x="0" y="507872"/>
                  </a:lnTo>
                  <a:lnTo>
                    <a:pt x="195338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9" name="object 9"/>
          <p:cNvGrpSpPr/>
          <p:nvPr/>
        </p:nvGrpSpPr>
        <p:grpSpPr>
          <a:xfrm>
            <a:off x="875855" y="5474334"/>
            <a:ext cx="409575" cy="530860"/>
            <a:chOff x="875855" y="5474334"/>
            <a:chExt cx="409575" cy="530860"/>
          </a:xfrm>
        </p:grpSpPr>
        <p:sp>
          <p:nvSpPr>
            <p:cNvPr id="10" name="object 10"/>
            <p:cNvSpPr/>
            <p:nvPr/>
          </p:nvSpPr>
          <p:spPr>
            <a:xfrm>
              <a:off x="887285" y="5485764"/>
              <a:ext cx="386715" cy="508000"/>
            </a:xfrm>
            <a:custGeom>
              <a:avLst/>
              <a:gdLst/>
              <a:ahLst/>
              <a:cxnLst/>
              <a:rect l="l" t="t" r="r" b="b"/>
              <a:pathLst>
                <a:path w="386715" h="508000">
                  <a:moveTo>
                    <a:pt x="196456" y="0"/>
                  </a:moveTo>
                  <a:lnTo>
                    <a:pt x="0" y="0"/>
                  </a:lnTo>
                  <a:lnTo>
                    <a:pt x="0" y="507809"/>
                  </a:lnTo>
                  <a:lnTo>
                    <a:pt x="211340" y="507809"/>
                  </a:lnTo>
                  <a:lnTo>
                    <a:pt x="256267" y="504577"/>
                  </a:lnTo>
                  <a:lnTo>
                    <a:pt x="295055" y="494882"/>
                  </a:lnTo>
                  <a:lnTo>
                    <a:pt x="354215" y="456095"/>
                  </a:lnTo>
                  <a:lnTo>
                    <a:pt x="378461" y="415072"/>
                  </a:lnTo>
                  <a:lnTo>
                    <a:pt x="380368" y="407352"/>
                  </a:lnTo>
                  <a:lnTo>
                    <a:pt x="132080" y="407352"/>
                  </a:lnTo>
                  <a:lnTo>
                    <a:pt x="132080" y="300202"/>
                  </a:lnTo>
                  <a:lnTo>
                    <a:pt x="373552" y="300202"/>
                  </a:lnTo>
                  <a:lnTo>
                    <a:pt x="366560" y="286435"/>
                  </a:lnTo>
                  <a:lnTo>
                    <a:pt x="353027" y="269852"/>
                  </a:lnTo>
                  <a:lnTo>
                    <a:pt x="334676" y="256201"/>
                  </a:lnTo>
                  <a:lnTo>
                    <a:pt x="311506" y="245482"/>
                  </a:lnTo>
                  <a:lnTo>
                    <a:pt x="283514" y="237693"/>
                  </a:lnTo>
                  <a:lnTo>
                    <a:pt x="296213" y="229273"/>
                  </a:lnTo>
                  <a:lnTo>
                    <a:pt x="307144" y="220016"/>
                  </a:lnTo>
                  <a:lnTo>
                    <a:pt x="316306" y="209923"/>
                  </a:lnTo>
                  <a:lnTo>
                    <a:pt x="323199" y="199732"/>
                  </a:lnTo>
                  <a:lnTo>
                    <a:pt x="132080" y="199732"/>
                  </a:lnTo>
                  <a:lnTo>
                    <a:pt x="132080" y="100457"/>
                  </a:lnTo>
                  <a:lnTo>
                    <a:pt x="335503" y="100457"/>
                  </a:lnTo>
                  <a:lnTo>
                    <a:pt x="333616" y="84710"/>
                  </a:lnTo>
                  <a:lnTo>
                    <a:pt x="316471" y="47635"/>
                  </a:lnTo>
                  <a:lnTo>
                    <a:pt x="287896" y="21165"/>
                  </a:lnTo>
                  <a:lnTo>
                    <a:pt x="247891" y="5289"/>
                  </a:lnTo>
                  <a:lnTo>
                    <a:pt x="196456" y="0"/>
                  </a:lnTo>
                  <a:close/>
                </a:path>
                <a:path w="386715" h="508000">
                  <a:moveTo>
                    <a:pt x="373552" y="300202"/>
                  </a:moveTo>
                  <a:lnTo>
                    <a:pt x="159169" y="300202"/>
                  </a:lnTo>
                  <a:lnTo>
                    <a:pt x="175485" y="300340"/>
                  </a:lnTo>
                  <a:lnTo>
                    <a:pt x="189207" y="300756"/>
                  </a:lnTo>
                  <a:lnTo>
                    <a:pt x="228831" y="308616"/>
                  </a:lnTo>
                  <a:lnTo>
                    <a:pt x="254495" y="354520"/>
                  </a:lnTo>
                  <a:lnTo>
                    <a:pt x="253080" y="367400"/>
                  </a:lnTo>
                  <a:lnTo>
                    <a:pt x="219950" y="400660"/>
                  </a:lnTo>
                  <a:lnTo>
                    <a:pt x="161391" y="407352"/>
                  </a:lnTo>
                  <a:lnTo>
                    <a:pt x="380368" y="407352"/>
                  </a:lnTo>
                  <a:lnTo>
                    <a:pt x="384510" y="390585"/>
                  </a:lnTo>
                  <a:lnTo>
                    <a:pt x="386524" y="363448"/>
                  </a:lnTo>
                  <a:lnTo>
                    <a:pt x="385282" y="342169"/>
                  </a:lnTo>
                  <a:lnTo>
                    <a:pt x="381547" y="322241"/>
                  </a:lnTo>
                  <a:lnTo>
                    <a:pt x="375310" y="303664"/>
                  </a:lnTo>
                  <a:lnTo>
                    <a:pt x="373552" y="300202"/>
                  </a:lnTo>
                  <a:close/>
                </a:path>
                <a:path w="386715" h="508000">
                  <a:moveTo>
                    <a:pt x="335503" y="100457"/>
                  </a:moveTo>
                  <a:lnTo>
                    <a:pt x="156159" y="100457"/>
                  </a:lnTo>
                  <a:lnTo>
                    <a:pt x="164960" y="100674"/>
                  </a:lnTo>
                  <a:lnTo>
                    <a:pt x="172832" y="101342"/>
                  </a:lnTo>
                  <a:lnTo>
                    <a:pt x="209135" y="121137"/>
                  </a:lnTo>
                  <a:lnTo>
                    <a:pt x="216915" y="149885"/>
                  </a:lnTo>
                  <a:lnTo>
                    <a:pt x="216175" y="159348"/>
                  </a:lnTo>
                  <a:lnTo>
                    <a:pt x="185427" y="195549"/>
                  </a:lnTo>
                  <a:lnTo>
                    <a:pt x="156159" y="199732"/>
                  </a:lnTo>
                  <a:lnTo>
                    <a:pt x="323199" y="199732"/>
                  </a:lnTo>
                  <a:lnTo>
                    <a:pt x="338354" y="151490"/>
                  </a:lnTo>
                  <a:lnTo>
                    <a:pt x="339331" y="132397"/>
                  </a:lnTo>
                  <a:lnTo>
                    <a:pt x="335503" y="100457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1" name="object 11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007935" y="5574791"/>
              <a:ext cx="107696" cy="122135"/>
            </a:xfrm>
            <a:prstGeom prst="rect">
              <a:avLst/>
            </a:prstGeom>
          </p:spPr>
        </p:pic>
        <p:pic>
          <p:nvPicPr>
            <p:cNvPr id="12" name="object 12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07935" y="5774537"/>
              <a:ext cx="145275" cy="130009"/>
            </a:xfrm>
            <a:prstGeom prst="rect">
              <a:avLst/>
            </a:prstGeom>
          </p:spPr>
        </p:pic>
        <p:sp>
          <p:nvSpPr>
            <p:cNvPr id="13" name="object 13"/>
            <p:cNvSpPr/>
            <p:nvPr/>
          </p:nvSpPr>
          <p:spPr>
            <a:xfrm>
              <a:off x="887285" y="5485764"/>
              <a:ext cx="386715" cy="508000"/>
            </a:xfrm>
            <a:custGeom>
              <a:avLst/>
              <a:gdLst/>
              <a:ahLst/>
              <a:cxnLst/>
              <a:rect l="l" t="t" r="r" b="b"/>
              <a:pathLst>
                <a:path w="386715" h="508000">
                  <a:moveTo>
                    <a:pt x="0" y="0"/>
                  </a:moveTo>
                  <a:lnTo>
                    <a:pt x="196456" y="0"/>
                  </a:lnTo>
                  <a:lnTo>
                    <a:pt x="247891" y="5289"/>
                  </a:lnTo>
                  <a:lnTo>
                    <a:pt x="287896" y="21165"/>
                  </a:lnTo>
                  <a:lnTo>
                    <a:pt x="316471" y="47635"/>
                  </a:lnTo>
                  <a:lnTo>
                    <a:pt x="333616" y="84710"/>
                  </a:lnTo>
                  <a:lnTo>
                    <a:pt x="339331" y="132397"/>
                  </a:lnTo>
                  <a:lnTo>
                    <a:pt x="338354" y="151490"/>
                  </a:lnTo>
                  <a:lnTo>
                    <a:pt x="323697" y="198996"/>
                  </a:lnTo>
                  <a:lnTo>
                    <a:pt x="296213" y="229273"/>
                  </a:lnTo>
                  <a:lnTo>
                    <a:pt x="283514" y="237693"/>
                  </a:lnTo>
                  <a:lnTo>
                    <a:pt x="311506" y="245482"/>
                  </a:lnTo>
                  <a:lnTo>
                    <a:pt x="353027" y="269852"/>
                  </a:lnTo>
                  <a:lnTo>
                    <a:pt x="375310" y="303664"/>
                  </a:lnTo>
                  <a:lnTo>
                    <a:pt x="385282" y="342169"/>
                  </a:lnTo>
                  <a:lnTo>
                    <a:pt x="386524" y="363448"/>
                  </a:lnTo>
                  <a:lnTo>
                    <a:pt x="384510" y="390585"/>
                  </a:lnTo>
                  <a:lnTo>
                    <a:pt x="368366" y="436909"/>
                  </a:lnTo>
                  <a:lnTo>
                    <a:pt x="327705" y="478721"/>
                  </a:lnTo>
                  <a:lnTo>
                    <a:pt x="256267" y="504577"/>
                  </a:lnTo>
                  <a:lnTo>
                    <a:pt x="211340" y="507809"/>
                  </a:lnTo>
                  <a:lnTo>
                    <a:pt x="0" y="507809"/>
                  </a:lnTo>
                  <a:lnTo>
                    <a:pt x="0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4" name="object 14"/>
          <p:cNvGrpSpPr/>
          <p:nvPr/>
        </p:nvGrpSpPr>
        <p:grpSpPr>
          <a:xfrm>
            <a:off x="6755003" y="5527547"/>
            <a:ext cx="468630" cy="530860"/>
            <a:chOff x="6755003" y="5527547"/>
            <a:chExt cx="468630" cy="530860"/>
          </a:xfrm>
        </p:grpSpPr>
        <p:sp>
          <p:nvSpPr>
            <p:cNvPr id="15" name="object 15"/>
            <p:cNvSpPr/>
            <p:nvPr/>
          </p:nvSpPr>
          <p:spPr>
            <a:xfrm>
              <a:off x="6766433" y="5538977"/>
              <a:ext cx="445770" cy="508000"/>
            </a:xfrm>
            <a:custGeom>
              <a:avLst/>
              <a:gdLst/>
              <a:ahLst/>
              <a:cxnLst/>
              <a:rect l="l" t="t" r="r" b="b"/>
              <a:pathLst>
                <a:path w="445770" h="508000">
                  <a:moveTo>
                    <a:pt x="194945" y="0"/>
                  </a:moveTo>
                  <a:lnTo>
                    <a:pt x="0" y="0"/>
                  </a:lnTo>
                  <a:lnTo>
                    <a:pt x="0" y="507873"/>
                  </a:lnTo>
                  <a:lnTo>
                    <a:pt x="194945" y="507873"/>
                  </a:lnTo>
                  <a:lnTo>
                    <a:pt x="215328" y="507011"/>
                  </a:lnTo>
                  <a:lnTo>
                    <a:pt x="255524" y="500125"/>
                  </a:lnTo>
                  <a:lnTo>
                    <a:pt x="310838" y="478485"/>
                  </a:lnTo>
                  <a:lnTo>
                    <a:pt x="343042" y="457681"/>
                  </a:lnTo>
                  <a:lnTo>
                    <a:pt x="371937" y="431693"/>
                  </a:lnTo>
                  <a:lnTo>
                    <a:pt x="397510" y="400519"/>
                  </a:lnTo>
                  <a:lnTo>
                    <a:pt x="399196" y="397738"/>
                  </a:lnTo>
                  <a:lnTo>
                    <a:pt x="132080" y="397738"/>
                  </a:lnTo>
                  <a:lnTo>
                    <a:pt x="132080" y="110121"/>
                  </a:lnTo>
                  <a:lnTo>
                    <a:pt x="399654" y="110121"/>
                  </a:lnTo>
                  <a:lnTo>
                    <a:pt x="380269" y="85001"/>
                  </a:lnTo>
                  <a:lnTo>
                    <a:pt x="327406" y="39751"/>
                  </a:lnTo>
                  <a:lnTo>
                    <a:pt x="263747" y="9921"/>
                  </a:lnTo>
                  <a:lnTo>
                    <a:pt x="230000" y="2478"/>
                  </a:lnTo>
                  <a:lnTo>
                    <a:pt x="194945" y="0"/>
                  </a:lnTo>
                  <a:close/>
                </a:path>
                <a:path w="445770" h="508000">
                  <a:moveTo>
                    <a:pt x="399654" y="110121"/>
                  </a:moveTo>
                  <a:lnTo>
                    <a:pt x="162178" y="110121"/>
                  </a:lnTo>
                  <a:lnTo>
                    <a:pt x="198614" y="113362"/>
                  </a:lnTo>
                  <a:lnTo>
                    <a:pt x="230203" y="123085"/>
                  </a:lnTo>
                  <a:lnTo>
                    <a:pt x="278892" y="161975"/>
                  </a:lnTo>
                  <a:lnTo>
                    <a:pt x="301005" y="204503"/>
                  </a:lnTo>
                  <a:lnTo>
                    <a:pt x="308356" y="253746"/>
                  </a:lnTo>
                  <a:lnTo>
                    <a:pt x="306520" y="279227"/>
                  </a:lnTo>
                  <a:lnTo>
                    <a:pt x="291800" y="325296"/>
                  </a:lnTo>
                  <a:lnTo>
                    <a:pt x="257101" y="368570"/>
                  </a:lnTo>
                  <a:lnTo>
                    <a:pt x="198756" y="394497"/>
                  </a:lnTo>
                  <a:lnTo>
                    <a:pt x="162178" y="397738"/>
                  </a:lnTo>
                  <a:lnTo>
                    <a:pt x="399196" y="397738"/>
                  </a:lnTo>
                  <a:lnTo>
                    <a:pt x="418419" y="366027"/>
                  </a:lnTo>
                  <a:lnTo>
                    <a:pt x="433339" y="330066"/>
                  </a:lnTo>
                  <a:lnTo>
                    <a:pt x="442283" y="292638"/>
                  </a:lnTo>
                  <a:lnTo>
                    <a:pt x="445262" y="253746"/>
                  </a:lnTo>
                  <a:lnTo>
                    <a:pt x="443640" y="225492"/>
                  </a:lnTo>
                  <a:lnTo>
                    <a:pt x="438769" y="197656"/>
                  </a:lnTo>
                  <a:lnTo>
                    <a:pt x="430635" y="170239"/>
                  </a:lnTo>
                  <a:lnTo>
                    <a:pt x="419226" y="143243"/>
                  </a:lnTo>
                  <a:lnTo>
                    <a:pt x="401486" y="112495"/>
                  </a:lnTo>
                  <a:lnTo>
                    <a:pt x="399654" y="110121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6" name="object 16"/>
            <p:cNvSpPr/>
            <p:nvPr/>
          </p:nvSpPr>
          <p:spPr>
            <a:xfrm>
              <a:off x="6766433" y="5538977"/>
              <a:ext cx="445770" cy="508000"/>
            </a:xfrm>
            <a:custGeom>
              <a:avLst/>
              <a:gdLst/>
              <a:ahLst/>
              <a:cxnLst/>
              <a:rect l="l" t="t" r="r" b="b"/>
              <a:pathLst>
                <a:path w="445770" h="508000">
                  <a:moveTo>
                    <a:pt x="132080" y="110121"/>
                  </a:moveTo>
                  <a:lnTo>
                    <a:pt x="132080" y="397738"/>
                  </a:lnTo>
                  <a:lnTo>
                    <a:pt x="162178" y="397738"/>
                  </a:lnTo>
                  <a:lnTo>
                    <a:pt x="230393" y="384775"/>
                  </a:lnTo>
                  <a:lnTo>
                    <a:pt x="278892" y="345884"/>
                  </a:lnTo>
                  <a:lnTo>
                    <a:pt x="301005" y="303077"/>
                  </a:lnTo>
                  <a:lnTo>
                    <a:pt x="308356" y="253746"/>
                  </a:lnTo>
                  <a:lnTo>
                    <a:pt x="306520" y="228285"/>
                  </a:lnTo>
                  <a:lnTo>
                    <a:pt x="291800" y="182399"/>
                  </a:lnTo>
                  <a:lnTo>
                    <a:pt x="256958" y="139289"/>
                  </a:lnTo>
                  <a:lnTo>
                    <a:pt x="198614" y="113362"/>
                  </a:lnTo>
                  <a:lnTo>
                    <a:pt x="162178" y="110121"/>
                  </a:lnTo>
                  <a:lnTo>
                    <a:pt x="132080" y="110121"/>
                  </a:lnTo>
                  <a:close/>
                </a:path>
                <a:path w="445770" h="508000">
                  <a:moveTo>
                    <a:pt x="0" y="0"/>
                  </a:moveTo>
                  <a:lnTo>
                    <a:pt x="194945" y="0"/>
                  </a:lnTo>
                  <a:lnTo>
                    <a:pt x="230000" y="2478"/>
                  </a:lnTo>
                  <a:lnTo>
                    <a:pt x="296207" y="22342"/>
                  </a:lnTo>
                  <a:lnTo>
                    <a:pt x="355576" y="60754"/>
                  </a:lnTo>
                  <a:lnTo>
                    <a:pt x="401486" y="112495"/>
                  </a:lnTo>
                  <a:lnTo>
                    <a:pt x="430635" y="170239"/>
                  </a:lnTo>
                  <a:lnTo>
                    <a:pt x="443640" y="225492"/>
                  </a:lnTo>
                  <a:lnTo>
                    <a:pt x="445262" y="253746"/>
                  </a:lnTo>
                  <a:lnTo>
                    <a:pt x="442283" y="292638"/>
                  </a:lnTo>
                  <a:lnTo>
                    <a:pt x="433339" y="330066"/>
                  </a:lnTo>
                  <a:lnTo>
                    <a:pt x="418419" y="366027"/>
                  </a:lnTo>
                  <a:lnTo>
                    <a:pt x="397510" y="400519"/>
                  </a:lnTo>
                  <a:lnTo>
                    <a:pt x="371937" y="431693"/>
                  </a:lnTo>
                  <a:lnTo>
                    <a:pt x="343042" y="457681"/>
                  </a:lnTo>
                  <a:lnTo>
                    <a:pt x="310838" y="478485"/>
                  </a:lnTo>
                  <a:lnTo>
                    <a:pt x="275336" y="494106"/>
                  </a:lnTo>
                  <a:lnTo>
                    <a:pt x="235521" y="504428"/>
                  </a:lnTo>
                  <a:lnTo>
                    <a:pt x="194945" y="507873"/>
                  </a:lnTo>
                  <a:lnTo>
                    <a:pt x="0" y="507873"/>
                  </a:lnTo>
                  <a:lnTo>
                    <a:pt x="0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7" name="object 17"/>
          <p:cNvGrpSpPr/>
          <p:nvPr/>
        </p:nvGrpSpPr>
        <p:grpSpPr>
          <a:xfrm>
            <a:off x="6745223" y="3992117"/>
            <a:ext cx="411480" cy="555625"/>
            <a:chOff x="6745223" y="3992117"/>
            <a:chExt cx="411480" cy="555625"/>
          </a:xfrm>
        </p:grpSpPr>
        <p:sp>
          <p:nvSpPr>
            <p:cNvPr id="18" name="object 18"/>
            <p:cNvSpPr/>
            <p:nvPr/>
          </p:nvSpPr>
          <p:spPr>
            <a:xfrm>
              <a:off x="6756653" y="4003547"/>
              <a:ext cx="388620" cy="532765"/>
            </a:xfrm>
            <a:custGeom>
              <a:avLst/>
              <a:gdLst/>
              <a:ahLst/>
              <a:cxnLst/>
              <a:rect l="l" t="t" r="r" b="b"/>
              <a:pathLst>
                <a:path w="388620" h="532764">
                  <a:moveTo>
                    <a:pt x="269748" y="0"/>
                  </a:moveTo>
                  <a:lnTo>
                    <a:pt x="222575" y="3835"/>
                  </a:lnTo>
                  <a:lnTo>
                    <a:pt x="178022" y="15351"/>
                  </a:lnTo>
                  <a:lnTo>
                    <a:pt x="136088" y="34557"/>
                  </a:lnTo>
                  <a:lnTo>
                    <a:pt x="96774" y="61468"/>
                  </a:lnTo>
                  <a:lnTo>
                    <a:pt x="61935" y="94782"/>
                  </a:lnTo>
                  <a:lnTo>
                    <a:pt x="34838" y="131937"/>
                  </a:lnTo>
                  <a:lnTo>
                    <a:pt x="15483" y="172933"/>
                  </a:lnTo>
                  <a:lnTo>
                    <a:pt x="3870" y="217769"/>
                  </a:lnTo>
                  <a:lnTo>
                    <a:pt x="0" y="266445"/>
                  </a:lnTo>
                  <a:lnTo>
                    <a:pt x="3870" y="314985"/>
                  </a:lnTo>
                  <a:lnTo>
                    <a:pt x="15483" y="359714"/>
                  </a:lnTo>
                  <a:lnTo>
                    <a:pt x="34838" y="400634"/>
                  </a:lnTo>
                  <a:lnTo>
                    <a:pt x="61935" y="437743"/>
                  </a:lnTo>
                  <a:lnTo>
                    <a:pt x="96774" y="471043"/>
                  </a:lnTo>
                  <a:lnTo>
                    <a:pt x="136018" y="497899"/>
                  </a:lnTo>
                  <a:lnTo>
                    <a:pt x="177752" y="517112"/>
                  </a:lnTo>
                  <a:lnTo>
                    <a:pt x="221986" y="528657"/>
                  </a:lnTo>
                  <a:lnTo>
                    <a:pt x="268731" y="532510"/>
                  </a:lnTo>
                  <a:lnTo>
                    <a:pt x="296856" y="530893"/>
                  </a:lnTo>
                  <a:lnTo>
                    <a:pt x="326183" y="526049"/>
                  </a:lnTo>
                  <a:lnTo>
                    <a:pt x="356725" y="517991"/>
                  </a:lnTo>
                  <a:lnTo>
                    <a:pt x="388493" y="506729"/>
                  </a:lnTo>
                  <a:lnTo>
                    <a:pt x="388493" y="348614"/>
                  </a:lnTo>
                  <a:lnTo>
                    <a:pt x="378987" y="359495"/>
                  </a:lnTo>
                  <a:lnTo>
                    <a:pt x="369506" y="368887"/>
                  </a:lnTo>
                  <a:lnTo>
                    <a:pt x="332472" y="392493"/>
                  </a:lnTo>
                  <a:lnTo>
                    <a:pt x="294423" y="403161"/>
                  </a:lnTo>
                  <a:lnTo>
                    <a:pt x="274447" y="404494"/>
                  </a:lnTo>
                  <a:lnTo>
                    <a:pt x="249582" y="402564"/>
                  </a:lnTo>
                  <a:lnTo>
                    <a:pt x="204902" y="387082"/>
                  </a:lnTo>
                  <a:lnTo>
                    <a:pt x="164036" y="352099"/>
                  </a:lnTo>
                  <a:lnTo>
                    <a:pt x="140033" y="298569"/>
                  </a:lnTo>
                  <a:lnTo>
                    <a:pt x="137032" y="266445"/>
                  </a:lnTo>
                  <a:lnTo>
                    <a:pt x="140033" y="234084"/>
                  </a:lnTo>
                  <a:lnTo>
                    <a:pt x="164036" y="180363"/>
                  </a:lnTo>
                  <a:lnTo>
                    <a:pt x="204902" y="145428"/>
                  </a:lnTo>
                  <a:lnTo>
                    <a:pt x="249582" y="129946"/>
                  </a:lnTo>
                  <a:lnTo>
                    <a:pt x="274447" y="128015"/>
                  </a:lnTo>
                  <a:lnTo>
                    <a:pt x="294423" y="129349"/>
                  </a:lnTo>
                  <a:lnTo>
                    <a:pt x="332472" y="140017"/>
                  </a:lnTo>
                  <a:lnTo>
                    <a:pt x="369649" y="163798"/>
                  </a:lnTo>
                  <a:lnTo>
                    <a:pt x="388493" y="183769"/>
                  </a:lnTo>
                  <a:lnTo>
                    <a:pt x="388493" y="25653"/>
                  </a:lnTo>
                  <a:lnTo>
                    <a:pt x="356365" y="14466"/>
                  </a:lnTo>
                  <a:lnTo>
                    <a:pt x="325881" y="6445"/>
                  </a:lnTo>
                  <a:lnTo>
                    <a:pt x="297017" y="1615"/>
                  </a:lnTo>
                  <a:lnTo>
                    <a:pt x="269748" y="0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9" name="object 19"/>
            <p:cNvSpPr/>
            <p:nvPr/>
          </p:nvSpPr>
          <p:spPr>
            <a:xfrm>
              <a:off x="6756653" y="4003547"/>
              <a:ext cx="388620" cy="532765"/>
            </a:xfrm>
            <a:custGeom>
              <a:avLst/>
              <a:gdLst/>
              <a:ahLst/>
              <a:cxnLst/>
              <a:rect l="l" t="t" r="r" b="b"/>
              <a:pathLst>
                <a:path w="388620" h="532764">
                  <a:moveTo>
                    <a:pt x="269748" y="0"/>
                  </a:moveTo>
                  <a:lnTo>
                    <a:pt x="297017" y="1615"/>
                  </a:lnTo>
                  <a:lnTo>
                    <a:pt x="325881" y="6445"/>
                  </a:lnTo>
                  <a:lnTo>
                    <a:pt x="356365" y="14466"/>
                  </a:lnTo>
                  <a:lnTo>
                    <a:pt x="388493" y="25653"/>
                  </a:lnTo>
                  <a:lnTo>
                    <a:pt x="388493" y="183769"/>
                  </a:lnTo>
                  <a:lnTo>
                    <a:pt x="379112" y="173104"/>
                  </a:lnTo>
                  <a:lnTo>
                    <a:pt x="369649" y="163798"/>
                  </a:lnTo>
                  <a:lnTo>
                    <a:pt x="332472" y="140017"/>
                  </a:lnTo>
                  <a:lnTo>
                    <a:pt x="294423" y="129349"/>
                  </a:lnTo>
                  <a:lnTo>
                    <a:pt x="274447" y="128015"/>
                  </a:lnTo>
                  <a:lnTo>
                    <a:pt x="249582" y="129946"/>
                  </a:lnTo>
                  <a:lnTo>
                    <a:pt x="204902" y="145428"/>
                  </a:lnTo>
                  <a:lnTo>
                    <a:pt x="164036" y="180363"/>
                  </a:lnTo>
                  <a:lnTo>
                    <a:pt x="140033" y="234084"/>
                  </a:lnTo>
                  <a:lnTo>
                    <a:pt x="137032" y="266445"/>
                  </a:lnTo>
                  <a:lnTo>
                    <a:pt x="140033" y="298569"/>
                  </a:lnTo>
                  <a:lnTo>
                    <a:pt x="164036" y="352099"/>
                  </a:lnTo>
                  <a:lnTo>
                    <a:pt x="204902" y="387082"/>
                  </a:lnTo>
                  <a:lnTo>
                    <a:pt x="249582" y="402564"/>
                  </a:lnTo>
                  <a:lnTo>
                    <a:pt x="274447" y="404494"/>
                  </a:lnTo>
                  <a:lnTo>
                    <a:pt x="294423" y="403161"/>
                  </a:lnTo>
                  <a:lnTo>
                    <a:pt x="332472" y="392493"/>
                  </a:lnTo>
                  <a:lnTo>
                    <a:pt x="369506" y="368887"/>
                  </a:lnTo>
                  <a:lnTo>
                    <a:pt x="388493" y="348614"/>
                  </a:lnTo>
                  <a:lnTo>
                    <a:pt x="388493" y="506729"/>
                  </a:lnTo>
                  <a:lnTo>
                    <a:pt x="356725" y="517991"/>
                  </a:lnTo>
                  <a:lnTo>
                    <a:pt x="326183" y="526049"/>
                  </a:lnTo>
                  <a:lnTo>
                    <a:pt x="296856" y="530893"/>
                  </a:lnTo>
                  <a:lnTo>
                    <a:pt x="268731" y="532510"/>
                  </a:lnTo>
                  <a:lnTo>
                    <a:pt x="221986" y="528657"/>
                  </a:lnTo>
                  <a:lnTo>
                    <a:pt x="177752" y="517112"/>
                  </a:lnTo>
                  <a:lnTo>
                    <a:pt x="136018" y="497899"/>
                  </a:lnTo>
                  <a:lnTo>
                    <a:pt x="96774" y="471043"/>
                  </a:lnTo>
                  <a:lnTo>
                    <a:pt x="61935" y="437743"/>
                  </a:lnTo>
                  <a:lnTo>
                    <a:pt x="34838" y="400634"/>
                  </a:lnTo>
                  <a:lnTo>
                    <a:pt x="15483" y="359714"/>
                  </a:lnTo>
                  <a:lnTo>
                    <a:pt x="3870" y="314985"/>
                  </a:lnTo>
                  <a:lnTo>
                    <a:pt x="0" y="266445"/>
                  </a:lnTo>
                  <a:lnTo>
                    <a:pt x="3870" y="217769"/>
                  </a:lnTo>
                  <a:lnTo>
                    <a:pt x="15483" y="172933"/>
                  </a:lnTo>
                  <a:lnTo>
                    <a:pt x="34838" y="131937"/>
                  </a:lnTo>
                  <a:lnTo>
                    <a:pt x="61935" y="94782"/>
                  </a:lnTo>
                  <a:lnTo>
                    <a:pt x="96774" y="61468"/>
                  </a:lnTo>
                  <a:lnTo>
                    <a:pt x="136088" y="34557"/>
                  </a:lnTo>
                  <a:lnTo>
                    <a:pt x="178022" y="15351"/>
                  </a:lnTo>
                  <a:lnTo>
                    <a:pt x="222575" y="3835"/>
                  </a:lnTo>
                  <a:lnTo>
                    <a:pt x="269748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0" name="object 20"/>
          <p:cNvSpPr txBox="1"/>
          <p:nvPr/>
        </p:nvSpPr>
        <p:spPr>
          <a:xfrm>
            <a:off x="1951989" y="5471871"/>
            <a:ext cx="2791460" cy="577215"/>
          </a:xfrm>
          <a:prstGeom prst="rect">
            <a:avLst/>
          </a:prstGeom>
        </p:spPr>
        <p:txBody>
          <a:bodyPr wrap="square" lIns="0" tIns="9525" rIns="0" bIns="0" rtlCol="0" vert="horz">
            <a:spAutoFit/>
          </a:bodyPr>
          <a:lstStyle/>
          <a:p>
            <a:pPr marL="12700" marR="5080">
              <a:lnSpc>
                <a:spcPct val="101099"/>
              </a:lnSpc>
              <a:spcBef>
                <a:spcPts val="75"/>
              </a:spcBef>
            </a:pPr>
            <a:r>
              <a:rPr dirty="0" sz="1800" spc="-10">
                <a:latin typeface="Calibri"/>
                <a:cs typeface="Calibri"/>
              </a:rPr>
              <a:t>Proteger </a:t>
            </a:r>
            <a:r>
              <a:rPr dirty="0" sz="1800">
                <a:latin typeface="Calibri"/>
                <a:cs typeface="Calibri"/>
              </a:rPr>
              <a:t>o </a:t>
            </a:r>
            <a:r>
              <a:rPr dirty="0" sz="1800" spc="-5">
                <a:latin typeface="Calibri"/>
                <a:cs typeface="Calibri"/>
              </a:rPr>
              <a:t>culpado de um </a:t>
            </a:r>
            <a:r>
              <a:rPr dirty="0" sz="1800" spc="-10">
                <a:latin typeface="Calibri"/>
                <a:cs typeface="Calibri"/>
              </a:rPr>
              <a:t>ato </a:t>
            </a:r>
            <a:r>
              <a:rPr dirty="0" sz="1800" spc="-395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precipitado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2010536" y="4103370"/>
            <a:ext cx="313817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10">
                <a:latin typeface="Calibri"/>
                <a:cs typeface="Calibri"/>
              </a:rPr>
              <a:t>Encontrar rapidamente </a:t>
            </a:r>
            <a:r>
              <a:rPr dirty="0" sz="1800">
                <a:latin typeface="Calibri"/>
                <a:cs typeface="Calibri"/>
              </a:rPr>
              <a:t>o </a:t>
            </a:r>
            <a:r>
              <a:rPr dirty="0" sz="1800" spc="-10">
                <a:latin typeface="Calibri"/>
                <a:cs typeface="Calibri"/>
              </a:rPr>
              <a:t>culpado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22" name="object 22"/>
          <p:cNvSpPr txBox="1">
            <a:spLocks noGrp="1"/>
          </p:cNvSpPr>
          <p:nvPr>
            <p:ph type="title"/>
          </p:nvPr>
        </p:nvSpPr>
        <p:spPr>
          <a:xfrm>
            <a:off x="3224910" y="1170813"/>
            <a:ext cx="4377055" cy="5740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Qual </a:t>
            </a:r>
            <a:r>
              <a:rPr dirty="0" spc="-15">
                <a:solidFill>
                  <a:srgbClr val="000000"/>
                </a:solidFill>
                <a:latin typeface="Calibri"/>
                <a:cs typeface="Calibri"/>
              </a:rPr>
              <a:t>era </a:t>
            </a: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o </a:t>
            </a:r>
            <a:r>
              <a:rPr dirty="0" spc="-5">
                <a:solidFill>
                  <a:srgbClr val="000000"/>
                </a:solidFill>
                <a:latin typeface="Calibri"/>
                <a:cs typeface="Calibri"/>
              </a:rPr>
              <a:t>objetivo </a:t>
            </a: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do </a:t>
            </a:r>
            <a:r>
              <a:rPr dirty="0" spc="-10">
                <a:solidFill>
                  <a:srgbClr val="000000"/>
                </a:solidFill>
                <a:latin typeface="Calibri"/>
                <a:cs typeface="Calibri"/>
              </a:rPr>
              <a:t>sistema </a:t>
            </a: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de </a:t>
            </a:r>
            <a:r>
              <a:rPr dirty="0" spc="-10">
                <a:solidFill>
                  <a:srgbClr val="000000"/>
                </a:solidFill>
                <a:latin typeface="Calibri"/>
                <a:cs typeface="Calibri"/>
              </a:rPr>
              <a:t>julgamento </a:t>
            </a:r>
            <a:r>
              <a:rPr dirty="0" spc="-395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que</a:t>
            </a:r>
            <a:r>
              <a:rPr dirty="0" spc="-25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pc="-10">
                <a:solidFill>
                  <a:srgbClr val="000000"/>
                </a:solidFill>
                <a:latin typeface="Calibri"/>
                <a:cs typeface="Calibri"/>
              </a:rPr>
              <a:t>deveria</a:t>
            </a:r>
            <a:r>
              <a:rPr dirty="0" spc="-25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ser</a:t>
            </a:r>
            <a:r>
              <a:rPr dirty="0" spc="-35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pc="-10">
                <a:solidFill>
                  <a:srgbClr val="000000"/>
                </a:solidFill>
                <a:latin typeface="Calibri"/>
                <a:cs typeface="Calibri"/>
              </a:rPr>
              <a:t>praticado</a:t>
            </a:r>
            <a:r>
              <a:rPr dirty="0" spc="-3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pelo</a:t>
            </a:r>
            <a:r>
              <a:rPr dirty="0" spc="-35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pc="-5">
                <a:solidFill>
                  <a:srgbClr val="000000"/>
                </a:solidFill>
                <a:latin typeface="Calibri"/>
                <a:cs typeface="Calibri"/>
              </a:rPr>
              <a:t>povo</a:t>
            </a:r>
            <a:r>
              <a:rPr dirty="0" spc="-3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de</a:t>
            </a:r>
            <a:r>
              <a:rPr dirty="0" spc="-10">
                <a:solidFill>
                  <a:srgbClr val="000000"/>
                </a:solidFill>
                <a:latin typeface="Calibri"/>
                <a:cs typeface="Calibri"/>
              </a:rPr>
              <a:t> Israel?</a:t>
            </a:r>
          </a:p>
        </p:txBody>
      </p:sp>
      <p:sp>
        <p:nvSpPr>
          <p:cNvPr id="23" name="object 23"/>
          <p:cNvSpPr txBox="1"/>
          <p:nvPr/>
        </p:nvSpPr>
        <p:spPr>
          <a:xfrm>
            <a:off x="7720076" y="4103370"/>
            <a:ext cx="387286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20">
                <a:latin typeface="Calibri"/>
                <a:cs typeface="Calibri"/>
              </a:rPr>
              <a:t>Fazer</a:t>
            </a:r>
            <a:r>
              <a:rPr dirty="0" sz="1800" spc="-5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prevalecer</a:t>
            </a:r>
            <a:r>
              <a:rPr dirty="0" sz="1800" spc="10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a</a:t>
            </a:r>
            <a:r>
              <a:rPr dirty="0" sz="1800" spc="10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misericórdia</a:t>
            </a:r>
            <a:r>
              <a:rPr dirty="0" sz="1800">
                <a:latin typeface="Calibri"/>
                <a:cs typeface="Calibri"/>
              </a:rPr>
              <a:t> e a</a:t>
            </a:r>
            <a:r>
              <a:rPr dirty="0" sz="1800" spc="5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justiça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198321" y="1035050"/>
            <a:ext cx="723900" cy="1005205"/>
            <a:chOff x="1198321" y="1035050"/>
            <a:chExt cx="723900" cy="1005205"/>
          </a:xfrm>
        </p:grpSpPr>
        <p:sp>
          <p:nvSpPr>
            <p:cNvPr id="3" name="object 3"/>
            <p:cNvSpPr/>
            <p:nvPr/>
          </p:nvSpPr>
          <p:spPr>
            <a:xfrm>
              <a:off x="1209751" y="1046479"/>
              <a:ext cx="701040" cy="982344"/>
            </a:xfrm>
            <a:custGeom>
              <a:avLst/>
              <a:gdLst/>
              <a:ahLst/>
              <a:cxnLst/>
              <a:rect l="l" t="t" r="r" b="b"/>
              <a:pathLst>
                <a:path w="701039" h="982344">
                  <a:moveTo>
                    <a:pt x="640638" y="0"/>
                  </a:moveTo>
                  <a:lnTo>
                    <a:pt x="373176" y="0"/>
                  </a:lnTo>
                  <a:lnTo>
                    <a:pt x="172770" y="247015"/>
                  </a:lnTo>
                  <a:lnTo>
                    <a:pt x="137612" y="291514"/>
                  </a:lnTo>
                  <a:lnTo>
                    <a:pt x="106968" y="332808"/>
                  </a:lnTo>
                  <a:lnTo>
                    <a:pt x="80841" y="370888"/>
                  </a:lnTo>
                  <a:lnTo>
                    <a:pt x="59234" y="405750"/>
                  </a:lnTo>
                  <a:lnTo>
                    <a:pt x="23708" y="481083"/>
                  </a:lnTo>
                  <a:lnTo>
                    <a:pt x="10536" y="525684"/>
                  </a:lnTo>
                  <a:lnTo>
                    <a:pt x="2633" y="571190"/>
                  </a:lnTo>
                  <a:lnTo>
                    <a:pt x="0" y="617601"/>
                  </a:lnTo>
                  <a:lnTo>
                    <a:pt x="2817" y="671332"/>
                  </a:lnTo>
                  <a:lnTo>
                    <a:pt x="11268" y="721402"/>
                  </a:lnTo>
                  <a:lnTo>
                    <a:pt x="25352" y="767810"/>
                  </a:lnTo>
                  <a:lnTo>
                    <a:pt x="45069" y="810556"/>
                  </a:lnTo>
                  <a:lnTo>
                    <a:pt x="70417" y="849640"/>
                  </a:lnTo>
                  <a:lnTo>
                    <a:pt x="101396" y="885063"/>
                  </a:lnTo>
                  <a:lnTo>
                    <a:pt x="142513" y="919901"/>
                  </a:lnTo>
                  <a:lnTo>
                    <a:pt x="187677" y="946998"/>
                  </a:lnTo>
                  <a:lnTo>
                    <a:pt x="236883" y="966353"/>
                  </a:lnTo>
                  <a:lnTo>
                    <a:pt x="290124" y="977966"/>
                  </a:lnTo>
                  <a:lnTo>
                    <a:pt x="347395" y="981837"/>
                  </a:lnTo>
                  <a:lnTo>
                    <a:pt x="396354" y="979202"/>
                  </a:lnTo>
                  <a:lnTo>
                    <a:pt x="442391" y="971300"/>
                  </a:lnTo>
                  <a:lnTo>
                    <a:pt x="485508" y="958135"/>
                  </a:lnTo>
                  <a:lnTo>
                    <a:pt x="525703" y="939710"/>
                  </a:lnTo>
                  <a:lnTo>
                    <a:pt x="562978" y="916029"/>
                  </a:lnTo>
                  <a:lnTo>
                    <a:pt x="597331" y="887095"/>
                  </a:lnTo>
                  <a:lnTo>
                    <a:pt x="628987" y="851174"/>
                  </a:lnTo>
                  <a:lnTo>
                    <a:pt x="654872" y="811482"/>
                  </a:lnTo>
                  <a:lnTo>
                    <a:pt x="674992" y="768016"/>
                  </a:lnTo>
                  <a:lnTo>
                    <a:pt x="678172" y="757555"/>
                  </a:lnTo>
                  <a:lnTo>
                    <a:pt x="351459" y="757555"/>
                  </a:lnTo>
                  <a:lnTo>
                    <a:pt x="326976" y="755249"/>
                  </a:lnTo>
                  <a:lnTo>
                    <a:pt x="283058" y="736873"/>
                  </a:lnTo>
                  <a:lnTo>
                    <a:pt x="247313" y="701609"/>
                  </a:lnTo>
                  <a:lnTo>
                    <a:pt x="228696" y="657933"/>
                  </a:lnTo>
                  <a:lnTo>
                    <a:pt x="226364" y="633476"/>
                  </a:lnTo>
                  <a:lnTo>
                    <a:pt x="228696" y="608591"/>
                  </a:lnTo>
                  <a:lnTo>
                    <a:pt x="247313" y="564395"/>
                  </a:lnTo>
                  <a:lnTo>
                    <a:pt x="283058" y="529082"/>
                  </a:lnTo>
                  <a:lnTo>
                    <a:pt x="326976" y="510794"/>
                  </a:lnTo>
                  <a:lnTo>
                    <a:pt x="351459" y="508508"/>
                  </a:lnTo>
                  <a:lnTo>
                    <a:pt x="684191" y="508508"/>
                  </a:lnTo>
                  <a:lnTo>
                    <a:pt x="665833" y="465895"/>
                  </a:lnTo>
                  <a:lnTo>
                    <a:pt x="638592" y="425295"/>
                  </a:lnTo>
                  <a:lnTo>
                    <a:pt x="603554" y="389255"/>
                  </a:lnTo>
                  <a:lnTo>
                    <a:pt x="569140" y="363349"/>
                  </a:lnTo>
                  <a:lnTo>
                    <a:pt x="530965" y="341722"/>
                  </a:lnTo>
                  <a:lnTo>
                    <a:pt x="489017" y="324387"/>
                  </a:lnTo>
                  <a:lnTo>
                    <a:pt x="443282" y="311356"/>
                  </a:lnTo>
                  <a:lnTo>
                    <a:pt x="393750" y="302641"/>
                  </a:lnTo>
                  <a:lnTo>
                    <a:pt x="640638" y="0"/>
                  </a:lnTo>
                  <a:close/>
                </a:path>
                <a:path w="701039" h="982344">
                  <a:moveTo>
                    <a:pt x="684191" y="508508"/>
                  </a:moveTo>
                  <a:lnTo>
                    <a:pt x="351459" y="508508"/>
                  </a:lnTo>
                  <a:lnTo>
                    <a:pt x="375943" y="510794"/>
                  </a:lnTo>
                  <a:lnTo>
                    <a:pt x="398735" y="517652"/>
                  </a:lnTo>
                  <a:lnTo>
                    <a:pt x="439343" y="545084"/>
                  </a:lnTo>
                  <a:lnTo>
                    <a:pt x="467236" y="585565"/>
                  </a:lnTo>
                  <a:lnTo>
                    <a:pt x="476554" y="633476"/>
                  </a:lnTo>
                  <a:lnTo>
                    <a:pt x="474223" y="657933"/>
                  </a:lnTo>
                  <a:lnTo>
                    <a:pt x="455605" y="701609"/>
                  </a:lnTo>
                  <a:lnTo>
                    <a:pt x="419861" y="736873"/>
                  </a:lnTo>
                  <a:lnTo>
                    <a:pt x="375943" y="755249"/>
                  </a:lnTo>
                  <a:lnTo>
                    <a:pt x="351459" y="757555"/>
                  </a:lnTo>
                  <a:lnTo>
                    <a:pt x="678172" y="757555"/>
                  </a:lnTo>
                  <a:lnTo>
                    <a:pt x="689355" y="720772"/>
                  </a:lnTo>
                  <a:lnTo>
                    <a:pt x="697967" y="669745"/>
                  </a:lnTo>
                  <a:lnTo>
                    <a:pt x="700836" y="614934"/>
                  </a:lnTo>
                  <a:lnTo>
                    <a:pt x="696949" y="560727"/>
                  </a:lnTo>
                  <a:lnTo>
                    <a:pt x="685283" y="511043"/>
                  </a:lnTo>
                  <a:lnTo>
                    <a:pt x="684191" y="508508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" name="object 4"/>
            <p:cNvSpPr/>
            <p:nvPr/>
          </p:nvSpPr>
          <p:spPr>
            <a:xfrm>
              <a:off x="1209751" y="1046479"/>
              <a:ext cx="701040" cy="982344"/>
            </a:xfrm>
            <a:custGeom>
              <a:avLst/>
              <a:gdLst/>
              <a:ahLst/>
              <a:cxnLst/>
              <a:rect l="l" t="t" r="r" b="b"/>
              <a:pathLst>
                <a:path w="701039" h="982344">
                  <a:moveTo>
                    <a:pt x="351459" y="508508"/>
                  </a:moveTo>
                  <a:lnTo>
                    <a:pt x="304184" y="517652"/>
                  </a:lnTo>
                  <a:lnTo>
                    <a:pt x="263575" y="545084"/>
                  </a:lnTo>
                  <a:lnTo>
                    <a:pt x="235683" y="585565"/>
                  </a:lnTo>
                  <a:lnTo>
                    <a:pt x="226364" y="633476"/>
                  </a:lnTo>
                  <a:lnTo>
                    <a:pt x="228696" y="657933"/>
                  </a:lnTo>
                  <a:lnTo>
                    <a:pt x="247313" y="701609"/>
                  </a:lnTo>
                  <a:lnTo>
                    <a:pt x="283058" y="736873"/>
                  </a:lnTo>
                  <a:lnTo>
                    <a:pt x="326976" y="755249"/>
                  </a:lnTo>
                  <a:lnTo>
                    <a:pt x="351459" y="757555"/>
                  </a:lnTo>
                  <a:lnTo>
                    <a:pt x="375943" y="755249"/>
                  </a:lnTo>
                  <a:lnTo>
                    <a:pt x="419861" y="736873"/>
                  </a:lnTo>
                  <a:lnTo>
                    <a:pt x="455605" y="701609"/>
                  </a:lnTo>
                  <a:lnTo>
                    <a:pt x="474223" y="657933"/>
                  </a:lnTo>
                  <a:lnTo>
                    <a:pt x="476554" y="633476"/>
                  </a:lnTo>
                  <a:lnTo>
                    <a:pt x="474223" y="608591"/>
                  </a:lnTo>
                  <a:lnTo>
                    <a:pt x="455605" y="564395"/>
                  </a:lnTo>
                  <a:lnTo>
                    <a:pt x="419861" y="529082"/>
                  </a:lnTo>
                  <a:lnTo>
                    <a:pt x="375943" y="510794"/>
                  </a:lnTo>
                  <a:lnTo>
                    <a:pt x="351459" y="508508"/>
                  </a:lnTo>
                  <a:close/>
                </a:path>
                <a:path w="701039" h="982344">
                  <a:moveTo>
                    <a:pt x="373176" y="0"/>
                  </a:moveTo>
                  <a:lnTo>
                    <a:pt x="640638" y="0"/>
                  </a:lnTo>
                  <a:lnTo>
                    <a:pt x="393750" y="302641"/>
                  </a:lnTo>
                  <a:lnTo>
                    <a:pt x="443282" y="311356"/>
                  </a:lnTo>
                  <a:lnTo>
                    <a:pt x="489017" y="324387"/>
                  </a:lnTo>
                  <a:lnTo>
                    <a:pt x="530965" y="341722"/>
                  </a:lnTo>
                  <a:lnTo>
                    <a:pt x="569140" y="363349"/>
                  </a:lnTo>
                  <a:lnTo>
                    <a:pt x="603554" y="389255"/>
                  </a:lnTo>
                  <a:lnTo>
                    <a:pt x="638592" y="425295"/>
                  </a:lnTo>
                  <a:lnTo>
                    <a:pt x="665833" y="465895"/>
                  </a:lnTo>
                  <a:lnTo>
                    <a:pt x="685283" y="511043"/>
                  </a:lnTo>
                  <a:lnTo>
                    <a:pt x="696949" y="560727"/>
                  </a:lnTo>
                  <a:lnTo>
                    <a:pt x="700836" y="614934"/>
                  </a:lnTo>
                  <a:lnTo>
                    <a:pt x="697967" y="669745"/>
                  </a:lnTo>
                  <a:lnTo>
                    <a:pt x="689355" y="720772"/>
                  </a:lnTo>
                  <a:lnTo>
                    <a:pt x="674992" y="768016"/>
                  </a:lnTo>
                  <a:lnTo>
                    <a:pt x="654872" y="811482"/>
                  </a:lnTo>
                  <a:lnTo>
                    <a:pt x="628987" y="851174"/>
                  </a:lnTo>
                  <a:lnTo>
                    <a:pt x="597331" y="887095"/>
                  </a:lnTo>
                  <a:lnTo>
                    <a:pt x="562978" y="916029"/>
                  </a:lnTo>
                  <a:lnTo>
                    <a:pt x="525703" y="939710"/>
                  </a:lnTo>
                  <a:lnTo>
                    <a:pt x="485508" y="958135"/>
                  </a:lnTo>
                  <a:lnTo>
                    <a:pt x="442391" y="971300"/>
                  </a:lnTo>
                  <a:lnTo>
                    <a:pt x="396354" y="979202"/>
                  </a:lnTo>
                  <a:lnTo>
                    <a:pt x="347395" y="981837"/>
                  </a:lnTo>
                  <a:lnTo>
                    <a:pt x="290124" y="977966"/>
                  </a:lnTo>
                  <a:lnTo>
                    <a:pt x="236883" y="966353"/>
                  </a:lnTo>
                  <a:lnTo>
                    <a:pt x="187677" y="946998"/>
                  </a:lnTo>
                  <a:lnTo>
                    <a:pt x="142513" y="919901"/>
                  </a:lnTo>
                  <a:lnTo>
                    <a:pt x="101396" y="885063"/>
                  </a:lnTo>
                  <a:lnTo>
                    <a:pt x="70417" y="849640"/>
                  </a:lnTo>
                  <a:lnTo>
                    <a:pt x="45069" y="810556"/>
                  </a:lnTo>
                  <a:lnTo>
                    <a:pt x="25352" y="767810"/>
                  </a:lnTo>
                  <a:lnTo>
                    <a:pt x="11268" y="721402"/>
                  </a:lnTo>
                  <a:lnTo>
                    <a:pt x="2817" y="671332"/>
                  </a:lnTo>
                  <a:lnTo>
                    <a:pt x="0" y="617601"/>
                  </a:lnTo>
                  <a:lnTo>
                    <a:pt x="2633" y="571190"/>
                  </a:lnTo>
                  <a:lnTo>
                    <a:pt x="10536" y="525684"/>
                  </a:lnTo>
                  <a:lnTo>
                    <a:pt x="23708" y="481083"/>
                  </a:lnTo>
                  <a:lnTo>
                    <a:pt x="42151" y="437388"/>
                  </a:lnTo>
                  <a:lnTo>
                    <a:pt x="80841" y="370888"/>
                  </a:lnTo>
                  <a:lnTo>
                    <a:pt x="106968" y="332808"/>
                  </a:lnTo>
                  <a:lnTo>
                    <a:pt x="137612" y="291514"/>
                  </a:lnTo>
                  <a:lnTo>
                    <a:pt x="172770" y="247015"/>
                  </a:lnTo>
                  <a:lnTo>
                    <a:pt x="373176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5" name="object 5"/>
          <p:cNvSpPr txBox="1"/>
          <p:nvPr/>
        </p:nvSpPr>
        <p:spPr>
          <a:xfrm>
            <a:off x="2030729" y="3987545"/>
            <a:ext cx="2687955" cy="577215"/>
          </a:xfrm>
          <a:prstGeom prst="rect">
            <a:avLst/>
          </a:prstGeom>
        </p:spPr>
        <p:txBody>
          <a:bodyPr wrap="square" lIns="0" tIns="9525" rIns="0" bIns="0" rtlCol="0" vert="horz">
            <a:spAutoFit/>
          </a:bodyPr>
          <a:lstStyle/>
          <a:p>
            <a:pPr marL="12700" marR="5080">
              <a:lnSpc>
                <a:spcPct val="101099"/>
              </a:lnSpc>
              <a:spcBef>
                <a:spcPts val="75"/>
              </a:spcBef>
            </a:pPr>
            <a:r>
              <a:rPr dirty="0" sz="1800" spc="-5">
                <a:latin typeface="Calibri"/>
                <a:cs typeface="Calibri"/>
              </a:rPr>
              <a:t>Eles </a:t>
            </a:r>
            <a:r>
              <a:rPr dirty="0" sz="1800" spc="-10">
                <a:latin typeface="Calibri"/>
                <a:cs typeface="Calibri"/>
              </a:rPr>
              <a:t>influenciaram</a:t>
            </a:r>
            <a:r>
              <a:rPr dirty="0" sz="1800" spc="1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o</a:t>
            </a:r>
            <a:r>
              <a:rPr dirty="0" sz="1800" spc="-5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povo </a:t>
            </a:r>
            <a:r>
              <a:rPr dirty="0" sz="1800" spc="-5">
                <a:latin typeface="Calibri"/>
                <a:cs typeface="Calibri"/>
              </a:rPr>
              <a:t>na </a:t>
            </a:r>
            <a:r>
              <a:rPr dirty="0" sz="1800" spc="-395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condenação</a:t>
            </a:r>
            <a:r>
              <a:rPr dirty="0" sz="1800" spc="25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de </a:t>
            </a:r>
            <a:r>
              <a:rPr dirty="0" sz="1800">
                <a:latin typeface="Calibri"/>
                <a:cs typeface="Calibri"/>
              </a:rPr>
              <a:t>Jesus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939278" y="5524906"/>
            <a:ext cx="317436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10">
                <a:latin typeface="Calibri"/>
                <a:cs typeface="Calibri"/>
              </a:rPr>
              <a:t>Subornaram</a:t>
            </a:r>
            <a:r>
              <a:rPr dirty="0" sz="1800" spc="-2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os soldados</a:t>
            </a:r>
            <a:r>
              <a:rPr dirty="0" sz="1800" spc="-15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romanos</a:t>
            </a:r>
            <a:endParaRPr sz="1800">
              <a:latin typeface="Calibri"/>
              <a:cs typeface="Calibri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792810" y="3967479"/>
            <a:ext cx="553720" cy="530860"/>
            <a:chOff x="792810" y="3967479"/>
            <a:chExt cx="553720" cy="530860"/>
          </a:xfrm>
        </p:grpSpPr>
        <p:sp>
          <p:nvSpPr>
            <p:cNvPr id="8" name="object 8"/>
            <p:cNvSpPr/>
            <p:nvPr/>
          </p:nvSpPr>
          <p:spPr>
            <a:xfrm>
              <a:off x="804240" y="3978909"/>
              <a:ext cx="530860" cy="508000"/>
            </a:xfrm>
            <a:custGeom>
              <a:avLst/>
              <a:gdLst/>
              <a:ahLst/>
              <a:cxnLst/>
              <a:rect l="l" t="t" r="r" b="b"/>
              <a:pathLst>
                <a:path w="530860" h="508000">
                  <a:moveTo>
                    <a:pt x="339318" y="0"/>
                  </a:moveTo>
                  <a:lnTo>
                    <a:pt x="195338" y="0"/>
                  </a:lnTo>
                  <a:lnTo>
                    <a:pt x="0" y="507872"/>
                  </a:lnTo>
                  <a:lnTo>
                    <a:pt x="139522" y="507872"/>
                  </a:lnTo>
                  <a:lnTo>
                    <a:pt x="174498" y="419226"/>
                  </a:lnTo>
                  <a:lnTo>
                    <a:pt x="497155" y="419226"/>
                  </a:lnTo>
                  <a:lnTo>
                    <a:pt x="459333" y="318769"/>
                  </a:lnTo>
                  <a:lnTo>
                    <a:pt x="210959" y="318769"/>
                  </a:lnTo>
                  <a:lnTo>
                    <a:pt x="266395" y="156971"/>
                  </a:lnTo>
                  <a:lnTo>
                    <a:pt x="398417" y="156971"/>
                  </a:lnTo>
                  <a:lnTo>
                    <a:pt x="339318" y="0"/>
                  </a:lnTo>
                  <a:close/>
                </a:path>
                <a:path w="530860" h="508000">
                  <a:moveTo>
                    <a:pt x="497155" y="419226"/>
                  </a:moveTo>
                  <a:lnTo>
                    <a:pt x="356806" y="419226"/>
                  </a:lnTo>
                  <a:lnTo>
                    <a:pt x="389559" y="507872"/>
                  </a:lnTo>
                  <a:lnTo>
                    <a:pt x="530529" y="507872"/>
                  </a:lnTo>
                  <a:lnTo>
                    <a:pt x="497155" y="419226"/>
                  </a:lnTo>
                  <a:close/>
                </a:path>
                <a:path w="530860" h="508000">
                  <a:moveTo>
                    <a:pt x="398417" y="156971"/>
                  </a:moveTo>
                  <a:lnTo>
                    <a:pt x="266395" y="156971"/>
                  </a:lnTo>
                  <a:lnTo>
                    <a:pt x="321094" y="318769"/>
                  </a:lnTo>
                  <a:lnTo>
                    <a:pt x="459333" y="318769"/>
                  </a:lnTo>
                  <a:lnTo>
                    <a:pt x="398417" y="156971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/>
            <p:cNvSpPr/>
            <p:nvPr/>
          </p:nvSpPr>
          <p:spPr>
            <a:xfrm>
              <a:off x="804240" y="3978909"/>
              <a:ext cx="530860" cy="508000"/>
            </a:xfrm>
            <a:custGeom>
              <a:avLst/>
              <a:gdLst/>
              <a:ahLst/>
              <a:cxnLst/>
              <a:rect l="l" t="t" r="r" b="b"/>
              <a:pathLst>
                <a:path w="530860" h="508000">
                  <a:moveTo>
                    <a:pt x="266395" y="156971"/>
                  </a:moveTo>
                  <a:lnTo>
                    <a:pt x="210959" y="318769"/>
                  </a:lnTo>
                  <a:lnTo>
                    <a:pt x="321094" y="318769"/>
                  </a:lnTo>
                  <a:lnTo>
                    <a:pt x="266395" y="156971"/>
                  </a:lnTo>
                  <a:close/>
                </a:path>
                <a:path w="530860" h="508000">
                  <a:moveTo>
                    <a:pt x="195338" y="0"/>
                  </a:moveTo>
                  <a:lnTo>
                    <a:pt x="339318" y="0"/>
                  </a:lnTo>
                  <a:lnTo>
                    <a:pt x="530529" y="507872"/>
                  </a:lnTo>
                  <a:lnTo>
                    <a:pt x="389559" y="507872"/>
                  </a:lnTo>
                  <a:lnTo>
                    <a:pt x="356806" y="419226"/>
                  </a:lnTo>
                  <a:lnTo>
                    <a:pt x="174498" y="419226"/>
                  </a:lnTo>
                  <a:lnTo>
                    <a:pt x="139522" y="507872"/>
                  </a:lnTo>
                  <a:lnTo>
                    <a:pt x="0" y="507872"/>
                  </a:lnTo>
                  <a:lnTo>
                    <a:pt x="195338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0" name="object 10"/>
          <p:cNvGrpSpPr/>
          <p:nvPr/>
        </p:nvGrpSpPr>
        <p:grpSpPr>
          <a:xfrm>
            <a:off x="875855" y="5474334"/>
            <a:ext cx="409575" cy="530860"/>
            <a:chOff x="875855" y="5474334"/>
            <a:chExt cx="409575" cy="530860"/>
          </a:xfrm>
        </p:grpSpPr>
        <p:sp>
          <p:nvSpPr>
            <p:cNvPr id="11" name="object 11"/>
            <p:cNvSpPr/>
            <p:nvPr/>
          </p:nvSpPr>
          <p:spPr>
            <a:xfrm>
              <a:off x="887285" y="5485764"/>
              <a:ext cx="386715" cy="508000"/>
            </a:xfrm>
            <a:custGeom>
              <a:avLst/>
              <a:gdLst/>
              <a:ahLst/>
              <a:cxnLst/>
              <a:rect l="l" t="t" r="r" b="b"/>
              <a:pathLst>
                <a:path w="386715" h="508000">
                  <a:moveTo>
                    <a:pt x="196456" y="0"/>
                  </a:moveTo>
                  <a:lnTo>
                    <a:pt x="0" y="0"/>
                  </a:lnTo>
                  <a:lnTo>
                    <a:pt x="0" y="507809"/>
                  </a:lnTo>
                  <a:lnTo>
                    <a:pt x="211340" y="507809"/>
                  </a:lnTo>
                  <a:lnTo>
                    <a:pt x="256267" y="504577"/>
                  </a:lnTo>
                  <a:lnTo>
                    <a:pt x="295055" y="494882"/>
                  </a:lnTo>
                  <a:lnTo>
                    <a:pt x="354215" y="456095"/>
                  </a:lnTo>
                  <a:lnTo>
                    <a:pt x="378461" y="415072"/>
                  </a:lnTo>
                  <a:lnTo>
                    <a:pt x="380368" y="407352"/>
                  </a:lnTo>
                  <a:lnTo>
                    <a:pt x="132080" y="407352"/>
                  </a:lnTo>
                  <a:lnTo>
                    <a:pt x="132080" y="300202"/>
                  </a:lnTo>
                  <a:lnTo>
                    <a:pt x="373552" y="300202"/>
                  </a:lnTo>
                  <a:lnTo>
                    <a:pt x="366560" y="286435"/>
                  </a:lnTo>
                  <a:lnTo>
                    <a:pt x="353027" y="269852"/>
                  </a:lnTo>
                  <a:lnTo>
                    <a:pt x="334676" y="256201"/>
                  </a:lnTo>
                  <a:lnTo>
                    <a:pt x="311506" y="245482"/>
                  </a:lnTo>
                  <a:lnTo>
                    <a:pt x="283514" y="237693"/>
                  </a:lnTo>
                  <a:lnTo>
                    <a:pt x="296213" y="229273"/>
                  </a:lnTo>
                  <a:lnTo>
                    <a:pt x="307144" y="220016"/>
                  </a:lnTo>
                  <a:lnTo>
                    <a:pt x="316306" y="209923"/>
                  </a:lnTo>
                  <a:lnTo>
                    <a:pt x="323199" y="199732"/>
                  </a:lnTo>
                  <a:lnTo>
                    <a:pt x="132080" y="199732"/>
                  </a:lnTo>
                  <a:lnTo>
                    <a:pt x="132080" y="100457"/>
                  </a:lnTo>
                  <a:lnTo>
                    <a:pt x="335503" y="100457"/>
                  </a:lnTo>
                  <a:lnTo>
                    <a:pt x="333616" y="84710"/>
                  </a:lnTo>
                  <a:lnTo>
                    <a:pt x="316471" y="47635"/>
                  </a:lnTo>
                  <a:lnTo>
                    <a:pt x="287896" y="21165"/>
                  </a:lnTo>
                  <a:lnTo>
                    <a:pt x="247891" y="5289"/>
                  </a:lnTo>
                  <a:lnTo>
                    <a:pt x="196456" y="0"/>
                  </a:lnTo>
                  <a:close/>
                </a:path>
                <a:path w="386715" h="508000">
                  <a:moveTo>
                    <a:pt x="373552" y="300202"/>
                  </a:moveTo>
                  <a:lnTo>
                    <a:pt x="159169" y="300202"/>
                  </a:lnTo>
                  <a:lnTo>
                    <a:pt x="175485" y="300340"/>
                  </a:lnTo>
                  <a:lnTo>
                    <a:pt x="189207" y="300756"/>
                  </a:lnTo>
                  <a:lnTo>
                    <a:pt x="228831" y="308616"/>
                  </a:lnTo>
                  <a:lnTo>
                    <a:pt x="254495" y="354520"/>
                  </a:lnTo>
                  <a:lnTo>
                    <a:pt x="253080" y="367400"/>
                  </a:lnTo>
                  <a:lnTo>
                    <a:pt x="219950" y="400660"/>
                  </a:lnTo>
                  <a:lnTo>
                    <a:pt x="161391" y="407352"/>
                  </a:lnTo>
                  <a:lnTo>
                    <a:pt x="380368" y="407352"/>
                  </a:lnTo>
                  <a:lnTo>
                    <a:pt x="384510" y="390585"/>
                  </a:lnTo>
                  <a:lnTo>
                    <a:pt x="386524" y="363448"/>
                  </a:lnTo>
                  <a:lnTo>
                    <a:pt x="385282" y="342169"/>
                  </a:lnTo>
                  <a:lnTo>
                    <a:pt x="381547" y="322241"/>
                  </a:lnTo>
                  <a:lnTo>
                    <a:pt x="375310" y="303664"/>
                  </a:lnTo>
                  <a:lnTo>
                    <a:pt x="373552" y="300202"/>
                  </a:lnTo>
                  <a:close/>
                </a:path>
                <a:path w="386715" h="508000">
                  <a:moveTo>
                    <a:pt x="335503" y="100457"/>
                  </a:moveTo>
                  <a:lnTo>
                    <a:pt x="156159" y="100457"/>
                  </a:lnTo>
                  <a:lnTo>
                    <a:pt x="164960" y="100674"/>
                  </a:lnTo>
                  <a:lnTo>
                    <a:pt x="172832" y="101342"/>
                  </a:lnTo>
                  <a:lnTo>
                    <a:pt x="209135" y="121137"/>
                  </a:lnTo>
                  <a:lnTo>
                    <a:pt x="216915" y="149885"/>
                  </a:lnTo>
                  <a:lnTo>
                    <a:pt x="216175" y="159348"/>
                  </a:lnTo>
                  <a:lnTo>
                    <a:pt x="185427" y="195549"/>
                  </a:lnTo>
                  <a:lnTo>
                    <a:pt x="156159" y="199732"/>
                  </a:lnTo>
                  <a:lnTo>
                    <a:pt x="323199" y="199732"/>
                  </a:lnTo>
                  <a:lnTo>
                    <a:pt x="338354" y="151490"/>
                  </a:lnTo>
                  <a:lnTo>
                    <a:pt x="339331" y="132397"/>
                  </a:lnTo>
                  <a:lnTo>
                    <a:pt x="335503" y="100457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2" name="object 12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007935" y="5774537"/>
              <a:ext cx="145275" cy="130009"/>
            </a:xfrm>
            <a:prstGeom prst="rect">
              <a:avLst/>
            </a:prstGeom>
          </p:spPr>
        </p:pic>
        <p:pic>
          <p:nvPicPr>
            <p:cNvPr id="13" name="object 13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07935" y="5574791"/>
              <a:ext cx="107696" cy="122135"/>
            </a:xfrm>
            <a:prstGeom prst="rect">
              <a:avLst/>
            </a:prstGeom>
          </p:spPr>
        </p:pic>
        <p:sp>
          <p:nvSpPr>
            <p:cNvPr id="14" name="object 14"/>
            <p:cNvSpPr/>
            <p:nvPr/>
          </p:nvSpPr>
          <p:spPr>
            <a:xfrm>
              <a:off x="887285" y="5485764"/>
              <a:ext cx="386715" cy="508000"/>
            </a:xfrm>
            <a:custGeom>
              <a:avLst/>
              <a:gdLst/>
              <a:ahLst/>
              <a:cxnLst/>
              <a:rect l="l" t="t" r="r" b="b"/>
              <a:pathLst>
                <a:path w="386715" h="508000">
                  <a:moveTo>
                    <a:pt x="0" y="0"/>
                  </a:moveTo>
                  <a:lnTo>
                    <a:pt x="196456" y="0"/>
                  </a:lnTo>
                  <a:lnTo>
                    <a:pt x="247891" y="5289"/>
                  </a:lnTo>
                  <a:lnTo>
                    <a:pt x="287896" y="21165"/>
                  </a:lnTo>
                  <a:lnTo>
                    <a:pt x="316471" y="47635"/>
                  </a:lnTo>
                  <a:lnTo>
                    <a:pt x="333616" y="84710"/>
                  </a:lnTo>
                  <a:lnTo>
                    <a:pt x="339331" y="132397"/>
                  </a:lnTo>
                  <a:lnTo>
                    <a:pt x="338354" y="151490"/>
                  </a:lnTo>
                  <a:lnTo>
                    <a:pt x="323697" y="198996"/>
                  </a:lnTo>
                  <a:lnTo>
                    <a:pt x="296213" y="229273"/>
                  </a:lnTo>
                  <a:lnTo>
                    <a:pt x="283514" y="237693"/>
                  </a:lnTo>
                  <a:lnTo>
                    <a:pt x="311506" y="245482"/>
                  </a:lnTo>
                  <a:lnTo>
                    <a:pt x="353027" y="269852"/>
                  </a:lnTo>
                  <a:lnTo>
                    <a:pt x="375310" y="303664"/>
                  </a:lnTo>
                  <a:lnTo>
                    <a:pt x="385282" y="342169"/>
                  </a:lnTo>
                  <a:lnTo>
                    <a:pt x="386524" y="363448"/>
                  </a:lnTo>
                  <a:lnTo>
                    <a:pt x="384510" y="390585"/>
                  </a:lnTo>
                  <a:lnTo>
                    <a:pt x="368366" y="436909"/>
                  </a:lnTo>
                  <a:lnTo>
                    <a:pt x="327705" y="478721"/>
                  </a:lnTo>
                  <a:lnTo>
                    <a:pt x="256267" y="504577"/>
                  </a:lnTo>
                  <a:lnTo>
                    <a:pt x="211340" y="507809"/>
                  </a:lnTo>
                  <a:lnTo>
                    <a:pt x="0" y="507809"/>
                  </a:lnTo>
                  <a:lnTo>
                    <a:pt x="0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5" name="object 15"/>
          <p:cNvGrpSpPr/>
          <p:nvPr/>
        </p:nvGrpSpPr>
        <p:grpSpPr>
          <a:xfrm>
            <a:off x="6755003" y="5527547"/>
            <a:ext cx="468630" cy="530860"/>
            <a:chOff x="6755003" y="5527547"/>
            <a:chExt cx="468630" cy="530860"/>
          </a:xfrm>
        </p:grpSpPr>
        <p:sp>
          <p:nvSpPr>
            <p:cNvPr id="16" name="object 16"/>
            <p:cNvSpPr/>
            <p:nvPr/>
          </p:nvSpPr>
          <p:spPr>
            <a:xfrm>
              <a:off x="6766433" y="5538977"/>
              <a:ext cx="445770" cy="508000"/>
            </a:xfrm>
            <a:custGeom>
              <a:avLst/>
              <a:gdLst/>
              <a:ahLst/>
              <a:cxnLst/>
              <a:rect l="l" t="t" r="r" b="b"/>
              <a:pathLst>
                <a:path w="445770" h="508000">
                  <a:moveTo>
                    <a:pt x="194945" y="0"/>
                  </a:moveTo>
                  <a:lnTo>
                    <a:pt x="0" y="0"/>
                  </a:lnTo>
                  <a:lnTo>
                    <a:pt x="0" y="507873"/>
                  </a:lnTo>
                  <a:lnTo>
                    <a:pt x="194945" y="507873"/>
                  </a:lnTo>
                  <a:lnTo>
                    <a:pt x="215328" y="507011"/>
                  </a:lnTo>
                  <a:lnTo>
                    <a:pt x="255524" y="500125"/>
                  </a:lnTo>
                  <a:lnTo>
                    <a:pt x="310838" y="478485"/>
                  </a:lnTo>
                  <a:lnTo>
                    <a:pt x="343042" y="457681"/>
                  </a:lnTo>
                  <a:lnTo>
                    <a:pt x="371937" y="431693"/>
                  </a:lnTo>
                  <a:lnTo>
                    <a:pt x="397510" y="400519"/>
                  </a:lnTo>
                  <a:lnTo>
                    <a:pt x="399196" y="397738"/>
                  </a:lnTo>
                  <a:lnTo>
                    <a:pt x="132080" y="397738"/>
                  </a:lnTo>
                  <a:lnTo>
                    <a:pt x="132080" y="110121"/>
                  </a:lnTo>
                  <a:lnTo>
                    <a:pt x="399654" y="110121"/>
                  </a:lnTo>
                  <a:lnTo>
                    <a:pt x="380269" y="85001"/>
                  </a:lnTo>
                  <a:lnTo>
                    <a:pt x="327406" y="39751"/>
                  </a:lnTo>
                  <a:lnTo>
                    <a:pt x="263747" y="9921"/>
                  </a:lnTo>
                  <a:lnTo>
                    <a:pt x="230000" y="2478"/>
                  </a:lnTo>
                  <a:lnTo>
                    <a:pt x="194945" y="0"/>
                  </a:lnTo>
                  <a:close/>
                </a:path>
                <a:path w="445770" h="508000">
                  <a:moveTo>
                    <a:pt x="399654" y="110121"/>
                  </a:moveTo>
                  <a:lnTo>
                    <a:pt x="162178" y="110121"/>
                  </a:lnTo>
                  <a:lnTo>
                    <a:pt x="198614" y="113362"/>
                  </a:lnTo>
                  <a:lnTo>
                    <a:pt x="230203" y="123085"/>
                  </a:lnTo>
                  <a:lnTo>
                    <a:pt x="278892" y="161975"/>
                  </a:lnTo>
                  <a:lnTo>
                    <a:pt x="301005" y="204503"/>
                  </a:lnTo>
                  <a:lnTo>
                    <a:pt x="308356" y="253746"/>
                  </a:lnTo>
                  <a:lnTo>
                    <a:pt x="306520" y="279227"/>
                  </a:lnTo>
                  <a:lnTo>
                    <a:pt x="291800" y="325296"/>
                  </a:lnTo>
                  <a:lnTo>
                    <a:pt x="257101" y="368570"/>
                  </a:lnTo>
                  <a:lnTo>
                    <a:pt x="198756" y="394497"/>
                  </a:lnTo>
                  <a:lnTo>
                    <a:pt x="162178" y="397738"/>
                  </a:lnTo>
                  <a:lnTo>
                    <a:pt x="399196" y="397738"/>
                  </a:lnTo>
                  <a:lnTo>
                    <a:pt x="418419" y="366027"/>
                  </a:lnTo>
                  <a:lnTo>
                    <a:pt x="433339" y="330066"/>
                  </a:lnTo>
                  <a:lnTo>
                    <a:pt x="442283" y="292638"/>
                  </a:lnTo>
                  <a:lnTo>
                    <a:pt x="445262" y="253746"/>
                  </a:lnTo>
                  <a:lnTo>
                    <a:pt x="443640" y="225492"/>
                  </a:lnTo>
                  <a:lnTo>
                    <a:pt x="438769" y="197656"/>
                  </a:lnTo>
                  <a:lnTo>
                    <a:pt x="430635" y="170239"/>
                  </a:lnTo>
                  <a:lnTo>
                    <a:pt x="419226" y="143243"/>
                  </a:lnTo>
                  <a:lnTo>
                    <a:pt x="401486" y="112495"/>
                  </a:lnTo>
                  <a:lnTo>
                    <a:pt x="399654" y="110121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7" name="object 17"/>
            <p:cNvSpPr/>
            <p:nvPr/>
          </p:nvSpPr>
          <p:spPr>
            <a:xfrm>
              <a:off x="6766433" y="5538977"/>
              <a:ext cx="445770" cy="508000"/>
            </a:xfrm>
            <a:custGeom>
              <a:avLst/>
              <a:gdLst/>
              <a:ahLst/>
              <a:cxnLst/>
              <a:rect l="l" t="t" r="r" b="b"/>
              <a:pathLst>
                <a:path w="445770" h="508000">
                  <a:moveTo>
                    <a:pt x="132080" y="110121"/>
                  </a:moveTo>
                  <a:lnTo>
                    <a:pt x="132080" y="397738"/>
                  </a:lnTo>
                  <a:lnTo>
                    <a:pt x="162178" y="397738"/>
                  </a:lnTo>
                  <a:lnTo>
                    <a:pt x="230393" y="384775"/>
                  </a:lnTo>
                  <a:lnTo>
                    <a:pt x="278892" y="345884"/>
                  </a:lnTo>
                  <a:lnTo>
                    <a:pt x="301005" y="303077"/>
                  </a:lnTo>
                  <a:lnTo>
                    <a:pt x="308356" y="253746"/>
                  </a:lnTo>
                  <a:lnTo>
                    <a:pt x="306520" y="228285"/>
                  </a:lnTo>
                  <a:lnTo>
                    <a:pt x="291800" y="182399"/>
                  </a:lnTo>
                  <a:lnTo>
                    <a:pt x="256958" y="139289"/>
                  </a:lnTo>
                  <a:lnTo>
                    <a:pt x="198614" y="113362"/>
                  </a:lnTo>
                  <a:lnTo>
                    <a:pt x="162178" y="110121"/>
                  </a:lnTo>
                  <a:lnTo>
                    <a:pt x="132080" y="110121"/>
                  </a:lnTo>
                  <a:close/>
                </a:path>
                <a:path w="445770" h="508000">
                  <a:moveTo>
                    <a:pt x="0" y="0"/>
                  </a:moveTo>
                  <a:lnTo>
                    <a:pt x="194945" y="0"/>
                  </a:lnTo>
                  <a:lnTo>
                    <a:pt x="230000" y="2478"/>
                  </a:lnTo>
                  <a:lnTo>
                    <a:pt x="296207" y="22342"/>
                  </a:lnTo>
                  <a:lnTo>
                    <a:pt x="355576" y="60754"/>
                  </a:lnTo>
                  <a:lnTo>
                    <a:pt x="401486" y="112495"/>
                  </a:lnTo>
                  <a:lnTo>
                    <a:pt x="430635" y="170239"/>
                  </a:lnTo>
                  <a:lnTo>
                    <a:pt x="443640" y="225492"/>
                  </a:lnTo>
                  <a:lnTo>
                    <a:pt x="445262" y="253746"/>
                  </a:lnTo>
                  <a:lnTo>
                    <a:pt x="442283" y="292638"/>
                  </a:lnTo>
                  <a:lnTo>
                    <a:pt x="433339" y="330066"/>
                  </a:lnTo>
                  <a:lnTo>
                    <a:pt x="418419" y="366027"/>
                  </a:lnTo>
                  <a:lnTo>
                    <a:pt x="397510" y="400519"/>
                  </a:lnTo>
                  <a:lnTo>
                    <a:pt x="371937" y="431693"/>
                  </a:lnTo>
                  <a:lnTo>
                    <a:pt x="343042" y="457681"/>
                  </a:lnTo>
                  <a:lnTo>
                    <a:pt x="310838" y="478485"/>
                  </a:lnTo>
                  <a:lnTo>
                    <a:pt x="275336" y="494106"/>
                  </a:lnTo>
                  <a:lnTo>
                    <a:pt x="235521" y="504428"/>
                  </a:lnTo>
                  <a:lnTo>
                    <a:pt x="194945" y="507873"/>
                  </a:lnTo>
                  <a:lnTo>
                    <a:pt x="0" y="507873"/>
                  </a:lnTo>
                  <a:lnTo>
                    <a:pt x="0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8" name="object 18"/>
          <p:cNvGrpSpPr/>
          <p:nvPr/>
        </p:nvGrpSpPr>
        <p:grpSpPr>
          <a:xfrm>
            <a:off x="6745223" y="3992117"/>
            <a:ext cx="411480" cy="555625"/>
            <a:chOff x="6745223" y="3992117"/>
            <a:chExt cx="411480" cy="555625"/>
          </a:xfrm>
        </p:grpSpPr>
        <p:sp>
          <p:nvSpPr>
            <p:cNvPr id="19" name="object 19"/>
            <p:cNvSpPr/>
            <p:nvPr/>
          </p:nvSpPr>
          <p:spPr>
            <a:xfrm>
              <a:off x="6756653" y="4003547"/>
              <a:ext cx="388620" cy="532765"/>
            </a:xfrm>
            <a:custGeom>
              <a:avLst/>
              <a:gdLst/>
              <a:ahLst/>
              <a:cxnLst/>
              <a:rect l="l" t="t" r="r" b="b"/>
              <a:pathLst>
                <a:path w="388620" h="532764">
                  <a:moveTo>
                    <a:pt x="269748" y="0"/>
                  </a:moveTo>
                  <a:lnTo>
                    <a:pt x="222575" y="3835"/>
                  </a:lnTo>
                  <a:lnTo>
                    <a:pt x="178022" y="15351"/>
                  </a:lnTo>
                  <a:lnTo>
                    <a:pt x="136088" y="34557"/>
                  </a:lnTo>
                  <a:lnTo>
                    <a:pt x="96774" y="61468"/>
                  </a:lnTo>
                  <a:lnTo>
                    <a:pt x="61935" y="94782"/>
                  </a:lnTo>
                  <a:lnTo>
                    <a:pt x="34838" y="131937"/>
                  </a:lnTo>
                  <a:lnTo>
                    <a:pt x="15483" y="172933"/>
                  </a:lnTo>
                  <a:lnTo>
                    <a:pt x="3870" y="217769"/>
                  </a:lnTo>
                  <a:lnTo>
                    <a:pt x="0" y="266445"/>
                  </a:lnTo>
                  <a:lnTo>
                    <a:pt x="3870" y="314985"/>
                  </a:lnTo>
                  <a:lnTo>
                    <a:pt x="15483" y="359714"/>
                  </a:lnTo>
                  <a:lnTo>
                    <a:pt x="34838" y="400634"/>
                  </a:lnTo>
                  <a:lnTo>
                    <a:pt x="61935" y="437743"/>
                  </a:lnTo>
                  <a:lnTo>
                    <a:pt x="96774" y="471043"/>
                  </a:lnTo>
                  <a:lnTo>
                    <a:pt x="136018" y="497899"/>
                  </a:lnTo>
                  <a:lnTo>
                    <a:pt x="177752" y="517112"/>
                  </a:lnTo>
                  <a:lnTo>
                    <a:pt x="221986" y="528657"/>
                  </a:lnTo>
                  <a:lnTo>
                    <a:pt x="268731" y="532510"/>
                  </a:lnTo>
                  <a:lnTo>
                    <a:pt x="296856" y="530893"/>
                  </a:lnTo>
                  <a:lnTo>
                    <a:pt x="326183" y="526049"/>
                  </a:lnTo>
                  <a:lnTo>
                    <a:pt x="356725" y="517991"/>
                  </a:lnTo>
                  <a:lnTo>
                    <a:pt x="388493" y="506729"/>
                  </a:lnTo>
                  <a:lnTo>
                    <a:pt x="388493" y="348614"/>
                  </a:lnTo>
                  <a:lnTo>
                    <a:pt x="378987" y="359495"/>
                  </a:lnTo>
                  <a:lnTo>
                    <a:pt x="369506" y="368887"/>
                  </a:lnTo>
                  <a:lnTo>
                    <a:pt x="332472" y="392493"/>
                  </a:lnTo>
                  <a:lnTo>
                    <a:pt x="294423" y="403161"/>
                  </a:lnTo>
                  <a:lnTo>
                    <a:pt x="274447" y="404494"/>
                  </a:lnTo>
                  <a:lnTo>
                    <a:pt x="249582" y="402564"/>
                  </a:lnTo>
                  <a:lnTo>
                    <a:pt x="204902" y="387082"/>
                  </a:lnTo>
                  <a:lnTo>
                    <a:pt x="164036" y="352099"/>
                  </a:lnTo>
                  <a:lnTo>
                    <a:pt x="140033" y="298569"/>
                  </a:lnTo>
                  <a:lnTo>
                    <a:pt x="137032" y="266445"/>
                  </a:lnTo>
                  <a:lnTo>
                    <a:pt x="140033" y="234084"/>
                  </a:lnTo>
                  <a:lnTo>
                    <a:pt x="164036" y="180363"/>
                  </a:lnTo>
                  <a:lnTo>
                    <a:pt x="204902" y="145428"/>
                  </a:lnTo>
                  <a:lnTo>
                    <a:pt x="249582" y="129946"/>
                  </a:lnTo>
                  <a:lnTo>
                    <a:pt x="274447" y="128015"/>
                  </a:lnTo>
                  <a:lnTo>
                    <a:pt x="294423" y="129349"/>
                  </a:lnTo>
                  <a:lnTo>
                    <a:pt x="332472" y="140017"/>
                  </a:lnTo>
                  <a:lnTo>
                    <a:pt x="369649" y="163798"/>
                  </a:lnTo>
                  <a:lnTo>
                    <a:pt x="388493" y="183769"/>
                  </a:lnTo>
                  <a:lnTo>
                    <a:pt x="388493" y="25653"/>
                  </a:lnTo>
                  <a:lnTo>
                    <a:pt x="356365" y="14466"/>
                  </a:lnTo>
                  <a:lnTo>
                    <a:pt x="325881" y="6445"/>
                  </a:lnTo>
                  <a:lnTo>
                    <a:pt x="297017" y="1615"/>
                  </a:lnTo>
                  <a:lnTo>
                    <a:pt x="269748" y="0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0" name="object 20"/>
            <p:cNvSpPr/>
            <p:nvPr/>
          </p:nvSpPr>
          <p:spPr>
            <a:xfrm>
              <a:off x="6756653" y="4003547"/>
              <a:ext cx="388620" cy="532765"/>
            </a:xfrm>
            <a:custGeom>
              <a:avLst/>
              <a:gdLst/>
              <a:ahLst/>
              <a:cxnLst/>
              <a:rect l="l" t="t" r="r" b="b"/>
              <a:pathLst>
                <a:path w="388620" h="532764">
                  <a:moveTo>
                    <a:pt x="269748" y="0"/>
                  </a:moveTo>
                  <a:lnTo>
                    <a:pt x="297017" y="1615"/>
                  </a:lnTo>
                  <a:lnTo>
                    <a:pt x="325881" y="6445"/>
                  </a:lnTo>
                  <a:lnTo>
                    <a:pt x="356365" y="14466"/>
                  </a:lnTo>
                  <a:lnTo>
                    <a:pt x="388493" y="25653"/>
                  </a:lnTo>
                  <a:lnTo>
                    <a:pt x="388493" y="183769"/>
                  </a:lnTo>
                  <a:lnTo>
                    <a:pt x="379112" y="173104"/>
                  </a:lnTo>
                  <a:lnTo>
                    <a:pt x="369649" y="163798"/>
                  </a:lnTo>
                  <a:lnTo>
                    <a:pt x="332472" y="140017"/>
                  </a:lnTo>
                  <a:lnTo>
                    <a:pt x="294423" y="129349"/>
                  </a:lnTo>
                  <a:lnTo>
                    <a:pt x="274447" y="128015"/>
                  </a:lnTo>
                  <a:lnTo>
                    <a:pt x="249582" y="129946"/>
                  </a:lnTo>
                  <a:lnTo>
                    <a:pt x="204902" y="145428"/>
                  </a:lnTo>
                  <a:lnTo>
                    <a:pt x="164036" y="180363"/>
                  </a:lnTo>
                  <a:lnTo>
                    <a:pt x="140033" y="234084"/>
                  </a:lnTo>
                  <a:lnTo>
                    <a:pt x="137032" y="266445"/>
                  </a:lnTo>
                  <a:lnTo>
                    <a:pt x="140033" y="298569"/>
                  </a:lnTo>
                  <a:lnTo>
                    <a:pt x="164036" y="352099"/>
                  </a:lnTo>
                  <a:lnTo>
                    <a:pt x="204902" y="387082"/>
                  </a:lnTo>
                  <a:lnTo>
                    <a:pt x="249582" y="402564"/>
                  </a:lnTo>
                  <a:lnTo>
                    <a:pt x="274447" y="404494"/>
                  </a:lnTo>
                  <a:lnTo>
                    <a:pt x="294423" y="403161"/>
                  </a:lnTo>
                  <a:lnTo>
                    <a:pt x="332472" y="392493"/>
                  </a:lnTo>
                  <a:lnTo>
                    <a:pt x="369506" y="368887"/>
                  </a:lnTo>
                  <a:lnTo>
                    <a:pt x="388493" y="348614"/>
                  </a:lnTo>
                  <a:lnTo>
                    <a:pt x="388493" y="506729"/>
                  </a:lnTo>
                  <a:lnTo>
                    <a:pt x="356725" y="517991"/>
                  </a:lnTo>
                  <a:lnTo>
                    <a:pt x="326183" y="526049"/>
                  </a:lnTo>
                  <a:lnTo>
                    <a:pt x="296856" y="530893"/>
                  </a:lnTo>
                  <a:lnTo>
                    <a:pt x="268731" y="532510"/>
                  </a:lnTo>
                  <a:lnTo>
                    <a:pt x="221986" y="528657"/>
                  </a:lnTo>
                  <a:lnTo>
                    <a:pt x="177752" y="517112"/>
                  </a:lnTo>
                  <a:lnTo>
                    <a:pt x="136018" y="497899"/>
                  </a:lnTo>
                  <a:lnTo>
                    <a:pt x="96774" y="471043"/>
                  </a:lnTo>
                  <a:lnTo>
                    <a:pt x="61935" y="437743"/>
                  </a:lnTo>
                  <a:lnTo>
                    <a:pt x="34838" y="400634"/>
                  </a:lnTo>
                  <a:lnTo>
                    <a:pt x="15483" y="359714"/>
                  </a:lnTo>
                  <a:lnTo>
                    <a:pt x="3870" y="314985"/>
                  </a:lnTo>
                  <a:lnTo>
                    <a:pt x="0" y="266445"/>
                  </a:lnTo>
                  <a:lnTo>
                    <a:pt x="3870" y="217769"/>
                  </a:lnTo>
                  <a:lnTo>
                    <a:pt x="15483" y="172933"/>
                  </a:lnTo>
                  <a:lnTo>
                    <a:pt x="34838" y="131937"/>
                  </a:lnTo>
                  <a:lnTo>
                    <a:pt x="61935" y="94782"/>
                  </a:lnTo>
                  <a:lnTo>
                    <a:pt x="96774" y="61468"/>
                  </a:lnTo>
                  <a:lnTo>
                    <a:pt x="136088" y="34557"/>
                  </a:lnTo>
                  <a:lnTo>
                    <a:pt x="178022" y="15351"/>
                  </a:lnTo>
                  <a:lnTo>
                    <a:pt x="222575" y="3835"/>
                  </a:lnTo>
                  <a:lnTo>
                    <a:pt x="269748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1" name="object 21"/>
          <p:cNvSpPr txBox="1"/>
          <p:nvPr/>
        </p:nvSpPr>
        <p:spPr>
          <a:xfrm>
            <a:off x="7758810" y="3987545"/>
            <a:ext cx="3163570" cy="574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15">
                <a:latin typeface="Calibri"/>
                <a:cs typeface="Calibri"/>
              </a:rPr>
              <a:t>Foram</a:t>
            </a:r>
            <a:r>
              <a:rPr dirty="0" sz="1800" spc="-2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os </a:t>
            </a:r>
            <a:r>
              <a:rPr dirty="0" sz="1800" spc="-10">
                <a:latin typeface="Calibri"/>
                <a:cs typeface="Calibri"/>
              </a:rPr>
              <a:t>primeiros</a:t>
            </a:r>
            <a:r>
              <a:rPr dirty="0" sz="1800" spc="-1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a</a:t>
            </a:r>
            <a:r>
              <a:rPr dirty="0" sz="1800" spc="-5">
                <a:latin typeface="Calibri"/>
                <a:cs typeface="Calibri"/>
              </a:rPr>
              <a:t> perseguir</a:t>
            </a:r>
            <a:r>
              <a:rPr dirty="0" sz="1800" spc="-1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os</a:t>
            </a:r>
            <a:endParaRPr sz="1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dirty="0" sz="1800" spc="-20">
                <a:latin typeface="Calibri"/>
                <a:cs typeface="Calibri"/>
              </a:rPr>
              <a:t>“cristãos”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22" name="object 22"/>
          <p:cNvSpPr txBox="1">
            <a:spLocks noGrp="1"/>
          </p:cNvSpPr>
          <p:nvPr>
            <p:ph type="title"/>
          </p:nvPr>
        </p:nvSpPr>
        <p:spPr>
          <a:xfrm>
            <a:off x="3252978" y="1004061"/>
            <a:ext cx="3829050" cy="5740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Que</a:t>
            </a:r>
            <a:r>
              <a:rPr dirty="0" spc="-2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pc="-5">
                <a:solidFill>
                  <a:srgbClr val="000000"/>
                </a:solidFill>
                <a:latin typeface="Calibri"/>
                <a:cs typeface="Calibri"/>
              </a:rPr>
              <a:t>informação</a:t>
            </a:r>
            <a:r>
              <a:rPr dirty="0" spc="-3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o</a:t>
            </a:r>
            <a:r>
              <a:rPr dirty="0" spc="-2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pc="-15">
                <a:solidFill>
                  <a:srgbClr val="000000"/>
                </a:solidFill>
                <a:latin typeface="Calibri"/>
                <a:cs typeface="Calibri"/>
              </a:rPr>
              <a:t>texto</a:t>
            </a:r>
            <a:r>
              <a:rPr dirty="0" spc="-3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de</a:t>
            </a:r>
            <a:r>
              <a:rPr dirty="0" spc="-20">
                <a:solidFill>
                  <a:srgbClr val="000000"/>
                </a:solidFill>
                <a:latin typeface="Calibri"/>
                <a:cs typeface="Calibri"/>
              </a:rPr>
              <a:t> Atos</a:t>
            </a:r>
            <a:r>
              <a:rPr dirty="0" spc="-25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pc="-5">
                <a:solidFill>
                  <a:srgbClr val="000000"/>
                </a:solidFill>
                <a:latin typeface="Calibri"/>
                <a:cs typeface="Calibri"/>
              </a:rPr>
              <a:t>6:7</a:t>
            </a: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 dá</a:t>
            </a:r>
            <a:r>
              <a:rPr dirty="0" spc="-1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a </a:t>
            </a:r>
            <a:r>
              <a:rPr dirty="0" spc="-395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pc="-10">
                <a:solidFill>
                  <a:srgbClr val="000000"/>
                </a:solidFill>
                <a:latin typeface="Calibri"/>
                <a:cs typeface="Calibri"/>
              </a:rPr>
              <a:t>respeito</a:t>
            </a:r>
            <a:r>
              <a:rPr dirty="0" spc="-15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pc="-5">
                <a:solidFill>
                  <a:srgbClr val="000000"/>
                </a:solidFill>
                <a:latin typeface="Calibri"/>
                <a:cs typeface="Calibri"/>
              </a:rPr>
              <a:t>dos</a:t>
            </a:r>
            <a:r>
              <a:rPr dirty="0" spc="-15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pc="-10">
                <a:solidFill>
                  <a:srgbClr val="000000"/>
                </a:solidFill>
                <a:latin typeface="Calibri"/>
                <a:cs typeface="Calibri"/>
              </a:rPr>
              <a:t>sacerdotes</a:t>
            </a:r>
            <a:r>
              <a:rPr dirty="0" spc="-45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pc="-5">
                <a:solidFill>
                  <a:srgbClr val="000000"/>
                </a:solidFill>
                <a:latin typeface="Calibri"/>
                <a:cs typeface="Calibri"/>
              </a:rPr>
              <a:t>judeus?</a:t>
            </a:r>
          </a:p>
        </p:txBody>
      </p:sp>
      <p:sp>
        <p:nvSpPr>
          <p:cNvPr id="23" name="object 23"/>
          <p:cNvSpPr txBox="1"/>
          <p:nvPr/>
        </p:nvSpPr>
        <p:spPr>
          <a:xfrm>
            <a:off x="1951989" y="5533745"/>
            <a:ext cx="3522979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>
                <a:latin typeface="Calibri"/>
                <a:cs typeface="Calibri"/>
              </a:rPr>
              <a:t>Um</a:t>
            </a:r>
            <a:r>
              <a:rPr dirty="0" sz="1800" spc="-5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grande</a:t>
            </a:r>
            <a:r>
              <a:rPr dirty="0" sz="1800" spc="-5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número</a:t>
            </a:r>
            <a:r>
              <a:rPr dirty="0" sz="180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aceitou</a:t>
            </a:r>
            <a:r>
              <a:rPr dirty="0" sz="1800" spc="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a</a:t>
            </a:r>
            <a:r>
              <a:rPr dirty="0" sz="1800" spc="-5">
                <a:latin typeface="Calibri"/>
                <a:cs typeface="Calibri"/>
              </a:rPr>
              <a:t> </a:t>
            </a:r>
            <a:r>
              <a:rPr dirty="0" sz="1800" spc="-25">
                <a:latin typeface="Calibri"/>
                <a:cs typeface="Calibri"/>
              </a:rPr>
              <a:t>fé</a:t>
            </a:r>
            <a:r>
              <a:rPr dirty="0" sz="1800" spc="10">
                <a:latin typeface="Calibri"/>
                <a:cs typeface="Calibri"/>
              </a:rPr>
              <a:t> </a:t>
            </a:r>
            <a:r>
              <a:rPr dirty="0" sz="1800" spc="-15">
                <a:latin typeface="Calibri"/>
                <a:cs typeface="Calibri"/>
              </a:rPr>
              <a:t>cristã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258011" y="1035050"/>
            <a:ext cx="680720" cy="984250"/>
            <a:chOff x="1258011" y="1035050"/>
            <a:chExt cx="680720" cy="984250"/>
          </a:xfrm>
        </p:grpSpPr>
        <p:sp>
          <p:nvSpPr>
            <p:cNvPr id="3" name="object 3"/>
            <p:cNvSpPr/>
            <p:nvPr/>
          </p:nvSpPr>
          <p:spPr>
            <a:xfrm>
              <a:off x="1269441" y="1046479"/>
              <a:ext cx="657860" cy="961390"/>
            </a:xfrm>
            <a:custGeom>
              <a:avLst/>
              <a:gdLst/>
              <a:ahLst/>
              <a:cxnLst/>
              <a:rect l="l" t="t" r="r" b="b"/>
              <a:pathLst>
                <a:path w="657860" h="961389">
                  <a:moveTo>
                    <a:pt x="657656" y="0"/>
                  </a:moveTo>
                  <a:lnTo>
                    <a:pt x="78155" y="0"/>
                  </a:lnTo>
                  <a:lnTo>
                    <a:pt x="0" y="182245"/>
                  </a:lnTo>
                  <a:lnTo>
                    <a:pt x="343712" y="182245"/>
                  </a:lnTo>
                  <a:lnTo>
                    <a:pt x="23672" y="961263"/>
                  </a:lnTo>
                  <a:lnTo>
                    <a:pt x="258368" y="961263"/>
                  </a:lnTo>
                  <a:lnTo>
                    <a:pt x="657656" y="0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" name="object 4"/>
            <p:cNvSpPr/>
            <p:nvPr/>
          </p:nvSpPr>
          <p:spPr>
            <a:xfrm>
              <a:off x="1269441" y="1046479"/>
              <a:ext cx="657860" cy="961390"/>
            </a:xfrm>
            <a:custGeom>
              <a:avLst/>
              <a:gdLst/>
              <a:ahLst/>
              <a:cxnLst/>
              <a:rect l="l" t="t" r="r" b="b"/>
              <a:pathLst>
                <a:path w="657860" h="961389">
                  <a:moveTo>
                    <a:pt x="78155" y="0"/>
                  </a:moveTo>
                  <a:lnTo>
                    <a:pt x="657656" y="0"/>
                  </a:lnTo>
                  <a:lnTo>
                    <a:pt x="258368" y="961263"/>
                  </a:lnTo>
                  <a:lnTo>
                    <a:pt x="23672" y="961263"/>
                  </a:lnTo>
                  <a:lnTo>
                    <a:pt x="343712" y="182245"/>
                  </a:lnTo>
                  <a:lnTo>
                    <a:pt x="0" y="182245"/>
                  </a:lnTo>
                  <a:lnTo>
                    <a:pt x="78155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5" name="object 5"/>
          <p:cNvSpPr txBox="1"/>
          <p:nvPr/>
        </p:nvSpPr>
        <p:spPr>
          <a:xfrm>
            <a:off x="7938896" y="4015485"/>
            <a:ext cx="201422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>
                <a:latin typeface="Calibri"/>
                <a:cs typeface="Calibri"/>
              </a:rPr>
              <a:t>Mandar</a:t>
            </a:r>
            <a:r>
              <a:rPr dirty="0" sz="1800" spc="-15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para</a:t>
            </a:r>
            <a:r>
              <a:rPr dirty="0" sz="1800" spc="-2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a</a:t>
            </a:r>
            <a:r>
              <a:rPr dirty="0" sz="1800" spc="-2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prisão</a:t>
            </a:r>
            <a:endParaRPr sz="1800">
              <a:latin typeface="Calibri"/>
              <a:cs typeface="Calibri"/>
            </a:endParaRPr>
          </a:p>
        </p:txBody>
      </p:sp>
      <p:grpSp>
        <p:nvGrpSpPr>
          <p:cNvPr id="6" name="object 6"/>
          <p:cNvGrpSpPr/>
          <p:nvPr/>
        </p:nvGrpSpPr>
        <p:grpSpPr>
          <a:xfrm>
            <a:off x="792810" y="3967479"/>
            <a:ext cx="553720" cy="530860"/>
            <a:chOff x="792810" y="3967479"/>
            <a:chExt cx="553720" cy="530860"/>
          </a:xfrm>
        </p:grpSpPr>
        <p:sp>
          <p:nvSpPr>
            <p:cNvPr id="7" name="object 7"/>
            <p:cNvSpPr/>
            <p:nvPr/>
          </p:nvSpPr>
          <p:spPr>
            <a:xfrm>
              <a:off x="804240" y="3978909"/>
              <a:ext cx="530860" cy="508000"/>
            </a:xfrm>
            <a:custGeom>
              <a:avLst/>
              <a:gdLst/>
              <a:ahLst/>
              <a:cxnLst/>
              <a:rect l="l" t="t" r="r" b="b"/>
              <a:pathLst>
                <a:path w="530860" h="508000">
                  <a:moveTo>
                    <a:pt x="339318" y="0"/>
                  </a:moveTo>
                  <a:lnTo>
                    <a:pt x="195338" y="0"/>
                  </a:lnTo>
                  <a:lnTo>
                    <a:pt x="0" y="507872"/>
                  </a:lnTo>
                  <a:lnTo>
                    <a:pt x="139522" y="507872"/>
                  </a:lnTo>
                  <a:lnTo>
                    <a:pt x="174498" y="419226"/>
                  </a:lnTo>
                  <a:lnTo>
                    <a:pt x="497155" y="419226"/>
                  </a:lnTo>
                  <a:lnTo>
                    <a:pt x="459333" y="318769"/>
                  </a:lnTo>
                  <a:lnTo>
                    <a:pt x="210959" y="318769"/>
                  </a:lnTo>
                  <a:lnTo>
                    <a:pt x="266395" y="156971"/>
                  </a:lnTo>
                  <a:lnTo>
                    <a:pt x="398417" y="156971"/>
                  </a:lnTo>
                  <a:lnTo>
                    <a:pt x="339318" y="0"/>
                  </a:lnTo>
                  <a:close/>
                </a:path>
                <a:path w="530860" h="508000">
                  <a:moveTo>
                    <a:pt x="497155" y="419226"/>
                  </a:moveTo>
                  <a:lnTo>
                    <a:pt x="356806" y="419226"/>
                  </a:lnTo>
                  <a:lnTo>
                    <a:pt x="389559" y="507872"/>
                  </a:lnTo>
                  <a:lnTo>
                    <a:pt x="530529" y="507872"/>
                  </a:lnTo>
                  <a:lnTo>
                    <a:pt x="497155" y="419226"/>
                  </a:lnTo>
                  <a:close/>
                </a:path>
                <a:path w="530860" h="508000">
                  <a:moveTo>
                    <a:pt x="398417" y="156971"/>
                  </a:moveTo>
                  <a:lnTo>
                    <a:pt x="266395" y="156971"/>
                  </a:lnTo>
                  <a:lnTo>
                    <a:pt x="321094" y="318769"/>
                  </a:lnTo>
                  <a:lnTo>
                    <a:pt x="459333" y="318769"/>
                  </a:lnTo>
                  <a:lnTo>
                    <a:pt x="398417" y="156971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/>
            <p:cNvSpPr/>
            <p:nvPr/>
          </p:nvSpPr>
          <p:spPr>
            <a:xfrm>
              <a:off x="804240" y="3978909"/>
              <a:ext cx="530860" cy="508000"/>
            </a:xfrm>
            <a:custGeom>
              <a:avLst/>
              <a:gdLst/>
              <a:ahLst/>
              <a:cxnLst/>
              <a:rect l="l" t="t" r="r" b="b"/>
              <a:pathLst>
                <a:path w="530860" h="508000">
                  <a:moveTo>
                    <a:pt x="266395" y="156971"/>
                  </a:moveTo>
                  <a:lnTo>
                    <a:pt x="210959" y="318769"/>
                  </a:lnTo>
                  <a:lnTo>
                    <a:pt x="321094" y="318769"/>
                  </a:lnTo>
                  <a:lnTo>
                    <a:pt x="266395" y="156971"/>
                  </a:lnTo>
                  <a:close/>
                </a:path>
                <a:path w="530860" h="508000">
                  <a:moveTo>
                    <a:pt x="195338" y="0"/>
                  </a:moveTo>
                  <a:lnTo>
                    <a:pt x="339318" y="0"/>
                  </a:lnTo>
                  <a:lnTo>
                    <a:pt x="530529" y="507872"/>
                  </a:lnTo>
                  <a:lnTo>
                    <a:pt x="389559" y="507872"/>
                  </a:lnTo>
                  <a:lnTo>
                    <a:pt x="356806" y="419226"/>
                  </a:lnTo>
                  <a:lnTo>
                    <a:pt x="174498" y="419226"/>
                  </a:lnTo>
                  <a:lnTo>
                    <a:pt x="139522" y="507872"/>
                  </a:lnTo>
                  <a:lnTo>
                    <a:pt x="0" y="507872"/>
                  </a:lnTo>
                  <a:lnTo>
                    <a:pt x="195338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9" name="object 9"/>
          <p:cNvGrpSpPr/>
          <p:nvPr/>
        </p:nvGrpSpPr>
        <p:grpSpPr>
          <a:xfrm>
            <a:off x="875855" y="5474334"/>
            <a:ext cx="409575" cy="530860"/>
            <a:chOff x="875855" y="5474334"/>
            <a:chExt cx="409575" cy="530860"/>
          </a:xfrm>
        </p:grpSpPr>
        <p:sp>
          <p:nvSpPr>
            <p:cNvPr id="10" name="object 10"/>
            <p:cNvSpPr/>
            <p:nvPr/>
          </p:nvSpPr>
          <p:spPr>
            <a:xfrm>
              <a:off x="887285" y="5485764"/>
              <a:ext cx="386715" cy="508000"/>
            </a:xfrm>
            <a:custGeom>
              <a:avLst/>
              <a:gdLst/>
              <a:ahLst/>
              <a:cxnLst/>
              <a:rect l="l" t="t" r="r" b="b"/>
              <a:pathLst>
                <a:path w="386715" h="508000">
                  <a:moveTo>
                    <a:pt x="196456" y="0"/>
                  </a:moveTo>
                  <a:lnTo>
                    <a:pt x="0" y="0"/>
                  </a:lnTo>
                  <a:lnTo>
                    <a:pt x="0" y="507809"/>
                  </a:lnTo>
                  <a:lnTo>
                    <a:pt x="211340" y="507809"/>
                  </a:lnTo>
                  <a:lnTo>
                    <a:pt x="256267" y="504577"/>
                  </a:lnTo>
                  <a:lnTo>
                    <a:pt x="295055" y="494882"/>
                  </a:lnTo>
                  <a:lnTo>
                    <a:pt x="354215" y="456095"/>
                  </a:lnTo>
                  <a:lnTo>
                    <a:pt x="378461" y="415072"/>
                  </a:lnTo>
                  <a:lnTo>
                    <a:pt x="380368" y="407352"/>
                  </a:lnTo>
                  <a:lnTo>
                    <a:pt x="132080" y="407352"/>
                  </a:lnTo>
                  <a:lnTo>
                    <a:pt x="132080" y="300202"/>
                  </a:lnTo>
                  <a:lnTo>
                    <a:pt x="373552" y="300202"/>
                  </a:lnTo>
                  <a:lnTo>
                    <a:pt x="366560" y="286435"/>
                  </a:lnTo>
                  <a:lnTo>
                    <a:pt x="353027" y="269852"/>
                  </a:lnTo>
                  <a:lnTo>
                    <a:pt x="334676" y="256201"/>
                  </a:lnTo>
                  <a:lnTo>
                    <a:pt x="311506" y="245482"/>
                  </a:lnTo>
                  <a:lnTo>
                    <a:pt x="283514" y="237693"/>
                  </a:lnTo>
                  <a:lnTo>
                    <a:pt x="296213" y="229273"/>
                  </a:lnTo>
                  <a:lnTo>
                    <a:pt x="307144" y="220016"/>
                  </a:lnTo>
                  <a:lnTo>
                    <a:pt x="316306" y="209923"/>
                  </a:lnTo>
                  <a:lnTo>
                    <a:pt x="323199" y="199732"/>
                  </a:lnTo>
                  <a:lnTo>
                    <a:pt x="132080" y="199732"/>
                  </a:lnTo>
                  <a:lnTo>
                    <a:pt x="132080" y="100457"/>
                  </a:lnTo>
                  <a:lnTo>
                    <a:pt x="335503" y="100457"/>
                  </a:lnTo>
                  <a:lnTo>
                    <a:pt x="333616" y="84710"/>
                  </a:lnTo>
                  <a:lnTo>
                    <a:pt x="316471" y="47635"/>
                  </a:lnTo>
                  <a:lnTo>
                    <a:pt x="287896" y="21165"/>
                  </a:lnTo>
                  <a:lnTo>
                    <a:pt x="247891" y="5289"/>
                  </a:lnTo>
                  <a:lnTo>
                    <a:pt x="196456" y="0"/>
                  </a:lnTo>
                  <a:close/>
                </a:path>
                <a:path w="386715" h="508000">
                  <a:moveTo>
                    <a:pt x="373552" y="300202"/>
                  </a:moveTo>
                  <a:lnTo>
                    <a:pt x="159169" y="300202"/>
                  </a:lnTo>
                  <a:lnTo>
                    <a:pt x="175485" y="300340"/>
                  </a:lnTo>
                  <a:lnTo>
                    <a:pt x="189207" y="300756"/>
                  </a:lnTo>
                  <a:lnTo>
                    <a:pt x="228831" y="308616"/>
                  </a:lnTo>
                  <a:lnTo>
                    <a:pt x="254495" y="354520"/>
                  </a:lnTo>
                  <a:lnTo>
                    <a:pt x="253080" y="367400"/>
                  </a:lnTo>
                  <a:lnTo>
                    <a:pt x="219950" y="400660"/>
                  </a:lnTo>
                  <a:lnTo>
                    <a:pt x="161391" y="407352"/>
                  </a:lnTo>
                  <a:lnTo>
                    <a:pt x="380368" y="407352"/>
                  </a:lnTo>
                  <a:lnTo>
                    <a:pt x="384510" y="390585"/>
                  </a:lnTo>
                  <a:lnTo>
                    <a:pt x="386524" y="363448"/>
                  </a:lnTo>
                  <a:lnTo>
                    <a:pt x="385282" y="342169"/>
                  </a:lnTo>
                  <a:lnTo>
                    <a:pt x="381547" y="322241"/>
                  </a:lnTo>
                  <a:lnTo>
                    <a:pt x="375310" y="303664"/>
                  </a:lnTo>
                  <a:lnTo>
                    <a:pt x="373552" y="300202"/>
                  </a:lnTo>
                  <a:close/>
                </a:path>
                <a:path w="386715" h="508000">
                  <a:moveTo>
                    <a:pt x="335503" y="100457"/>
                  </a:moveTo>
                  <a:lnTo>
                    <a:pt x="156159" y="100457"/>
                  </a:lnTo>
                  <a:lnTo>
                    <a:pt x="164960" y="100674"/>
                  </a:lnTo>
                  <a:lnTo>
                    <a:pt x="172832" y="101342"/>
                  </a:lnTo>
                  <a:lnTo>
                    <a:pt x="209135" y="121137"/>
                  </a:lnTo>
                  <a:lnTo>
                    <a:pt x="216915" y="149885"/>
                  </a:lnTo>
                  <a:lnTo>
                    <a:pt x="216175" y="159348"/>
                  </a:lnTo>
                  <a:lnTo>
                    <a:pt x="185427" y="195549"/>
                  </a:lnTo>
                  <a:lnTo>
                    <a:pt x="156159" y="199732"/>
                  </a:lnTo>
                  <a:lnTo>
                    <a:pt x="323199" y="199732"/>
                  </a:lnTo>
                  <a:lnTo>
                    <a:pt x="338354" y="151490"/>
                  </a:lnTo>
                  <a:lnTo>
                    <a:pt x="339331" y="132397"/>
                  </a:lnTo>
                  <a:lnTo>
                    <a:pt x="335503" y="100457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1" name="object 11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007935" y="5774537"/>
              <a:ext cx="145275" cy="130009"/>
            </a:xfrm>
            <a:prstGeom prst="rect">
              <a:avLst/>
            </a:prstGeom>
          </p:spPr>
        </p:pic>
        <p:pic>
          <p:nvPicPr>
            <p:cNvPr id="12" name="object 12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07935" y="5574791"/>
              <a:ext cx="107696" cy="122135"/>
            </a:xfrm>
            <a:prstGeom prst="rect">
              <a:avLst/>
            </a:prstGeom>
          </p:spPr>
        </p:pic>
        <p:sp>
          <p:nvSpPr>
            <p:cNvPr id="13" name="object 13"/>
            <p:cNvSpPr/>
            <p:nvPr/>
          </p:nvSpPr>
          <p:spPr>
            <a:xfrm>
              <a:off x="887285" y="5485764"/>
              <a:ext cx="386715" cy="508000"/>
            </a:xfrm>
            <a:custGeom>
              <a:avLst/>
              <a:gdLst/>
              <a:ahLst/>
              <a:cxnLst/>
              <a:rect l="l" t="t" r="r" b="b"/>
              <a:pathLst>
                <a:path w="386715" h="508000">
                  <a:moveTo>
                    <a:pt x="0" y="0"/>
                  </a:moveTo>
                  <a:lnTo>
                    <a:pt x="196456" y="0"/>
                  </a:lnTo>
                  <a:lnTo>
                    <a:pt x="247891" y="5289"/>
                  </a:lnTo>
                  <a:lnTo>
                    <a:pt x="287896" y="21165"/>
                  </a:lnTo>
                  <a:lnTo>
                    <a:pt x="316471" y="47635"/>
                  </a:lnTo>
                  <a:lnTo>
                    <a:pt x="333616" y="84710"/>
                  </a:lnTo>
                  <a:lnTo>
                    <a:pt x="339331" y="132397"/>
                  </a:lnTo>
                  <a:lnTo>
                    <a:pt x="338354" y="151490"/>
                  </a:lnTo>
                  <a:lnTo>
                    <a:pt x="323697" y="198996"/>
                  </a:lnTo>
                  <a:lnTo>
                    <a:pt x="296213" y="229273"/>
                  </a:lnTo>
                  <a:lnTo>
                    <a:pt x="283514" y="237693"/>
                  </a:lnTo>
                  <a:lnTo>
                    <a:pt x="311506" y="245482"/>
                  </a:lnTo>
                  <a:lnTo>
                    <a:pt x="353027" y="269852"/>
                  </a:lnTo>
                  <a:lnTo>
                    <a:pt x="375310" y="303664"/>
                  </a:lnTo>
                  <a:lnTo>
                    <a:pt x="385282" y="342169"/>
                  </a:lnTo>
                  <a:lnTo>
                    <a:pt x="386524" y="363448"/>
                  </a:lnTo>
                  <a:lnTo>
                    <a:pt x="384510" y="390585"/>
                  </a:lnTo>
                  <a:lnTo>
                    <a:pt x="368366" y="436909"/>
                  </a:lnTo>
                  <a:lnTo>
                    <a:pt x="327705" y="478721"/>
                  </a:lnTo>
                  <a:lnTo>
                    <a:pt x="256267" y="504577"/>
                  </a:lnTo>
                  <a:lnTo>
                    <a:pt x="211340" y="507809"/>
                  </a:lnTo>
                  <a:lnTo>
                    <a:pt x="0" y="507809"/>
                  </a:lnTo>
                  <a:lnTo>
                    <a:pt x="0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4" name="object 14"/>
          <p:cNvGrpSpPr/>
          <p:nvPr/>
        </p:nvGrpSpPr>
        <p:grpSpPr>
          <a:xfrm>
            <a:off x="6755003" y="5527547"/>
            <a:ext cx="468630" cy="530860"/>
            <a:chOff x="6755003" y="5527547"/>
            <a:chExt cx="468630" cy="530860"/>
          </a:xfrm>
        </p:grpSpPr>
        <p:sp>
          <p:nvSpPr>
            <p:cNvPr id="15" name="object 15"/>
            <p:cNvSpPr/>
            <p:nvPr/>
          </p:nvSpPr>
          <p:spPr>
            <a:xfrm>
              <a:off x="6766433" y="5538977"/>
              <a:ext cx="445770" cy="508000"/>
            </a:xfrm>
            <a:custGeom>
              <a:avLst/>
              <a:gdLst/>
              <a:ahLst/>
              <a:cxnLst/>
              <a:rect l="l" t="t" r="r" b="b"/>
              <a:pathLst>
                <a:path w="445770" h="508000">
                  <a:moveTo>
                    <a:pt x="194945" y="0"/>
                  </a:moveTo>
                  <a:lnTo>
                    <a:pt x="0" y="0"/>
                  </a:lnTo>
                  <a:lnTo>
                    <a:pt x="0" y="507873"/>
                  </a:lnTo>
                  <a:lnTo>
                    <a:pt x="194945" y="507873"/>
                  </a:lnTo>
                  <a:lnTo>
                    <a:pt x="215328" y="507011"/>
                  </a:lnTo>
                  <a:lnTo>
                    <a:pt x="255524" y="500125"/>
                  </a:lnTo>
                  <a:lnTo>
                    <a:pt x="310838" y="478485"/>
                  </a:lnTo>
                  <a:lnTo>
                    <a:pt x="343042" y="457681"/>
                  </a:lnTo>
                  <a:lnTo>
                    <a:pt x="371937" y="431693"/>
                  </a:lnTo>
                  <a:lnTo>
                    <a:pt x="397510" y="400519"/>
                  </a:lnTo>
                  <a:lnTo>
                    <a:pt x="399196" y="397738"/>
                  </a:lnTo>
                  <a:lnTo>
                    <a:pt x="132080" y="397738"/>
                  </a:lnTo>
                  <a:lnTo>
                    <a:pt x="132080" y="110121"/>
                  </a:lnTo>
                  <a:lnTo>
                    <a:pt x="399654" y="110121"/>
                  </a:lnTo>
                  <a:lnTo>
                    <a:pt x="380269" y="85001"/>
                  </a:lnTo>
                  <a:lnTo>
                    <a:pt x="327406" y="39751"/>
                  </a:lnTo>
                  <a:lnTo>
                    <a:pt x="263747" y="9921"/>
                  </a:lnTo>
                  <a:lnTo>
                    <a:pt x="230000" y="2478"/>
                  </a:lnTo>
                  <a:lnTo>
                    <a:pt x="194945" y="0"/>
                  </a:lnTo>
                  <a:close/>
                </a:path>
                <a:path w="445770" h="508000">
                  <a:moveTo>
                    <a:pt x="399654" y="110121"/>
                  </a:moveTo>
                  <a:lnTo>
                    <a:pt x="162178" y="110121"/>
                  </a:lnTo>
                  <a:lnTo>
                    <a:pt x="198614" y="113362"/>
                  </a:lnTo>
                  <a:lnTo>
                    <a:pt x="230203" y="123085"/>
                  </a:lnTo>
                  <a:lnTo>
                    <a:pt x="278892" y="161975"/>
                  </a:lnTo>
                  <a:lnTo>
                    <a:pt x="301005" y="204503"/>
                  </a:lnTo>
                  <a:lnTo>
                    <a:pt x="308356" y="253746"/>
                  </a:lnTo>
                  <a:lnTo>
                    <a:pt x="306520" y="279227"/>
                  </a:lnTo>
                  <a:lnTo>
                    <a:pt x="291800" y="325296"/>
                  </a:lnTo>
                  <a:lnTo>
                    <a:pt x="257101" y="368570"/>
                  </a:lnTo>
                  <a:lnTo>
                    <a:pt x="198756" y="394497"/>
                  </a:lnTo>
                  <a:lnTo>
                    <a:pt x="162178" y="397738"/>
                  </a:lnTo>
                  <a:lnTo>
                    <a:pt x="399196" y="397738"/>
                  </a:lnTo>
                  <a:lnTo>
                    <a:pt x="418419" y="366027"/>
                  </a:lnTo>
                  <a:lnTo>
                    <a:pt x="433339" y="330066"/>
                  </a:lnTo>
                  <a:lnTo>
                    <a:pt x="442283" y="292638"/>
                  </a:lnTo>
                  <a:lnTo>
                    <a:pt x="445262" y="253746"/>
                  </a:lnTo>
                  <a:lnTo>
                    <a:pt x="443640" y="225492"/>
                  </a:lnTo>
                  <a:lnTo>
                    <a:pt x="438769" y="197656"/>
                  </a:lnTo>
                  <a:lnTo>
                    <a:pt x="430635" y="170239"/>
                  </a:lnTo>
                  <a:lnTo>
                    <a:pt x="419226" y="143243"/>
                  </a:lnTo>
                  <a:lnTo>
                    <a:pt x="401486" y="112495"/>
                  </a:lnTo>
                  <a:lnTo>
                    <a:pt x="399654" y="110121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6" name="object 16"/>
            <p:cNvSpPr/>
            <p:nvPr/>
          </p:nvSpPr>
          <p:spPr>
            <a:xfrm>
              <a:off x="6766433" y="5538977"/>
              <a:ext cx="445770" cy="508000"/>
            </a:xfrm>
            <a:custGeom>
              <a:avLst/>
              <a:gdLst/>
              <a:ahLst/>
              <a:cxnLst/>
              <a:rect l="l" t="t" r="r" b="b"/>
              <a:pathLst>
                <a:path w="445770" h="508000">
                  <a:moveTo>
                    <a:pt x="132080" y="110121"/>
                  </a:moveTo>
                  <a:lnTo>
                    <a:pt x="132080" y="397738"/>
                  </a:lnTo>
                  <a:lnTo>
                    <a:pt x="162178" y="397738"/>
                  </a:lnTo>
                  <a:lnTo>
                    <a:pt x="230393" y="384775"/>
                  </a:lnTo>
                  <a:lnTo>
                    <a:pt x="278892" y="345884"/>
                  </a:lnTo>
                  <a:lnTo>
                    <a:pt x="301005" y="303077"/>
                  </a:lnTo>
                  <a:lnTo>
                    <a:pt x="308356" y="253746"/>
                  </a:lnTo>
                  <a:lnTo>
                    <a:pt x="306520" y="228285"/>
                  </a:lnTo>
                  <a:lnTo>
                    <a:pt x="291800" y="182399"/>
                  </a:lnTo>
                  <a:lnTo>
                    <a:pt x="256958" y="139289"/>
                  </a:lnTo>
                  <a:lnTo>
                    <a:pt x="198614" y="113362"/>
                  </a:lnTo>
                  <a:lnTo>
                    <a:pt x="162178" y="110121"/>
                  </a:lnTo>
                  <a:lnTo>
                    <a:pt x="132080" y="110121"/>
                  </a:lnTo>
                  <a:close/>
                </a:path>
                <a:path w="445770" h="508000">
                  <a:moveTo>
                    <a:pt x="0" y="0"/>
                  </a:moveTo>
                  <a:lnTo>
                    <a:pt x="194945" y="0"/>
                  </a:lnTo>
                  <a:lnTo>
                    <a:pt x="230000" y="2478"/>
                  </a:lnTo>
                  <a:lnTo>
                    <a:pt x="296207" y="22342"/>
                  </a:lnTo>
                  <a:lnTo>
                    <a:pt x="355576" y="60754"/>
                  </a:lnTo>
                  <a:lnTo>
                    <a:pt x="401486" y="112495"/>
                  </a:lnTo>
                  <a:lnTo>
                    <a:pt x="430635" y="170239"/>
                  </a:lnTo>
                  <a:lnTo>
                    <a:pt x="443640" y="225492"/>
                  </a:lnTo>
                  <a:lnTo>
                    <a:pt x="445262" y="253746"/>
                  </a:lnTo>
                  <a:lnTo>
                    <a:pt x="442283" y="292638"/>
                  </a:lnTo>
                  <a:lnTo>
                    <a:pt x="433339" y="330066"/>
                  </a:lnTo>
                  <a:lnTo>
                    <a:pt x="418419" y="366027"/>
                  </a:lnTo>
                  <a:lnTo>
                    <a:pt x="397510" y="400519"/>
                  </a:lnTo>
                  <a:lnTo>
                    <a:pt x="371937" y="431693"/>
                  </a:lnTo>
                  <a:lnTo>
                    <a:pt x="343042" y="457681"/>
                  </a:lnTo>
                  <a:lnTo>
                    <a:pt x="310838" y="478485"/>
                  </a:lnTo>
                  <a:lnTo>
                    <a:pt x="275336" y="494106"/>
                  </a:lnTo>
                  <a:lnTo>
                    <a:pt x="235521" y="504428"/>
                  </a:lnTo>
                  <a:lnTo>
                    <a:pt x="194945" y="507873"/>
                  </a:lnTo>
                  <a:lnTo>
                    <a:pt x="0" y="507873"/>
                  </a:lnTo>
                  <a:lnTo>
                    <a:pt x="0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7" name="object 17"/>
          <p:cNvGrpSpPr/>
          <p:nvPr/>
        </p:nvGrpSpPr>
        <p:grpSpPr>
          <a:xfrm>
            <a:off x="6745223" y="3992117"/>
            <a:ext cx="411480" cy="555625"/>
            <a:chOff x="6745223" y="3992117"/>
            <a:chExt cx="411480" cy="555625"/>
          </a:xfrm>
        </p:grpSpPr>
        <p:sp>
          <p:nvSpPr>
            <p:cNvPr id="18" name="object 18"/>
            <p:cNvSpPr/>
            <p:nvPr/>
          </p:nvSpPr>
          <p:spPr>
            <a:xfrm>
              <a:off x="6756653" y="4003547"/>
              <a:ext cx="388620" cy="532765"/>
            </a:xfrm>
            <a:custGeom>
              <a:avLst/>
              <a:gdLst/>
              <a:ahLst/>
              <a:cxnLst/>
              <a:rect l="l" t="t" r="r" b="b"/>
              <a:pathLst>
                <a:path w="388620" h="532764">
                  <a:moveTo>
                    <a:pt x="269748" y="0"/>
                  </a:moveTo>
                  <a:lnTo>
                    <a:pt x="222575" y="3835"/>
                  </a:lnTo>
                  <a:lnTo>
                    <a:pt x="178022" y="15351"/>
                  </a:lnTo>
                  <a:lnTo>
                    <a:pt x="136088" y="34557"/>
                  </a:lnTo>
                  <a:lnTo>
                    <a:pt x="96774" y="61468"/>
                  </a:lnTo>
                  <a:lnTo>
                    <a:pt x="61935" y="94782"/>
                  </a:lnTo>
                  <a:lnTo>
                    <a:pt x="34838" y="131937"/>
                  </a:lnTo>
                  <a:lnTo>
                    <a:pt x="15483" y="172933"/>
                  </a:lnTo>
                  <a:lnTo>
                    <a:pt x="3870" y="217769"/>
                  </a:lnTo>
                  <a:lnTo>
                    <a:pt x="0" y="266445"/>
                  </a:lnTo>
                  <a:lnTo>
                    <a:pt x="3870" y="314985"/>
                  </a:lnTo>
                  <a:lnTo>
                    <a:pt x="15483" y="359714"/>
                  </a:lnTo>
                  <a:lnTo>
                    <a:pt x="34838" y="400634"/>
                  </a:lnTo>
                  <a:lnTo>
                    <a:pt x="61935" y="437743"/>
                  </a:lnTo>
                  <a:lnTo>
                    <a:pt x="96774" y="471043"/>
                  </a:lnTo>
                  <a:lnTo>
                    <a:pt x="136018" y="497899"/>
                  </a:lnTo>
                  <a:lnTo>
                    <a:pt x="177752" y="517112"/>
                  </a:lnTo>
                  <a:lnTo>
                    <a:pt x="221986" y="528657"/>
                  </a:lnTo>
                  <a:lnTo>
                    <a:pt x="268731" y="532510"/>
                  </a:lnTo>
                  <a:lnTo>
                    <a:pt x="296856" y="530893"/>
                  </a:lnTo>
                  <a:lnTo>
                    <a:pt x="326183" y="526049"/>
                  </a:lnTo>
                  <a:lnTo>
                    <a:pt x="356725" y="517991"/>
                  </a:lnTo>
                  <a:lnTo>
                    <a:pt x="388493" y="506729"/>
                  </a:lnTo>
                  <a:lnTo>
                    <a:pt x="388493" y="348614"/>
                  </a:lnTo>
                  <a:lnTo>
                    <a:pt x="378987" y="359495"/>
                  </a:lnTo>
                  <a:lnTo>
                    <a:pt x="369506" y="368887"/>
                  </a:lnTo>
                  <a:lnTo>
                    <a:pt x="332472" y="392493"/>
                  </a:lnTo>
                  <a:lnTo>
                    <a:pt x="294423" y="403161"/>
                  </a:lnTo>
                  <a:lnTo>
                    <a:pt x="274447" y="404494"/>
                  </a:lnTo>
                  <a:lnTo>
                    <a:pt x="249582" y="402564"/>
                  </a:lnTo>
                  <a:lnTo>
                    <a:pt x="204902" y="387082"/>
                  </a:lnTo>
                  <a:lnTo>
                    <a:pt x="164036" y="352099"/>
                  </a:lnTo>
                  <a:lnTo>
                    <a:pt x="140033" y="298569"/>
                  </a:lnTo>
                  <a:lnTo>
                    <a:pt x="137032" y="266445"/>
                  </a:lnTo>
                  <a:lnTo>
                    <a:pt x="140033" y="234084"/>
                  </a:lnTo>
                  <a:lnTo>
                    <a:pt x="164036" y="180363"/>
                  </a:lnTo>
                  <a:lnTo>
                    <a:pt x="204902" y="145428"/>
                  </a:lnTo>
                  <a:lnTo>
                    <a:pt x="249582" y="129946"/>
                  </a:lnTo>
                  <a:lnTo>
                    <a:pt x="274447" y="128015"/>
                  </a:lnTo>
                  <a:lnTo>
                    <a:pt x="294423" y="129349"/>
                  </a:lnTo>
                  <a:lnTo>
                    <a:pt x="332472" y="140017"/>
                  </a:lnTo>
                  <a:lnTo>
                    <a:pt x="369649" y="163798"/>
                  </a:lnTo>
                  <a:lnTo>
                    <a:pt x="388493" y="183769"/>
                  </a:lnTo>
                  <a:lnTo>
                    <a:pt x="388493" y="25653"/>
                  </a:lnTo>
                  <a:lnTo>
                    <a:pt x="356365" y="14466"/>
                  </a:lnTo>
                  <a:lnTo>
                    <a:pt x="325881" y="6445"/>
                  </a:lnTo>
                  <a:lnTo>
                    <a:pt x="297017" y="1615"/>
                  </a:lnTo>
                  <a:lnTo>
                    <a:pt x="269748" y="0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9" name="object 19"/>
            <p:cNvSpPr/>
            <p:nvPr/>
          </p:nvSpPr>
          <p:spPr>
            <a:xfrm>
              <a:off x="6756653" y="4003547"/>
              <a:ext cx="388620" cy="532765"/>
            </a:xfrm>
            <a:custGeom>
              <a:avLst/>
              <a:gdLst/>
              <a:ahLst/>
              <a:cxnLst/>
              <a:rect l="l" t="t" r="r" b="b"/>
              <a:pathLst>
                <a:path w="388620" h="532764">
                  <a:moveTo>
                    <a:pt x="269748" y="0"/>
                  </a:moveTo>
                  <a:lnTo>
                    <a:pt x="297017" y="1615"/>
                  </a:lnTo>
                  <a:lnTo>
                    <a:pt x="325881" y="6445"/>
                  </a:lnTo>
                  <a:lnTo>
                    <a:pt x="356365" y="14466"/>
                  </a:lnTo>
                  <a:lnTo>
                    <a:pt x="388493" y="25653"/>
                  </a:lnTo>
                  <a:lnTo>
                    <a:pt x="388493" y="183769"/>
                  </a:lnTo>
                  <a:lnTo>
                    <a:pt x="379112" y="173104"/>
                  </a:lnTo>
                  <a:lnTo>
                    <a:pt x="369649" y="163798"/>
                  </a:lnTo>
                  <a:lnTo>
                    <a:pt x="332472" y="140017"/>
                  </a:lnTo>
                  <a:lnTo>
                    <a:pt x="294423" y="129349"/>
                  </a:lnTo>
                  <a:lnTo>
                    <a:pt x="274447" y="128015"/>
                  </a:lnTo>
                  <a:lnTo>
                    <a:pt x="249582" y="129946"/>
                  </a:lnTo>
                  <a:lnTo>
                    <a:pt x="204902" y="145428"/>
                  </a:lnTo>
                  <a:lnTo>
                    <a:pt x="164036" y="180363"/>
                  </a:lnTo>
                  <a:lnTo>
                    <a:pt x="140033" y="234084"/>
                  </a:lnTo>
                  <a:lnTo>
                    <a:pt x="137032" y="266445"/>
                  </a:lnTo>
                  <a:lnTo>
                    <a:pt x="140033" y="298569"/>
                  </a:lnTo>
                  <a:lnTo>
                    <a:pt x="164036" y="352099"/>
                  </a:lnTo>
                  <a:lnTo>
                    <a:pt x="204902" y="387082"/>
                  </a:lnTo>
                  <a:lnTo>
                    <a:pt x="249582" y="402564"/>
                  </a:lnTo>
                  <a:lnTo>
                    <a:pt x="274447" y="404494"/>
                  </a:lnTo>
                  <a:lnTo>
                    <a:pt x="294423" y="403161"/>
                  </a:lnTo>
                  <a:lnTo>
                    <a:pt x="332472" y="392493"/>
                  </a:lnTo>
                  <a:lnTo>
                    <a:pt x="369506" y="368887"/>
                  </a:lnTo>
                  <a:lnTo>
                    <a:pt x="388493" y="348614"/>
                  </a:lnTo>
                  <a:lnTo>
                    <a:pt x="388493" y="506729"/>
                  </a:lnTo>
                  <a:lnTo>
                    <a:pt x="356725" y="517991"/>
                  </a:lnTo>
                  <a:lnTo>
                    <a:pt x="326183" y="526049"/>
                  </a:lnTo>
                  <a:lnTo>
                    <a:pt x="296856" y="530893"/>
                  </a:lnTo>
                  <a:lnTo>
                    <a:pt x="268731" y="532510"/>
                  </a:lnTo>
                  <a:lnTo>
                    <a:pt x="221986" y="528657"/>
                  </a:lnTo>
                  <a:lnTo>
                    <a:pt x="177752" y="517112"/>
                  </a:lnTo>
                  <a:lnTo>
                    <a:pt x="136018" y="497899"/>
                  </a:lnTo>
                  <a:lnTo>
                    <a:pt x="96774" y="471043"/>
                  </a:lnTo>
                  <a:lnTo>
                    <a:pt x="61935" y="437743"/>
                  </a:lnTo>
                  <a:lnTo>
                    <a:pt x="34838" y="400634"/>
                  </a:lnTo>
                  <a:lnTo>
                    <a:pt x="15483" y="359714"/>
                  </a:lnTo>
                  <a:lnTo>
                    <a:pt x="3870" y="314985"/>
                  </a:lnTo>
                  <a:lnTo>
                    <a:pt x="0" y="266445"/>
                  </a:lnTo>
                  <a:lnTo>
                    <a:pt x="3870" y="217769"/>
                  </a:lnTo>
                  <a:lnTo>
                    <a:pt x="15483" y="172933"/>
                  </a:lnTo>
                  <a:lnTo>
                    <a:pt x="34838" y="131937"/>
                  </a:lnTo>
                  <a:lnTo>
                    <a:pt x="61935" y="94782"/>
                  </a:lnTo>
                  <a:lnTo>
                    <a:pt x="96774" y="61468"/>
                  </a:lnTo>
                  <a:lnTo>
                    <a:pt x="136088" y="34557"/>
                  </a:lnTo>
                  <a:lnTo>
                    <a:pt x="178022" y="15351"/>
                  </a:lnTo>
                  <a:lnTo>
                    <a:pt x="222575" y="3835"/>
                  </a:lnTo>
                  <a:lnTo>
                    <a:pt x="269748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0" name="object 20"/>
          <p:cNvSpPr txBox="1"/>
          <p:nvPr/>
        </p:nvSpPr>
        <p:spPr>
          <a:xfrm>
            <a:off x="2030348" y="5471871"/>
            <a:ext cx="2292985" cy="577215"/>
          </a:xfrm>
          <a:prstGeom prst="rect">
            <a:avLst/>
          </a:prstGeom>
        </p:spPr>
        <p:txBody>
          <a:bodyPr wrap="square" lIns="0" tIns="9525" rIns="0" bIns="0" rtlCol="0" vert="horz">
            <a:spAutoFit/>
          </a:bodyPr>
          <a:lstStyle/>
          <a:p>
            <a:pPr marL="12700" marR="5080">
              <a:lnSpc>
                <a:spcPct val="101099"/>
              </a:lnSpc>
              <a:spcBef>
                <a:spcPts val="75"/>
              </a:spcBef>
            </a:pPr>
            <a:r>
              <a:rPr dirty="0" sz="1800" spc="-10">
                <a:latin typeface="Calibri"/>
                <a:cs typeface="Calibri"/>
              </a:rPr>
              <a:t>Excluir </a:t>
            </a:r>
            <a:r>
              <a:rPr dirty="0" sz="1800" spc="-5">
                <a:latin typeface="Calibri"/>
                <a:cs typeface="Calibri"/>
              </a:rPr>
              <a:t>das atividades no </a:t>
            </a:r>
            <a:r>
              <a:rPr dirty="0" sz="1800" spc="-395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templo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7938896" y="5474919"/>
            <a:ext cx="293560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15">
                <a:latin typeface="Calibri"/>
                <a:cs typeface="Calibri"/>
              </a:rPr>
              <a:t>Interrogar</a:t>
            </a:r>
            <a:r>
              <a:rPr dirty="0" sz="1800" spc="-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e</a:t>
            </a:r>
            <a:r>
              <a:rPr dirty="0" sz="1800" spc="5">
                <a:latin typeface="Calibri"/>
                <a:cs typeface="Calibri"/>
              </a:rPr>
              <a:t> </a:t>
            </a:r>
            <a:r>
              <a:rPr dirty="0" sz="1800" spc="-15">
                <a:latin typeface="Calibri"/>
                <a:cs typeface="Calibri"/>
              </a:rPr>
              <a:t>proferir</a:t>
            </a:r>
            <a:r>
              <a:rPr dirty="0" sz="1800" spc="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a</a:t>
            </a:r>
            <a:r>
              <a:rPr dirty="0" sz="1800" spc="15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sentença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22" name="object 22"/>
          <p:cNvSpPr txBox="1">
            <a:spLocks noGrp="1"/>
          </p:cNvSpPr>
          <p:nvPr>
            <p:ph type="title"/>
          </p:nvPr>
        </p:nvSpPr>
        <p:spPr>
          <a:xfrm>
            <a:off x="3126994" y="959307"/>
            <a:ext cx="4220210" cy="848994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pc="-10">
                <a:solidFill>
                  <a:srgbClr val="000000"/>
                </a:solidFill>
                <a:latin typeface="Calibri"/>
                <a:cs typeface="Calibri"/>
              </a:rPr>
              <a:t>Pelo regulamento romano, </a:t>
            </a: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o que </a:t>
            </a:r>
            <a:r>
              <a:rPr dirty="0" spc="-15">
                <a:solidFill>
                  <a:srgbClr val="000000"/>
                </a:solidFill>
                <a:latin typeface="Calibri"/>
                <a:cs typeface="Calibri"/>
              </a:rPr>
              <a:t>era </a:t>
            </a:r>
            <a:r>
              <a:rPr dirty="0" spc="-1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pc="-5">
                <a:solidFill>
                  <a:srgbClr val="000000"/>
                </a:solidFill>
                <a:latin typeface="Calibri"/>
                <a:cs typeface="Calibri"/>
              </a:rPr>
              <a:t>permitido </a:t>
            </a: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ao </a:t>
            </a:r>
            <a:r>
              <a:rPr dirty="0" spc="-5">
                <a:solidFill>
                  <a:srgbClr val="000000"/>
                </a:solidFill>
                <a:latin typeface="Calibri"/>
                <a:cs typeface="Calibri"/>
              </a:rPr>
              <a:t>Sinédrio </a:t>
            </a:r>
            <a:r>
              <a:rPr dirty="0" spc="-15">
                <a:solidFill>
                  <a:srgbClr val="000000"/>
                </a:solidFill>
                <a:latin typeface="Calibri"/>
                <a:cs typeface="Calibri"/>
              </a:rPr>
              <a:t>fazer </a:t>
            </a:r>
            <a:r>
              <a:rPr dirty="0" spc="-5">
                <a:solidFill>
                  <a:srgbClr val="000000"/>
                </a:solidFill>
                <a:latin typeface="Calibri"/>
                <a:cs typeface="Calibri"/>
              </a:rPr>
              <a:t>em </a:t>
            </a:r>
            <a:r>
              <a:rPr dirty="0" spc="-10">
                <a:solidFill>
                  <a:srgbClr val="000000"/>
                </a:solidFill>
                <a:latin typeface="Calibri"/>
                <a:cs typeface="Calibri"/>
              </a:rPr>
              <a:t>relação </a:t>
            </a: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a um </a:t>
            </a:r>
            <a:r>
              <a:rPr dirty="0" spc="-395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acusado</a:t>
            </a:r>
            <a:r>
              <a:rPr dirty="0" spc="-15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pc="-5">
                <a:solidFill>
                  <a:srgbClr val="000000"/>
                </a:solidFill>
                <a:latin typeface="Calibri"/>
                <a:cs typeface="Calibri"/>
              </a:rPr>
              <a:t>judeu?</a:t>
            </a:r>
          </a:p>
        </p:txBody>
      </p:sp>
      <p:sp>
        <p:nvSpPr>
          <p:cNvPr id="23" name="object 23"/>
          <p:cNvSpPr txBox="1"/>
          <p:nvPr/>
        </p:nvSpPr>
        <p:spPr>
          <a:xfrm>
            <a:off x="2056892" y="4103370"/>
            <a:ext cx="166179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10">
                <a:latin typeface="Calibri"/>
                <a:cs typeface="Calibri"/>
              </a:rPr>
              <a:t>Julgar</a:t>
            </a:r>
            <a:r>
              <a:rPr dirty="0" sz="1800" spc="-30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e</a:t>
            </a:r>
            <a:r>
              <a:rPr dirty="0" sz="1800" spc="-3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condenar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192149" y="1007363"/>
            <a:ext cx="713740" cy="1032510"/>
            <a:chOff x="1192149" y="1007363"/>
            <a:chExt cx="713740" cy="1032510"/>
          </a:xfrm>
        </p:grpSpPr>
        <p:sp>
          <p:nvSpPr>
            <p:cNvPr id="3" name="object 3"/>
            <p:cNvSpPr/>
            <p:nvPr/>
          </p:nvSpPr>
          <p:spPr>
            <a:xfrm>
              <a:off x="1203579" y="1018793"/>
              <a:ext cx="690880" cy="1009650"/>
            </a:xfrm>
            <a:custGeom>
              <a:avLst/>
              <a:gdLst/>
              <a:ahLst/>
              <a:cxnLst/>
              <a:rect l="l" t="t" r="r" b="b"/>
              <a:pathLst>
                <a:path w="690880" h="1009650">
                  <a:moveTo>
                    <a:pt x="345313" y="0"/>
                  </a:moveTo>
                  <a:lnTo>
                    <a:pt x="293590" y="3324"/>
                  </a:lnTo>
                  <a:lnTo>
                    <a:pt x="245263" y="13305"/>
                  </a:lnTo>
                  <a:lnTo>
                    <a:pt x="200344" y="29955"/>
                  </a:lnTo>
                  <a:lnTo>
                    <a:pt x="158844" y="53287"/>
                  </a:lnTo>
                  <a:lnTo>
                    <a:pt x="120777" y="83311"/>
                  </a:lnTo>
                  <a:lnTo>
                    <a:pt x="88043" y="118486"/>
                  </a:lnTo>
                  <a:lnTo>
                    <a:pt x="62582" y="157264"/>
                  </a:lnTo>
                  <a:lnTo>
                    <a:pt x="44395" y="199651"/>
                  </a:lnTo>
                  <a:lnTo>
                    <a:pt x="33482" y="245652"/>
                  </a:lnTo>
                  <a:lnTo>
                    <a:pt x="29845" y="295275"/>
                  </a:lnTo>
                  <a:lnTo>
                    <a:pt x="34669" y="344332"/>
                  </a:lnTo>
                  <a:lnTo>
                    <a:pt x="49145" y="388461"/>
                  </a:lnTo>
                  <a:lnTo>
                    <a:pt x="73275" y="427684"/>
                  </a:lnTo>
                  <a:lnTo>
                    <a:pt x="107061" y="462025"/>
                  </a:lnTo>
                  <a:lnTo>
                    <a:pt x="68514" y="499608"/>
                  </a:lnTo>
                  <a:lnTo>
                    <a:pt x="38536" y="540733"/>
                  </a:lnTo>
                  <a:lnTo>
                    <a:pt x="17126" y="585405"/>
                  </a:lnTo>
                  <a:lnTo>
                    <a:pt x="4281" y="633632"/>
                  </a:lnTo>
                  <a:lnTo>
                    <a:pt x="0" y="685418"/>
                  </a:lnTo>
                  <a:lnTo>
                    <a:pt x="3986" y="739826"/>
                  </a:lnTo>
                  <a:lnTo>
                    <a:pt x="15948" y="790278"/>
                  </a:lnTo>
                  <a:lnTo>
                    <a:pt x="35886" y="836779"/>
                  </a:lnTo>
                  <a:lnTo>
                    <a:pt x="63801" y="879336"/>
                  </a:lnTo>
                  <a:lnTo>
                    <a:pt x="99695" y="917955"/>
                  </a:lnTo>
                  <a:lnTo>
                    <a:pt x="141405" y="950936"/>
                  </a:lnTo>
                  <a:lnTo>
                    <a:pt x="186829" y="976577"/>
                  </a:lnTo>
                  <a:lnTo>
                    <a:pt x="235958" y="994884"/>
                  </a:lnTo>
                  <a:lnTo>
                    <a:pt x="288788" y="1005864"/>
                  </a:lnTo>
                  <a:lnTo>
                    <a:pt x="345313" y="1009522"/>
                  </a:lnTo>
                  <a:lnTo>
                    <a:pt x="401903" y="1005864"/>
                  </a:lnTo>
                  <a:lnTo>
                    <a:pt x="454630" y="994953"/>
                  </a:lnTo>
                  <a:lnTo>
                    <a:pt x="503741" y="976741"/>
                  </a:lnTo>
                  <a:lnTo>
                    <a:pt x="549171" y="951245"/>
                  </a:lnTo>
                  <a:lnTo>
                    <a:pt x="590931" y="918463"/>
                  </a:lnTo>
                  <a:lnTo>
                    <a:pt x="626791" y="879999"/>
                  </a:lnTo>
                  <a:lnTo>
                    <a:pt x="654672" y="837456"/>
                  </a:lnTo>
                  <a:lnTo>
                    <a:pt x="666883" y="808863"/>
                  </a:lnTo>
                  <a:lnTo>
                    <a:pt x="345313" y="808863"/>
                  </a:lnTo>
                  <a:lnTo>
                    <a:pt x="321282" y="806576"/>
                  </a:lnTo>
                  <a:lnTo>
                    <a:pt x="278126" y="788288"/>
                  </a:lnTo>
                  <a:lnTo>
                    <a:pt x="242931" y="753264"/>
                  </a:lnTo>
                  <a:lnTo>
                    <a:pt x="224555" y="710314"/>
                  </a:lnTo>
                  <a:lnTo>
                    <a:pt x="222250" y="686434"/>
                  </a:lnTo>
                  <a:lnTo>
                    <a:pt x="224555" y="662953"/>
                  </a:lnTo>
                  <a:lnTo>
                    <a:pt x="242931" y="620230"/>
                  </a:lnTo>
                  <a:lnTo>
                    <a:pt x="278126" y="584775"/>
                  </a:lnTo>
                  <a:lnTo>
                    <a:pt x="321282" y="566209"/>
                  </a:lnTo>
                  <a:lnTo>
                    <a:pt x="345313" y="563879"/>
                  </a:lnTo>
                  <a:lnTo>
                    <a:pt x="663545" y="563879"/>
                  </a:lnTo>
                  <a:lnTo>
                    <a:pt x="651655" y="539270"/>
                  </a:lnTo>
                  <a:lnTo>
                    <a:pt x="621427" y="498633"/>
                  </a:lnTo>
                  <a:lnTo>
                    <a:pt x="582548" y="462025"/>
                  </a:lnTo>
                  <a:lnTo>
                    <a:pt x="616719" y="431952"/>
                  </a:lnTo>
                  <a:lnTo>
                    <a:pt x="635175" y="403351"/>
                  </a:lnTo>
                  <a:lnTo>
                    <a:pt x="345313" y="403351"/>
                  </a:lnTo>
                  <a:lnTo>
                    <a:pt x="325312" y="401468"/>
                  </a:lnTo>
                  <a:lnTo>
                    <a:pt x="289359" y="386367"/>
                  </a:lnTo>
                  <a:lnTo>
                    <a:pt x="260076" y="357387"/>
                  </a:lnTo>
                  <a:lnTo>
                    <a:pt x="244748" y="321816"/>
                  </a:lnTo>
                  <a:lnTo>
                    <a:pt x="242824" y="302005"/>
                  </a:lnTo>
                  <a:lnTo>
                    <a:pt x="244748" y="282239"/>
                  </a:lnTo>
                  <a:lnTo>
                    <a:pt x="260076" y="246945"/>
                  </a:lnTo>
                  <a:lnTo>
                    <a:pt x="289359" y="218392"/>
                  </a:lnTo>
                  <a:lnTo>
                    <a:pt x="325312" y="203533"/>
                  </a:lnTo>
                  <a:lnTo>
                    <a:pt x="345313" y="201675"/>
                  </a:lnTo>
                  <a:lnTo>
                    <a:pt x="646506" y="201675"/>
                  </a:lnTo>
                  <a:lnTo>
                    <a:pt x="646023" y="199651"/>
                  </a:lnTo>
                  <a:lnTo>
                    <a:pt x="627735" y="157264"/>
                  </a:lnTo>
                  <a:lnTo>
                    <a:pt x="602132" y="118486"/>
                  </a:lnTo>
                  <a:lnTo>
                    <a:pt x="569214" y="83311"/>
                  </a:lnTo>
                  <a:lnTo>
                    <a:pt x="531005" y="53287"/>
                  </a:lnTo>
                  <a:lnTo>
                    <a:pt x="489523" y="29955"/>
                  </a:lnTo>
                  <a:lnTo>
                    <a:pt x="444755" y="13305"/>
                  </a:lnTo>
                  <a:lnTo>
                    <a:pt x="396689" y="3324"/>
                  </a:lnTo>
                  <a:lnTo>
                    <a:pt x="345313" y="0"/>
                  </a:lnTo>
                  <a:close/>
                </a:path>
                <a:path w="690880" h="1009650">
                  <a:moveTo>
                    <a:pt x="663545" y="563879"/>
                  </a:moveTo>
                  <a:lnTo>
                    <a:pt x="345313" y="563879"/>
                  </a:lnTo>
                  <a:lnTo>
                    <a:pt x="368887" y="566209"/>
                  </a:lnTo>
                  <a:lnTo>
                    <a:pt x="391033" y="573182"/>
                  </a:lnTo>
                  <a:lnTo>
                    <a:pt x="431038" y="600963"/>
                  </a:lnTo>
                  <a:lnTo>
                    <a:pt x="458930" y="640889"/>
                  </a:lnTo>
                  <a:lnTo>
                    <a:pt x="468248" y="686434"/>
                  </a:lnTo>
                  <a:lnTo>
                    <a:pt x="465917" y="710314"/>
                  </a:lnTo>
                  <a:lnTo>
                    <a:pt x="447299" y="753264"/>
                  </a:lnTo>
                  <a:lnTo>
                    <a:pt x="411749" y="788288"/>
                  </a:lnTo>
                  <a:lnTo>
                    <a:pt x="368887" y="806576"/>
                  </a:lnTo>
                  <a:lnTo>
                    <a:pt x="345313" y="808863"/>
                  </a:lnTo>
                  <a:lnTo>
                    <a:pt x="666883" y="808863"/>
                  </a:lnTo>
                  <a:lnTo>
                    <a:pt x="674580" y="790841"/>
                  </a:lnTo>
                  <a:lnTo>
                    <a:pt x="686520" y="740160"/>
                  </a:lnTo>
                  <a:lnTo>
                    <a:pt x="690498" y="685418"/>
                  </a:lnTo>
                  <a:lnTo>
                    <a:pt x="686185" y="632657"/>
                  </a:lnTo>
                  <a:lnTo>
                    <a:pt x="673239" y="583942"/>
                  </a:lnTo>
                  <a:lnTo>
                    <a:pt x="663545" y="563879"/>
                  </a:lnTo>
                  <a:close/>
                </a:path>
                <a:path w="690880" h="1009650">
                  <a:moveTo>
                    <a:pt x="646506" y="201675"/>
                  </a:moveTo>
                  <a:lnTo>
                    <a:pt x="345313" y="201675"/>
                  </a:lnTo>
                  <a:lnTo>
                    <a:pt x="365269" y="203533"/>
                  </a:lnTo>
                  <a:lnTo>
                    <a:pt x="383809" y="209105"/>
                  </a:lnTo>
                  <a:lnTo>
                    <a:pt x="416687" y="231393"/>
                  </a:lnTo>
                  <a:lnTo>
                    <a:pt x="439150" y="263890"/>
                  </a:lnTo>
                  <a:lnTo>
                    <a:pt x="446659" y="302005"/>
                  </a:lnTo>
                  <a:lnTo>
                    <a:pt x="444779" y="321816"/>
                  </a:lnTo>
                  <a:lnTo>
                    <a:pt x="429781" y="357387"/>
                  </a:lnTo>
                  <a:lnTo>
                    <a:pt x="400944" y="386367"/>
                  </a:lnTo>
                  <a:lnTo>
                    <a:pt x="365269" y="401468"/>
                  </a:lnTo>
                  <a:lnTo>
                    <a:pt x="345313" y="403351"/>
                  </a:lnTo>
                  <a:lnTo>
                    <a:pt x="635175" y="403351"/>
                  </a:lnTo>
                  <a:lnTo>
                    <a:pt x="641127" y="394128"/>
                  </a:lnTo>
                  <a:lnTo>
                    <a:pt x="655772" y="348565"/>
                  </a:lnTo>
                  <a:lnTo>
                    <a:pt x="660654" y="295275"/>
                  </a:lnTo>
                  <a:lnTo>
                    <a:pt x="656996" y="245652"/>
                  </a:lnTo>
                  <a:lnTo>
                    <a:pt x="646506" y="201675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" name="object 4"/>
            <p:cNvSpPr/>
            <p:nvPr/>
          </p:nvSpPr>
          <p:spPr>
            <a:xfrm>
              <a:off x="1425829" y="1582673"/>
              <a:ext cx="246379" cy="245110"/>
            </a:xfrm>
            <a:custGeom>
              <a:avLst/>
              <a:gdLst/>
              <a:ahLst/>
              <a:cxnLst/>
              <a:rect l="l" t="t" r="r" b="b"/>
              <a:pathLst>
                <a:path w="246380" h="245110">
                  <a:moveTo>
                    <a:pt x="123062" y="0"/>
                  </a:moveTo>
                  <a:lnTo>
                    <a:pt x="76644" y="9302"/>
                  </a:lnTo>
                  <a:lnTo>
                    <a:pt x="36703" y="37084"/>
                  </a:lnTo>
                  <a:lnTo>
                    <a:pt x="9207" y="77009"/>
                  </a:lnTo>
                  <a:lnTo>
                    <a:pt x="0" y="122554"/>
                  </a:lnTo>
                  <a:lnTo>
                    <a:pt x="2305" y="146434"/>
                  </a:lnTo>
                  <a:lnTo>
                    <a:pt x="20681" y="189384"/>
                  </a:lnTo>
                  <a:lnTo>
                    <a:pt x="55876" y="224408"/>
                  </a:lnTo>
                  <a:lnTo>
                    <a:pt x="99032" y="242697"/>
                  </a:lnTo>
                  <a:lnTo>
                    <a:pt x="123062" y="244983"/>
                  </a:lnTo>
                  <a:lnTo>
                    <a:pt x="146637" y="242697"/>
                  </a:lnTo>
                  <a:lnTo>
                    <a:pt x="189499" y="224408"/>
                  </a:lnTo>
                  <a:lnTo>
                    <a:pt x="225049" y="189384"/>
                  </a:lnTo>
                  <a:lnTo>
                    <a:pt x="243667" y="146434"/>
                  </a:lnTo>
                  <a:lnTo>
                    <a:pt x="245998" y="122554"/>
                  </a:lnTo>
                  <a:lnTo>
                    <a:pt x="243667" y="99073"/>
                  </a:lnTo>
                  <a:lnTo>
                    <a:pt x="225049" y="56350"/>
                  </a:lnTo>
                  <a:lnTo>
                    <a:pt x="189499" y="20895"/>
                  </a:lnTo>
                  <a:lnTo>
                    <a:pt x="146637" y="2329"/>
                  </a:lnTo>
                  <a:lnTo>
                    <a:pt x="123062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5" name="object 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434973" y="1209039"/>
              <a:ext cx="226695" cy="224535"/>
            </a:xfrm>
            <a:prstGeom prst="rect">
              <a:avLst/>
            </a:prstGeom>
          </p:spPr>
        </p:pic>
        <p:sp>
          <p:nvSpPr>
            <p:cNvPr id="6" name="object 6"/>
            <p:cNvSpPr/>
            <p:nvPr/>
          </p:nvSpPr>
          <p:spPr>
            <a:xfrm>
              <a:off x="1203579" y="1018793"/>
              <a:ext cx="690880" cy="1009650"/>
            </a:xfrm>
            <a:custGeom>
              <a:avLst/>
              <a:gdLst/>
              <a:ahLst/>
              <a:cxnLst/>
              <a:rect l="l" t="t" r="r" b="b"/>
              <a:pathLst>
                <a:path w="690880" h="1009650">
                  <a:moveTo>
                    <a:pt x="345313" y="0"/>
                  </a:moveTo>
                  <a:lnTo>
                    <a:pt x="396689" y="3324"/>
                  </a:lnTo>
                  <a:lnTo>
                    <a:pt x="444755" y="13305"/>
                  </a:lnTo>
                  <a:lnTo>
                    <a:pt x="489523" y="29955"/>
                  </a:lnTo>
                  <a:lnTo>
                    <a:pt x="531005" y="53287"/>
                  </a:lnTo>
                  <a:lnTo>
                    <a:pt x="569214" y="83311"/>
                  </a:lnTo>
                  <a:lnTo>
                    <a:pt x="602132" y="118486"/>
                  </a:lnTo>
                  <a:lnTo>
                    <a:pt x="627735" y="157264"/>
                  </a:lnTo>
                  <a:lnTo>
                    <a:pt x="646023" y="199651"/>
                  </a:lnTo>
                  <a:lnTo>
                    <a:pt x="656996" y="245652"/>
                  </a:lnTo>
                  <a:lnTo>
                    <a:pt x="660654" y="295275"/>
                  </a:lnTo>
                  <a:lnTo>
                    <a:pt x="655772" y="348565"/>
                  </a:lnTo>
                  <a:lnTo>
                    <a:pt x="641127" y="394128"/>
                  </a:lnTo>
                  <a:lnTo>
                    <a:pt x="616719" y="431952"/>
                  </a:lnTo>
                  <a:lnTo>
                    <a:pt x="582548" y="462025"/>
                  </a:lnTo>
                  <a:lnTo>
                    <a:pt x="621427" y="498633"/>
                  </a:lnTo>
                  <a:lnTo>
                    <a:pt x="651655" y="539270"/>
                  </a:lnTo>
                  <a:lnTo>
                    <a:pt x="673239" y="583942"/>
                  </a:lnTo>
                  <a:lnTo>
                    <a:pt x="686185" y="632657"/>
                  </a:lnTo>
                  <a:lnTo>
                    <a:pt x="690498" y="685418"/>
                  </a:lnTo>
                  <a:lnTo>
                    <a:pt x="686520" y="740160"/>
                  </a:lnTo>
                  <a:lnTo>
                    <a:pt x="674580" y="790841"/>
                  </a:lnTo>
                  <a:lnTo>
                    <a:pt x="654672" y="837456"/>
                  </a:lnTo>
                  <a:lnTo>
                    <a:pt x="626791" y="879999"/>
                  </a:lnTo>
                  <a:lnTo>
                    <a:pt x="590931" y="918463"/>
                  </a:lnTo>
                  <a:lnTo>
                    <a:pt x="549171" y="951245"/>
                  </a:lnTo>
                  <a:lnTo>
                    <a:pt x="503741" y="976741"/>
                  </a:lnTo>
                  <a:lnTo>
                    <a:pt x="454630" y="994953"/>
                  </a:lnTo>
                  <a:lnTo>
                    <a:pt x="401824" y="1005880"/>
                  </a:lnTo>
                  <a:lnTo>
                    <a:pt x="345313" y="1009522"/>
                  </a:lnTo>
                  <a:lnTo>
                    <a:pt x="288788" y="1005864"/>
                  </a:lnTo>
                  <a:lnTo>
                    <a:pt x="235958" y="994884"/>
                  </a:lnTo>
                  <a:lnTo>
                    <a:pt x="186829" y="976577"/>
                  </a:lnTo>
                  <a:lnTo>
                    <a:pt x="141405" y="950936"/>
                  </a:lnTo>
                  <a:lnTo>
                    <a:pt x="99695" y="917955"/>
                  </a:lnTo>
                  <a:lnTo>
                    <a:pt x="63801" y="879336"/>
                  </a:lnTo>
                  <a:lnTo>
                    <a:pt x="35886" y="836779"/>
                  </a:lnTo>
                  <a:lnTo>
                    <a:pt x="15948" y="790278"/>
                  </a:lnTo>
                  <a:lnTo>
                    <a:pt x="3986" y="739826"/>
                  </a:lnTo>
                  <a:lnTo>
                    <a:pt x="0" y="685418"/>
                  </a:lnTo>
                  <a:lnTo>
                    <a:pt x="4281" y="633632"/>
                  </a:lnTo>
                  <a:lnTo>
                    <a:pt x="17126" y="585405"/>
                  </a:lnTo>
                  <a:lnTo>
                    <a:pt x="38536" y="540733"/>
                  </a:lnTo>
                  <a:lnTo>
                    <a:pt x="68514" y="499608"/>
                  </a:lnTo>
                  <a:lnTo>
                    <a:pt x="107061" y="462025"/>
                  </a:lnTo>
                  <a:lnTo>
                    <a:pt x="73275" y="427684"/>
                  </a:lnTo>
                  <a:lnTo>
                    <a:pt x="49145" y="388461"/>
                  </a:lnTo>
                  <a:lnTo>
                    <a:pt x="34669" y="344332"/>
                  </a:lnTo>
                  <a:lnTo>
                    <a:pt x="29845" y="295275"/>
                  </a:lnTo>
                  <a:lnTo>
                    <a:pt x="33482" y="245652"/>
                  </a:lnTo>
                  <a:lnTo>
                    <a:pt x="44395" y="199651"/>
                  </a:lnTo>
                  <a:lnTo>
                    <a:pt x="62582" y="157264"/>
                  </a:lnTo>
                  <a:lnTo>
                    <a:pt x="88043" y="118486"/>
                  </a:lnTo>
                  <a:lnTo>
                    <a:pt x="120777" y="83311"/>
                  </a:lnTo>
                  <a:lnTo>
                    <a:pt x="158844" y="53287"/>
                  </a:lnTo>
                  <a:lnTo>
                    <a:pt x="200344" y="29955"/>
                  </a:lnTo>
                  <a:lnTo>
                    <a:pt x="245263" y="13305"/>
                  </a:lnTo>
                  <a:lnTo>
                    <a:pt x="293590" y="3324"/>
                  </a:lnTo>
                  <a:lnTo>
                    <a:pt x="345313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7" name="object 7"/>
          <p:cNvSpPr txBox="1"/>
          <p:nvPr/>
        </p:nvSpPr>
        <p:spPr>
          <a:xfrm>
            <a:off x="1869439" y="4038092"/>
            <a:ext cx="262509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10">
                <a:latin typeface="Calibri"/>
                <a:cs typeface="Calibri"/>
              </a:rPr>
              <a:t>Rasgar</a:t>
            </a:r>
            <a:r>
              <a:rPr dirty="0" sz="1800" spc="-20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as</a:t>
            </a:r>
            <a:r>
              <a:rPr dirty="0" sz="1800" spc="-25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vestes</a:t>
            </a:r>
            <a:r>
              <a:rPr dirty="0" sz="1800" spc="-15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sacerdotais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918450" y="4003294"/>
            <a:ext cx="273113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15">
                <a:latin typeface="Calibri"/>
                <a:cs typeface="Calibri"/>
              </a:rPr>
              <a:t>Contratar </a:t>
            </a:r>
            <a:r>
              <a:rPr dirty="0" sz="1800" spc="-10">
                <a:latin typeface="Calibri"/>
                <a:cs typeface="Calibri"/>
              </a:rPr>
              <a:t>falsas</a:t>
            </a:r>
            <a:r>
              <a:rPr dirty="0" sz="1800" spc="-20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testemunhas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945373" y="5525211"/>
            <a:ext cx="2654935" cy="577215"/>
          </a:xfrm>
          <a:prstGeom prst="rect">
            <a:avLst/>
          </a:prstGeom>
        </p:spPr>
        <p:txBody>
          <a:bodyPr wrap="square" lIns="0" tIns="9525" rIns="0" bIns="0" rtlCol="0" vert="horz">
            <a:spAutoFit/>
          </a:bodyPr>
          <a:lstStyle/>
          <a:p>
            <a:pPr marL="12700" marR="5080">
              <a:lnSpc>
                <a:spcPct val="101099"/>
              </a:lnSpc>
              <a:spcBef>
                <a:spcPts val="75"/>
              </a:spcBef>
            </a:pPr>
            <a:r>
              <a:rPr dirty="0" sz="1800" spc="-10">
                <a:latin typeface="Calibri"/>
                <a:cs typeface="Calibri"/>
              </a:rPr>
              <a:t>Misturar-se</a:t>
            </a:r>
            <a:r>
              <a:rPr dirty="0" sz="1800" spc="-5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com </a:t>
            </a:r>
            <a:r>
              <a:rPr dirty="0" sz="1800">
                <a:latin typeface="Calibri"/>
                <a:cs typeface="Calibri"/>
              </a:rPr>
              <a:t>o </a:t>
            </a:r>
            <a:r>
              <a:rPr dirty="0" sz="1800" spc="-10">
                <a:latin typeface="Calibri"/>
                <a:cs typeface="Calibri"/>
              </a:rPr>
              <a:t>povo</a:t>
            </a:r>
            <a:r>
              <a:rPr dirty="0" sz="180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na </a:t>
            </a:r>
            <a:r>
              <a:rPr dirty="0" sz="1800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condenação</a:t>
            </a:r>
            <a:r>
              <a:rPr dirty="0" sz="1800" spc="15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de</a:t>
            </a:r>
            <a:r>
              <a:rPr dirty="0" sz="180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um</a:t>
            </a:r>
            <a:r>
              <a:rPr dirty="0" sz="1800" spc="-10">
                <a:latin typeface="Calibri"/>
                <a:cs typeface="Calibri"/>
              </a:rPr>
              <a:t> inocente</a:t>
            </a:r>
            <a:endParaRPr sz="1800">
              <a:latin typeface="Calibri"/>
              <a:cs typeface="Calibri"/>
            </a:endParaRPr>
          </a:p>
        </p:txBody>
      </p:sp>
      <p:grpSp>
        <p:nvGrpSpPr>
          <p:cNvPr id="10" name="object 10"/>
          <p:cNvGrpSpPr/>
          <p:nvPr/>
        </p:nvGrpSpPr>
        <p:grpSpPr>
          <a:xfrm>
            <a:off x="792810" y="3967479"/>
            <a:ext cx="553720" cy="530860"/>
            <a:chOff x="792810" y="3967479"/>
            <a:chExt cx="553720" cy="530860"/>
          </a:xfrm>
        </p:grpSpPr>
        <p:sp>
          <p:nvSpPr>
            <p:cNvPr id="11" name="object 11"/>
            <p:cNvSpPr/>
            <p:nvPr/>
          </p:nvSpPr>
          <p:spPr>
            <a:xfrm>
              <a:off x="804240" y="3978909"/>
              <a:ext cx="530860" cy="508000"/>
            </a:xfrm>
            <a:custGeom>
              <a:avLst/>
              <a:gdLst/>
              <a:ahLst/>
              <a:cxnLst/>
              <a:rect l="l" t="t" r="r" b="b"/>
              <a:pathLst>
                <a:path w="530860" h="508000">
                  <a:moveTo>
                    <a:pt x="339318" y="0"/>
                  </a:moveTo>
                  <a:lnTo>
                    <a:pt x="195338" y="0"/>
                  </a:lnTo>
                  <a:lnTo>
                    <a:pt x="0" y="507872"/>
                  </a:lnTo>
                  <a:lnTo>
                    <a:pt x="139522" y="507872"/>
                  </a:lnTo>
                  <a:lnTo>
                    <a:pt x="174498" y="419226"/>
                  </a:lnTo>
                  <a:lnTo>
                    <a:pt x="497155" y="419226"/>
                  </a:lnTo>
                  <a:lnTo>
                    <a:pt x="459333" y="318769"/>
                  </a:lnTo>
                  <a:lnTo>
                    <a:pt x="210959" y="318769"/>
                  </a:lnTo>
                  <a:lnTo>
                    <a:pt x="266395" y="156971"/>
                  </a:lnTo>
                  <a:lnTo>
                    <a:pt x="398417" y="156971"/>
                  </a:lnTo>
                  <a:lnTo>
                    <a:pt x="339318" y="0"/>
                  </a:lnTo>
                  <a:close/>
                </a:path>
                <a:path w="530860" h="508000">
                  <a:moveTo>
                    <a:pt x="497155" y="419226"/>
                  </a:moveTo>
                  <a:lnTo>
                    <a:pt x="356806" y="419226"/>
                  </a:lnTo>
                  <a:lnTo>
                    <a:pt x="389559" y="507872"/>
                  </a:lnTo>
                  <a:lnTo>
                    <a:pt x="530529" y="507872"/>
                  </a:lnTo>
                  <a:lnTo>
                    <a:pt x="497155" y="419226"/>
                  </a:lnTo>
                  <a:close/>
                </a:path>
                <a:path w="530860" h="508000">
                  <a:moveTo>
                    <a:pt x="398417" y="156971"/>
                  </a:moveTo>
                  <a:lnTo>
                    <a:pt x="266395" y="156971"/>
                  </a:lnTo>
                  <a:lnTo>
                    <a:pt x="321094" y="318769"/>
                  </a:lnTo>
                  <a:lnTo>
                    <a:pt x="459333" y="318769"/>
                  </a:lnTo>
                  <a:lnTo>
                    <a:pt x="398417" y="156971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2" name="object 12"/>
            <p:cNvSpPr/>
            <p:nvPr/>
          </p:nvSpPr>
          <p:spPr>
            <a:xfrm>
              <a:off x="804240" y="3978909"/>
              <a:ext cx="530860" cy="508000"/>
            </a:xfrm>
            <a:custGeom>
              <a:avLst/>
              <a:gdLst/>
              <a:ahLst/>
              <a:cxnLst/>
              <a:rect l="l" t="t" r="r" b="b"/>
              <a:pathLst>
                <a:path w="530860" h="508000">
                  <a:moveTo>
                    <a:pt x="266395" y="156971"/>
                  </a:moveTo>
                  <a:lnTo>
                    <a:pt x="210959" y="318769"/>
                  </a:lnTo>
                  <a:lnTo>
                    <a:pt x="321094" y="318769"/>
                  </a:lnTo>
                  <a:lnTo>
                    <a:pt x="266395" y="156971"/>
                  </a:lnTo>
                  <a:close/>
                </a:path>
                <a:path w="530860" h="508000">
                  <a:moveTo>
                    <a:pt x="195338" y="0"/>
                  </a:moveTo>
                  <a:lnTo>
                    <a:pt x="339318" y="0"/>
                  </a:lnTo>
                  <a:lnTo>
                    <a:pt x="530529" y="507872"/>
                  </a:lnTo>
                  <a:lnTo>
                    <a:pt x="389559" y="507872"/>
                  </a:lnTo>
                  <a:lnTo>
                    <a:pt x="356806" y="419226"/>
                  </a:lnTo>
                  <a:lnTo>
                    <a:pt x="174498" y="419226"/>
                  </a:lnTo>
                  <a:lnTo>
                    <a:pt x="139522" y="507872"/>
                  </a:lnTo>
                  <a:lnTo>
                    <a:pt x="0" y="507872"/>
                  </a:lnTo>
                  <a:lnTo>
                    <a:pt x="195338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3" name="object 13"/>
          <p:cNvGrpSpPr/>
          <p:nvPr/>
        </p:nvGrpSpPr>
        <p:grpSpPr>
          <a:xfrm>
            <a:off x="875855" y="5474334"/>
            <a:ext cx="409575" cy="530860"/>
            <a:chOff x="875855" y="5474334"/>
            <a:chExt cx="409575" cy="530860"/>
          </a:xfrm>
        </p:grpSpPr>
        <p:sp>
          <p:nvSpPr>
            <p:cNvPr id="14" name="object 14"/>
            <p:cNvSpPr/>
            <p:nvPr/>
          </p:nvSpPr>
          <p:spPr>
            <a:xfrm>
              <a:off x="887285" y="5485764"/>
              <a:ext cx="386715" cy="508000"/>
            </a:xfrm>
            <a:custGeom>
              <a:avLst/>
              <a:gdLst/>
              <a:ahLst/>
              <a:cxnLst/>
              <a:rect l="l" t="t" r="r" b="b"/>
              <a:pathLst>
                <a:path w="386715" h="508000">
                  <a:moveTo>
                    <a:pt x="196456" y="0"/>
                  </a:moveTo>
                  <a:lnTo>
                    <a:pt x="0" y="0"/>
                  </a:lnTo>
                  <a:lnTo>
                    <a:pt x="0" y="507809"/>
                  </a:lnTo>
                  <a:lnTo>
                    <a:pt x="211340" y="507809"/>
                  </a:lnTo>
                  <a:lnTo>
                    <a:pt x="256267" y="504577"/>
                  </a:lnTo>
                  <a:lnTo>
                    <a:pt x="295055" y="494882"/>
                  </a:lnTo>
                  <a:lnTo>
                    <a:pt x="354215" y="456095"/>
                  </a:lnTo>
                  <a:lnTo>
                    <a:pt x="378461" y="415072"/>
                  </a:lnTo>
                  <a:lnTo>
                    <a:pt x="380368" y="407352"/>
                  </a:lnTo>
                  <a:lnTo>
                    <a:pt x="132080" y="407352"/>
                  </a:lnTo>
                  <a:lnTo>
                    <a:pt x="132080" y="300202"/>
                  </a:lnTo>
                  <a:lnTo>
                    <a:pt x="373552" y="300202"/>
                  </a:lnTo>
                  <a:lnTo>
                    <a:pt x="366560" y="286435"/>
                  </a:lnTo>
                  <a:lnTo>
                    <a:pt x="353027" y="269852"/>
                  </a:lnTo>
                  <a:lnTo>
                    <a:pt x="334676" y="256201"/>
                  </a:lnTo>
                  <a:lnTo>
                    <a:pt x="311506" y="245482"/>
                  </a:lnTo>
                  <a:lnTo>
                    <a:pt x="283514" y="237693"/>
                  </a:lnTo>
                  <a:lnTo>
                    <a:pt x="296213" y="229273"/>
                  </a:lnTo>
                  <a:lnTo>
                    <a:pt x="307144" y="220016"/>
                  </a:lnTo>
                  <a:lnTo>
                    <a:pt x="316306" y="209923"/>
                  </a:lnTo>
                  <a:lnTo>
                    <a:pt x="323199" y="199732"/>
                  </a:lnTo>
                  <a:lnTo>
                    <a:pt x="132080" y="199732"/>
                  </a:lnTo>
                  <a:lnTo>
                    <a:pt x="132080" y="100457"/>
                  </a:lnTo>
                  <a:lnTo>
                    <a:pt x="335503" y="100457"/>
                  </a:lnTo>
                  <a:lnTo>
                    <a:pt x="333616" y="84710"/>
                  </a:lnTo>
                  <a:lnTo>
                    <a:pt x="316471" y="47635"/>
                  </a:lnTo>
                  <a:lnTo>
                    <a:pt x="287896" y="21165"/>
                  </a:lnTo>
                  <a:lnTo>
                    <a:pt x="247891" y="5289"/>
                  </a:lnTo>
                  <a:lnTo>
                    <a:pt x="196456" y="0"/>
                  </a:lnTo>
                  <a:close/>
                </a:path>
                <a:path w="386715" h="508000">
                  <a:moveTo>
                    <a:pt x="373552" y="300202"/>
                  </a:moveTo>
                  <a:lnTo>
                    <a:pt x="159169" y="300202"/>
                  </a:lnTo>
                  <a:lnTo>
                    <a:pt x="175485" y="300340"/>
                  </a:lnTo>
                  <a:lnTo>
                    <a:pt x="189207" y="300756"/>
                  </a:lnTo>
                  <a:lnTo>
                    <a:pt x="228831" y="308616"/>
                  </a:lnTo>
                  <a:lnTo>
                    <a:pt x="254495" y="354520"/>
                  </a:lnTo>
                  <a:lnTo>
                    <a:pt x="253080" y="367400"/>
                  </a:lnTo>
                  <a:lnTo>
                    <a:pt x="219950" y="400660"/>
                  </a:lnTo>
                  <a:lnTo>
                    <a:pt x="161391" y="407352"/>
                  </a:lnTo>
                  <a:lnTo>
                    <a:pt x="380368" y="407352"/>
                  </a:lnTo>
                  <a:lnTo>
                    <a:pt x="384510" y="390585"/>
                  </a:lnTo>
                  <a:lnTo>
                    <a:pt x="386524" y="363448"/>
                  </a:lnTo>
                  <a:lnTo>
                    <a:pt x="385282" y="342169"/>
                  </a:lnTo>
                  <a:lnTo>
                    <a:pt x="381547" y="322241"/>
                  </a:lnTo>
                  <a:lnTo>
                    <a:pt x="375310" y="303664"/>
                  </a:lnTo>
                  <a:lnTo>
                    <a:pt x="373552" y="300202"/>
                  </a:lnTo>
                  <a:close/>
                </a:path>
                <a:path w="386715" h="508000">
                  <a:moveTo>
                    <a:pt x="335503" y="100457"/>
                  </a:moveTo>
                  <a:lnTo>
                    <a:pt x="156159" y="100457"/>
                  </a:lnTo>
                  <a:lnTo>
                    <a:pt x="164960" y="100674"/>
                  </a:lnTo>
                  <a:lnTo>
                    <a:pt x="172832" y="101342"/>
                  </a:lnTo>
                  <a:lnTo>
                    <a:pt x="209135" y="121137"/>
                  </a:lnTo>
                  <a:lnTo>
                    <a:pt x="216915" y="149885"/>
                  </a:lnTo>
                  <a:lnTo>
                    <a:pt x="216175" y="159348"/>
                  </a:lnTo>
                  <a:lnTo>
                    <a:pt x="185427" y="195549"/>
                  </a:lnTo>
                  <a:lnTo>
                    <a:pt x="156159" y="199732"/>
                  </a:lnTo>
                  <a:lnTo>
                    <a:pt x="323199" y="199732"/>
                  </a:lnTo>
                  <a:lnTo>
                    <a:pt x="338354" y="151490"/>
                  </a:lnTo>
                  <a:lnTo>
                    <a:pt x="339331" y="132397"/>
                  </a:lnTo>
                  <a:lnTo>
                    <a:pt x="335503" y="100457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5" name="object 1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07935" y="5574791"/>
              <a:ext cx="107696" cy="122135"/>
            </a:xfrm>
            <a:prstGeom prst="rect">
              <a:avLst/>
            </a:prstGeom>
          </p:spPr>
        </p:pic>
        <p:pic>
          <p:nvPicPr>
            <p:cNvPr id="16" name="object 16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007935" y="5774537"/>
              <a:ext cx="145275" cy="130009"/>
            </a:xfrm>
            <a:prstGeom prst="rect">
              <a:avLst/>
            </a:prstGeom>
          </p:spPr>
        </p:pic>
        <p:sp>
          <p:nvSpPr>
            <p:cNvPr id="17" name="object 17"/>
            <p:cNvSpPr/>
            <p:nvPr/>
          </p:nvSpPr>
          <p:spPr>
            <a:xfrm>
              <a:off x="887285" y="5485764"/>
              <a:ext cx="386715" cy="508000"/>
            </a:xfrm>
            <a:custGeom>
              <a:avLst/>
              <a:gdLst/>
              <a:ahLst/>
              <a:cxnLst/>
              <a:rect l="l" t="t" r="r" b="b"/>
              <a:pathLst>
                <a:path w="386715" h="508000">
                  <a:moveTo>
                    <a:pt x="0" y="0"/>
                  </a:moveTo>
                  <a:lnTo>
                    <a:pt x="196456" y="0"/>
                  </a:lnTo>
                  <a:lnTo>
                    <a:pt x="247891" y="5289"/>
                  </a:lnTo>
                  <a:lnTo>
                    <a:pt x="287896" y="21165"/>
                  </a:lnTo>
                  <a:lnTo>
                    <a:pt x="316471" y="47635"/>
                  </a:lnTo>
                  <a:lnTo>
                    <a:pt x="333616" y="84710"/>
                  </a:lnTo>
                  <a:lnTo>
                    <a:pt x="339331" y="132397"/>
                  </a:lnTo>
                  <a:lnTo>
                    <a:pt x="338354" y="151490"/>
                  </a:lnTo>
                  <a:lnTo>
                    <a:pt x="323697" y="198996"/>
                  </a:lnTo>
                  <a:lnTo>
                    <a:pt x="296213" y="229273"/>
                  </a:lnTo>
                  <a:lnTo>
                    <a:pt x="283514" y="237693"/>
                  </a:lnTo>
                  <a:lnTo>
                    <a:pt x="311506" y="245482"/>
                  </a:lnTo>
                  <a:lnTo>
                    <a:pt x="353027" y="269852"/>
                  </a:lnTo>
                  <a:lnTo>
                    <a:pt x="375310" y="303664"/>
                  </a:lnTo>
                  <a:lnTo>
                    <a:pt x="385282" y="342169"/>
                  </a:lnTo>
                  <a:lnTo>
                    <a:pt x="386524" y="363448"/>
                  </a:lnTo>
                  <a:lnTo>
                    <a:pt x="384510" y="390585"/>
                  </a:lnTo>
                  <a:lnTo>
                    <a:pt x="368366" y="436909"/>
                  </a:lnTo>
                  <a:lnTo>
                    <a:pt x="327705" y="478721"/>
                  </a:lnTo>
                  <a:lnTo>
                    <a:pt x="256267" y="504577"/>
                  </a:lnTo>
                  <a:lnTo>
                    <a:pt x="211340" y="507809"/>
                  </a:lnTo>
                  <a:lnTo>
                    <a:pt x="0" y="507809"/>
                  </a:lnTo>
                  <a:lnTo>
                    <a:pt x="0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8" name="object 18"/>
          <p:cNvGrpSpPr/>
          <p:nvPr/>
        </p:nvGrpSpPr>
        <p:grpSpPr>
          <a:xfrm>
            <a:off x="6755003" y="5527547"/>
            <a:ext cx="468630" cy="530860"/>
            <a:chOff x="6755003" y="5527547"/>
            <a:chExt cx="468630" cy="530860"/>
          </a:xfrm>
        </p:grpSpPr>
        <p:sp>
          <p:nvSpPr>
            <p:cNvPr id="19" name="object 19"/>
            <p:cNvSpPr/>
            <p:nvPr/>
          </p:nvSpPr>
          <p:spPr>
            <a:xfrm>
              <a:off x="6766433" y="5538977"/>
              <a:ext cx="445770" cy="508000"/>
            </a:xfrm>
            <a:custGeom>
              <a:avLst/>
              <a:gdLst/>
              <a:ahLst/>
              <a:cxnLst/>
              <a:rect l="l" t="t" r="r" b="b"/>
              <a:pathLst>
                <a:path w="445770" h="508000">
                  <a:moveTo>
                    <a:pt x="194945" y="0"/>
                  </a:moveTo>
                  <a:lnTo>
                    <a:pt x="0" y="0"/>
                  </a:lnTo>
                  <a:lnTo>
                    <a:pt x="0" y="507873"/>
                  </a:lnTo>
                  <a:lnTo>
                    <a:pt x="194945" y="507873"/>
                  </a:lnTo>
                  <a:lnTo>
                    <a:pt x="215328" y="507011"/>
                  </a:lnTo>
                  <a:lnTo>
                    <a:pt x="255524" y="500125"/>
                  </a:lnTo>
                  <a:lnTo>
                    <a:pt x="310838" y="478485"/>
                  </a:lnTo>
                  <a:lnTo>
                    <a:pt x="343042" y="457681"/>
                  </a:lnTo>
                  <a:lnTo>
                    <a:pt x="371937" y="431693"/>
                  </a:lnTo>
                  <a:lnTo>
                    <a:pt x="397510" y="400519"/>
                  </a:lnTo>
                  <a:lnTo>
                    <a:pt x="399196" y="397738"/>
                  </a:lnTo>
                  <a:lnTo>
                    <a:pt x="132080" y="397738"/>
                  </a:lnTo>
                  <a:lnTo>
                    <a:pt x="132080" y="110121"/>
                  </a:lnTo>
                  <a:lnTo>
                    <a:pt x="399654" y="110121"/>
                  </a:lnTo>
                  <a:lnTo>
                    <a:pt x="380269" y="85001"/>
                  </a:lnTo>
                  <a:lnTo>
                    <a:pt x="327406" y="39751"/>
                  </a:lnTo>
                  <a:lnTo>
                    <a:pt x="263747" y="9921"/>
                  </a:lnTo>
                  <a:lnTo>
                    <a:pt x="230000" y="2478"/>
                  </a:lnTo>
                  <a:lnTo>
                    <a:pt x="194945" y="0"/>
                  </a:lnTo>
                  <a:close/>
                </a:path>
                <a:path w="445770" h="508000">
                  <a:moveTo>
                    <a:pt x="399654" y="110121"/>
                  </a:moveTo>
                  <a:lnTo>
                    <a:pt x="162178" y="110121"/>
                  </a:lnTo>
                  <a:lnTo>
                    <a:pt x="198614" y="113362"/>
                  </a:lnTo>
                  <a:lnTo>
                    <a:pt x="230203" y="123085"/>
                  </a:lnTo>
                  <a:lnTo>
                    <a:pt x="278892" y="161975"/>
                  </a:lnTo>
                  <a:lnTo>
                    <a:pt x="301005" y="204503"/>
                  </a:lnTo>
                  <a:lnTo>
                    <a:pt x="308356" y="253746"/>
                  </a:lnTo>
                  <a:lnTo>
                    <a:pt x="306520" y="279227"/>
                  </a:lnTo>
                  <a:lnTo>
                    <a:pt x="291800" y="325296"/>
                  </a:lnTo>
                  <a:lnTo>
                    <a:pt x="257101" y="368570"/>
                  </a:lnTo>
                  <a:lnTo>
                    <a:pt x="198756" y="394497"/>
                  </a:lnTo>
                  <a:lnTo>
                    <a:pt x="162178" y="397738"/>
                  </a:lnTo>
                  <a:lnTo>
                    <a:pt x="399196" y="397738"/>
                  </a:lnTo>
                  <a:lnTo>
                    <a:pt x="418419" y="366027"/>
                  </a:lnTo>
                  <a:lnTo>
                    <a:pt x="433339" y="330066"/>
                  </a:lnTo>
                  <a:lnTo>
                    <a:pt x="442283" y="292638"/>
                  </a:lnTo>
                  <a:lnTo>
                    <a:pt x="445262" y="253746"/>
                  </a:lnTo>
                  <a:lnTo>
                    <a:pt x="443640" y="225492"/>
                  </a:lnTo>
                  <a:lnTo>
                    <a:pt x="438769" y="197656"/>
                  </a:lnTo>
                  <a:lnTo>
                    <a:pt x="430635" y="170239"/>
                  </a:lnTo>
                  <a:lnTo>
                    <a:pt x="419226" y="143243"/>
                  </a:lnTo>
                  <a:lnTo>
                    <a:pt x="401486" y="112495"/>
                  </a:lnTo>
                  <a:lnTo>
                    <a:pt x="399654" y="110121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0" name="object 20"/>
            <p:cNvSpPr/>
            <p:nvPr/>
          </p:nvSpPr>
          <p:spPr>
            <a:xfrm>
              <a:off x="6766433" y="5538977"/>
              <a:ext cx="445770" cy="508000"/>
            </a:xfrm>
            <a:custGeom>
              <a:avLst/>
              <a:gdLst/>
              <a:ahLst/>
              <a:cxnLst/>
              <a:rect l="l" t="t" r="r" b="b"/>
              <a:pathLst>
                <a:path w="445770" h="508000">
                  <a:moveTo>
                    <a:pt x="132080" y="110121"/>
                  </a:moveTo>
                  <a:lnTo>
                    <a:pt x="132080" y="397738"/>
                  </a:lnTo>
                  <a:lnTo>
                    <a:pt x="162178" y="397738"/>
                  </a:lnTo>
                  <a:lnTo>
                    <a:pt x="230393" y="384775"/>
                  </a:lnTo>
                  <a:lnTo>
                    <a:pt x="278892" y="345884"/>
                  </a:lnTo>
                  <a:lnTo>
                    <a:pt x="301005" y="303077"/>
                  </a:lnTo>
                  <a:lnTo>
                    <a:pt x="308356" y="253746"/>
                  </a:lnTo>
                  <a:lnTo>
                    <a:pt x="306520" y="228285"/>
                  </a:lnTo>
                  <a:lnTo>
                    <a:pt x="291800" y="182399"/>
                  </a:lnTo>
                  <a:lnTo>
                    <a:pt x="256958" y="139289"/>
                  </a:lnTo>
                  <a:lnTo>
                    <a:pt x="198614" y="113362"/>
                  </a:lnTo>
                  <a:lnTo>
                    <a:pt x="162178" y="110121"/>
                  </a:lnTo>
                  <a:lnTo>
                    <a:pt x="132080" y="110121"/>
                  </a:lnTo>
                  <a:close/>
                </a:path>
                <a:path w="445770" h="508000">
                  <a:moveTo>
                    <a:pt x="0" y="0"/>
                  </a:moveTo>
                  <a:lnTo>
                    <a:pt x="194945" y="0"/>
                  </a:lnTo>
                  <a:lnTo>
                    <a:pt x="230000" y="2478"/>
                  </a:lnTo>
                  <a:lnTo>
                    <a:pt x="296207" y="22342"/>
                  </a:lnTo>
                  <a:lnTo>
                    <a:pt x="355576" y="60754"/>
                  </a:lnTo>
                  <a:lnTo>
                    <a:pt x="401486" y="112495"/>
                  </a:lnTo>
                  <a:lnTo>
                    <a:pt x="430635" y="170239"/>
                  </a:lnTo>
                  <a:lnTo>
                    <a:pt x="443640" y="225492"/>
                  </a:lnTo>
                  <a:lnTo>
                    <a:pt x="445262" y="253746"/>
                  </a:lnTo>
                  <a:lnTo>
                    <a:pt x="442283" y="292638"/>
                  </a:lnTo>
                  <a:lnTo>
                    <a:pt x="433339" y="330066"/>
                  </a:lnTo>
                  <a:lnTo>
                    <a:pt x="418419" y="366027"/>
                  </a:lnTo>
                  <a:lnTo>
                    <a:pt x="397510" y="400519"/>
                  </a:lnTo>
                  <a:lnTo>
                    <a:pt x="371937" y="431693"/>
                  </a:lnTo>
                  <a:lnTo>
                    <a:pt x="343042" y="457681"/>
                  </a:lnTo>
                  <a:lnTo>
                    <a:pt x="310838" y="478485"/>
                  </a:lnTo>
                  <a:lnTo>
                    <a:pt x="275336" y="494106"/>
                  </a:lnTo>
                  <a:lnTo>
                    <a:pt x="235521" y="504428"/>
                  </a:lnTo>
                  <a:lnTo>
                    <a:pt x="194945" y="507873"/>
                  </a:lnTo>
                  <a:lnTo>
                    <a:pt x="0" y="507873"/>
                  </a:lnTo>
                  <a:lnTo>
                    <a:pt x="0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21" name="object 21"/>
          <p:cNvGrpSpPr/>
          <p:nvPr/>
        </p:nvGrpSpPr>
        <p:grpSpPr>
          <a:xfrm>
            <a:off x="6745223" y="3992117"/>
            <a:ext cx="411480" cy="555625"/>
            <a:chOff x="6745223" y="3992117"/>
            <a:chExt cx="411480" cy="555625"/>
          </a:xfrm>
        </p:grpSpPr>
        <p:sp>
          <p:nvSpPr>
            <p:cNvPr id="22" name="object 22"/>
            <p:cNvSpPr/>
            <p:nvPr/>
          </p:nvSpPr>
          <p:spPr>
            <a:xfrm>
              <a:off x="6756653" y="4003547"/>
              <a:ext cx="388620" cy="532765"/>
            </a:xfrm>
            <a:custGeom>
              <a:avLst/>
              <a:gdLst/>
              <a:ahLst/>
              <a:cxnLst/>
              <a:rect l="l" t="t" r="r" b="b"/>
              <a:pathLst>
                <a:path w="388620" h="532764">
                  <a:moveTo>
                    <a:pt x="269748" y="0"/>
                  </a:moveTo>
                  <a:lnTo>
                    <a:pt x="222575" y="3835"/>
                  </a:lnTo>
                  <a:lnTo>
                    <a:pt x="178022" y="15351"/>
                  </a:lnTo>
                  <a:lnTo>
                    <a:pt x="136088" y="34557"/>
                  </a:lnTo>
                  <a:lnTo>
                    <a:pt x="96774" y="61468"/>
                  </a:lnTo>
                  <a:lnTo>
                    <a:pt x="61935" y="94782"/>
                  </a:lnTo>
                  <a:lnTo>
                    <a:pt x="34838" y="131937"/>
                  </a:lnTo>
                  <a:lnTo>
                    <a:pt x="15483" y="172933"/>
                  </a:lnTo>
                  <a:lnTo>
                    <a:pt x="3870" y="217769"/>
                  </a:lnTo>
                  <a:lnTo>
                    <a:pt x="0" y="266445"/>
                  </a:lnTo>
                  <a:lnTo>
                    <a:pt x="3870" y="314985"/>
                  </a:lnTo>
                  <a:lnTo>
                    <a:pt x="15483" y="359714"/>
                  </a:lnTo>
                  <a:lnTo>
                    <a:pt x="34838" y="400634"/>
                  </a:lnTo>
                  <a:lnTo>
                    <a:pt x="61935" y="437743"/>
                  </a:lnTo>
                  <a:lnTo>
                    <a:pt x="96774" y="471043"/>
                  </a:lnTo>
                  <a:lnTo>
                    <a:pt x="136018" y="497899"/>
                  </a:lnTo>
                  <a:lnTo>
                    <a:pt x="177752" y="517112"/>
                  </a:lnTo>
                  <a:lnTo>
                    <a:pt x="221986" y="528657"/>
                  </a:lnTo>
                  <a:lnTo>
                    <a:pt x="268731" y="532510"/>
                  </a:lnTo>
                  <a:lnTo>
                    <a:pt x="296856" y="530893"/>
                  </a:lnTo>
                  <a:lnTo>
                    <a:pt x="326183" y="526049"/>
                  </a:lnTo>
                  <a:lnTo>
                    <a:pt x="356725" y="517991"/>
                  </a:lnTo>
                  <a:lnTo>
                    <a:pt x="388493" y="506729"/>
                  </a:lnTo>
                  <a:lnTo>
                    <a:pt x="388493" y="348614"/>
                  </a:lnTo>
                  <a:lnTo>
                    <a:pt x="378987" y="359495"/>
                  </a:lnTo>
                  <a:lnTo>
                    <a:pt x="369506" y="368887"/>
                  </a:lnTo>
                  <a:lnTo>
                    <a:pt x="332472" y="392493"/>
                  </a:lnTo>
                  <a:lnTo>
                    <a:pt x="294423" y="403161"/>
                  </a:lnTo>
                  <a:lnTo>
                    <a:pt x="274447" y="404494"/>
                  </a:lnTo>
                  <a:lnTo>
                    <a:pt x="249582" y="402564"/>
                  </a:lnTo>
                  <a:lnTo>
                    <a:pt x="204902" y="387082"/>
                  </a:lnTo>
                  <a:lnTo>
                    <a:pt x="164036" y="352099"/>
                  </a:lnTo>
                  <a:lnTo>
                    <a:pt x="140033" y="298569"/>
                  </a:lnTo>
                  <a:lnTo>
                    <a:pt x="137032" y="266445"/>
                  </a:lnTo>
                  <a:lnTo>
                    <a:pt x="140033" y="234084"/>
                  </a:lnTo>
                  <a:lnTo>
                    <a:pt x="164036" y="180363"/>
                  </a:lnTo>
                  <a:lnTo>
                    <a:pt x="204902" y="145428"/>
                  </a:lnTo>
                  <a:lnTo>
                    <a:pt x="249582" y="129946"/>
                  </a:lnTo>
                  <a:lnTo>
                    <a:pt x="274447" y="128015"/>
                  </a:lnTo>
                  <a:lnTo>
                    <a:pt x="294423" y="129349"/>
                  </a:lnTo>
                  <a:lnTo>
                    <a:pt x="332472" y="140017"/>
                  </a:lnTo>
                  <a:lnTo>
                    <a:pt x="369649" y="163798"/>
                  </a:lnTo>
                  <a:lnTo>
                    <a:pt x="388493" y="183769"/>
                  </a:lnTo>
                  <a:lnTo>
                    <a:pt x="388493" y="25653"/>
                  </a:lnTo>
                  <a:lnTo>
                    <a:pt x="356365" y="14466"/>
                  </a:lnTo>
                  <a:lnTo>
                    <a:pt x="325881" y="6445"/>
                  </a:lnTo>
                  <a:lnTo>
                    <a:pt x="297017" y="1615"/>
                  </a:lnTo>
                  <a:lnTo>
                    <a:pt x="269748" y="0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3" name="object 23"/>
            <p:cNvSpPr/>
            <p:nvPr/>
          </p:nvSpPr>
          <p:spPr>
            <a:xfrm>
              <a:off x="6756653" y="4003547"/>
              <a:ext cx="388620" cy="532765"/>
            </a:xfrm>
            <a:custGeom>
              <a:avLst/>
              <a:gdLst/>
              <a:ahLst/>
              <a:cxnLst/>
              <a:rect l="l" t="t" r="r" b="b"/>
              <a:pathLst>
                <a:path w="388620" h="532764">
                  <a:moveTo>
                    <a:pt x="269748" y="0"/>
                  </a:moveTo>
                  <a:lnTo>
                    <a:pt x="297017" y="1615"/>
                  </a:lnTo>
                  <a:lnTo>
                    <a:pt x="325881" y="6445"/>
                  </a:lnTo>
                  <a:lnTo>
                    <a:pt x="356365" y="14466"/>
                  </a:lnTo>
                  <a:lnTo>
                    <a:pt x="388493" y="25653"/>
                  </a:lnTo>
                  <a:lnTo>
                    <a:pt x="388493" y="183769"/>
                  </a:lnTo>
                  <a:lnTo>
                    <a:pt x="379112" y="173104"/>
                  </a:lnTo>
                  <a:lnTo>
                    <a:pt x="369649" y="163798"/>
                  </a:lnTo>
                  <a:lnTo>
                    <a:pt x="332472" y="140017"/>
                  </a:lnTo>
                  <a:lnTo>
                    <a:pt x="294423" y="129349"/>
                  </a:lnTo>
                  <a:lnTo>
                    <a:pt x="274447" y="128015"/>
                  </a:lnTo>
                  <a:lnTo>
                    <a:pt x="249582" y="129946"/>
                  </a:lnTo>
                  <a:lnTo>
                    <a:pt x="204902" y="145428"/>
                  </a:lnTo>
                  <a:lnTo>
                    <a:pt x="164036" y="180363"/>
                  </a:lnTo>
                  <a:lnTo>
                    <a:pt x="140033" y="234084"/>
                  </a:lnTo>
                  <a:lnTo>
                    <a:pt x="137032" y="266445"/>
                  </a:lnTo>
                  <a:lnTo>
                    <a:pt x="140033" y="298569"/>
                  </a:lnTo>
                  <a:lnTo>
                    <a:pt x="164036" y="352099"/>
                  </a:lnTo>
                  <a:lnTo>
                    <a:pt x="204902" y="387082"/>
                  </a:lnTo>
                  <a:lnTo>
                    <a:pt x="249582" y="402564"/>
                  </a:lnTo>
                  <a:lnTo>
                    <a:pt x="274447" y="404494"/>
                  </a:lnTo>
                  <a:lnTo>
                    <a:pt x="294423" y="403161"/>
                  </a:lnTo>
                  <a:lnTo>
                    <a:pt x="332472" y="392493"/>
                  </a:lnTo>
                  <a:lnTo>
                    <a:pt x="369506" y="368887"/>
                  </a:lnTo>
                  <a:lnTo>
                    <a:pt x="388493" y="348614"/>
                  </a:lnTo>
                  <a:lnTo>
                    <a:pt x="388493" y="506729"/>
                  </a:lnTo>
                  <a:lnTo>
                    <a:pt x="356725" y="517991"/>
                  </a:lnTo>
                  <a:lnTo>
                    <a:pt x="326183" y="526049"/>
                  </a:lnTo>
                  <a:lnTo>
                    <a:pt x="296856" y="530893"/>
                  </a:lnTo>
                  <a:lnTo>
                    <a:pt x="268731" y="532510"/>
                  </a:lnTo>
                  <a:lnTo>
                    <a:pt x="221986" y="528657"/>
                  </a:lnTo>
                  <a:lnTo>
                    <a:pt x="177752" y="517112"/>
                  </a:lnTo>
                  <a:lnTo>
                    <a:pt x="136018" y="497899"/>
                  </a:lnTo>
                  <a:lnTo>
                    <a:pt x="96774" y="471043"/>
                  </a:lnTo>
                  <a:lnTo>
                    <a:pt x="61935" y="437743"/>
                  </a:lnTo>
                  <a:lnTo>
                    <a:pt x="34838" y="400634"/>
                  </a:lnTo>
                  <a:lnTo>
                    <a:pt x="15483" y="359714"/>
                  </a:lnTo>
                  <a:lnTo>
                    <a:pt x="3870" y="314985"/>
                  </a:lnTo>
                  <a:lnTo>
                    <a:pt x="0" y="266445"/>
                  </a:lnTo>
                  <a:lnTo>
                    <a:pt x="3870" y="217769"/>
                  </a:lnTo>
                  <a:lnTo>
                    <a:pt x="15483" y="172933"/>
                  </a:lnTo>
                  <a:lnTo>
                    <a:pt x="34838" y="131937"/>
                  </a:lnTo>
                  <a:lnTo>
                    <a:pt x="61935" y="94782"/>
                  </a:lnTo>
                  <a:lnTo>
                    <a:pt x="96774" y="61468"/>
                  </a:lnTo>
                  <a:lnTo>
                    <a:pt x="136088" y="34557"/>
                  </a:lnTo>
                  <a:lnTo>
                    <a:pt x="178022" y="15351"/>
                  </a:lnTo>
                  <a:lnTo>
                    <a:pt x="222575" y="3835"/>
                  </a:lnTo>
                  <a:lnTo>
                    <a:pt x="269748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4" name="object 24"/>
          <p:cNvSpPr txBox="1">
            <a:spLocks noGrp="1"/>
          </p:cNvSpPr>
          <p:nvPr>
            <p:ph type="title"/>
          </p:nvPr>
        </p:nvSpPr>
        <p:spPr>
          <a:xfrm>
            <a:off x="3357753" y="1098296"/>
            <a:ext cx="4175125" cy="577215"/>
          </a:xfrm>
          <a:prstGeom prst="rect"/>
        </p:spPr>
        <p:txBody>
          <a:bodyPr wrap="square" lIns="0" tIns="9525" rIns="0" bIns="0" rtlCol="0" vert="horz">
            <a:spAutoFit/>
          </a:bodyPr>
          <a:lstStyle/>
          <a:p>
            <a:pPr marL="12700" marR="5080">
              <a:lnSpc>
                <a:spcPct val="101099"/>
              </a:lnSpc>
              <a:spcBef>
                <a:spcPts val="75"/>
              </a:spcBef>
            </a:pP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Que</a:t>
            </a:r>
            <a:r>
              <a:rPr dirty="0" spc="-15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pc="-5">
                <a:solidFill>
                  <a:srgbClr val="000000"/>
                </a:solidFill>
                <a:latin typeface="Calibri"/>
                <a:cs typeface="Calibri"/>
              </a:rPr>
              <a:t>atitude</a:t>
            </a:r>
            <a:r>
              <a:rPr dirty="0" spc="-15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de</a:t>
            </a:r>
            <a:r>
              <a:rPr dirty="0" spc="-5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pc="-10">
                <a:solidFill>
                  <a:srgbClr val="000000"/>
                </a:solidFill>
                <a:latin typeface="Calibri"/>
                <a:cs typeface="Calibri"/>
              </a:rPr>
              <a:t>Caifás</a:t>
            </a:r>
            <a:r>
              <a:rPr dirty="0" spc="-5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tinha</a:t>
            </a:r>
            <a:r>
              <a:rPr dirty="0" spc="-3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sido</a:t>
            </a:r>
            <a:r>
              <a:rPr dirty="0" spc="-25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pc="-5">
                <a:solidFill>
                  <a:srgbClr val="000000"/>
                </a:solidFill>
                <a:latin typeface="Calibri"/>
                <a:cs typeface="Calibri"/>
              </a:rPr>
              <a:t>proibida</a:t>
            </a:r>
            <a:r>
              <a:rPr dirty="0" spc="-5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na </a:t>
            </a:r>
            <a:r>
              <a:rPr dirty="0" spc="-395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lei</a:t>
            </a:r>
            <a:r>
              <a:rPr dirty="0" spc="-3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pc="-5">
                <a:solidFill>
                  <a:srgbClr val="000000"/>
                </a:solidFill>
                <a:latin typeface="Calibri"/>
                <a:cs typeface="Calibri"/>
              </a:rPr>
              <a:t>levítica?</a:t>
            </a:r>
          </a:p>
        </p:txBody>
      </p:sp>
      <p:sp>
        <p:nvSpPr>
          <p:cNvPr id="25" name="object 25"/>
          <p:cNvSpPr txBox="1"/>
          <p:nvPr/>
        </p:nvSpPr>
        <p:spPr>
          <a:xfrm>
            <a:off x="1801495" y="5478881"/>
            <a:ext cx="3336925" cy="574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35">
                <a:latin typeface="Calibri"/>
                <a:cs typeface="Calibri"/>
              </a:rPr>
              <a:t>Tomar</a:t>
            </a:r>
            <a:r>
              <a:rPr dirty="0" sz="1800" spc="-2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partido </a:t>
            </a:r>
            <a:r>
              <a:rPr dirty="0" sz="1800" spc="-10">
                <a:latin typeface="Calibri"/>
                <a:cs typeface="Calibri"/>
              </a:rPr>
              <a:t>político</a:t>
            </a:r>
            <a:r>
              <a:rPr dirty="0" sz="1800" spc="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em </a:t>
            </a:r>
            <a:r>
              <a:rPr dirty="0" sz="1800" spc="-15">
                <a:latin typeface="Calibri"/>
                <a:cs typeface="Calibri"/>
              </a:rPr>
              <a:t>favor</a:t>
            </a:r>
            <a:r>
              <a:rPr dirty="0" sz="1800" spc="-3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dos</a:t>
            </a:r>
            <a:endParaRPr sz="1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dirty="0" sz="1800" spc="-10">
                <a:latin typeface="Calibri"/>
                <a:cs typeface="Calibri"/>
              </a:rPr>
              <a:t>inimigos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USB - Camila Requena</dc:creator>
  <dc:title>Apresentação do PowerPoint</dc:title>
  <dcterms:created xsi:type="dcterms:W3CDTF">2021-11-11T18:27:59Z</dcterms:created>
  <dcterms:modified xsi:type="dcterms:W3CDTF">2021-11-11T18:27:59Z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2021-11-10T00:00:00Z</vt:filetime>
  </property>
  <property fmtid="{D5CDD505-2E9C-101B-9397-08002B2CF9AE}" pid="3" name="Creator">
    <vt:lpwstr>Microsoft® PowerPoint® para Office 365</vt:lpwstr>
  </property>
  <property fmtid="{D5CDD505-2E9C-101B-9397-08002B2CF9AE}" pid="4" name="LastSaved">
    <vt:filetime>2021-11-11T00:00:00Z</vt:filetime>
  </property>
</Properties>
</file>