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17993" y="1046479"/>
            <a:ext cx="714375" cy="961390"/>
          </a:xfrm>
          <a:custGeom>
            <a:avLst/>
            <a:gdLst/>
            <a:ahLst/>
            <a:cxnLst/>
            <a:rect l="l" t="t" r="r" b="b"/>
            <a:pathLst>
              <a:path w="714375" h="961389">
                <a:moveTo>
                  <a:pt x="605091" y="820293"/>
                </a:moveTo>
                <a:lnTo>
                  <a:pt x="397192" y="820293"/>
                </a:lnTo>
                <a:lnTo>
                  <a:pt x="397192" y="961263"/>
                </a:lnTo>
                <a:lnTo>
                  <a:pt x="605091" y="961263"/>
                </a:lnTo>
                <a:lnTo>
                  <a:pt x="605091" y="820293"/>
                </a:lnTo>
                <a:close/>
              </a:path>
              <a:path w="714375" h="961389">
                <a:moveTo>
                  <a:pt x="605091" y="0"/>
                </a:moveTo>
                <a:lnTo>
                  <a:pt x="397192" y="0"/>
                </a:lnTo>
                <a:lnTo>
                  <a:pt x="0" y="652526"/>
                </a:lnTo>
                <a:lnTo>
                  <a:pt x="0" y="820293"/>
                </a:lnTo>
                <a:lnTo>
                  <a:pt x="639127" y="820293"/>
                </a:lnTo>
                <a:lnTo>
                  <a:pt x="714184" y="636016"/>
                </a:lnTo>
                <a:lnTo>
                  <a:pt x="208851" y="636016"/>
                </a:lnTo>
                <a:lnTo>
                  <a:pt x="397192" y="342773"/>
                </a:lnTo>
                <a:lnTo>
                  <a:pt x="605091" y="342773"/>
                </a:lnTo>
                <a:lnTo>
                  <a:pt x="605091" y="0"/>
                </a:lnTo>
                <a:close/>
              </a:path>
              <a:path w="714375" h="961389">
                <a:moveTo>
                  <a:pt x="605091" y="342773"/>
                </a:moveTo>
                <a:lnTo>
                  <a:pt x="397192" y="342773"/>
                </a:lnTo>
                <a:lnTo>
                  <a:pt x="397192" y="636016"/>
                </a:lnTo>
                <a:lnTo>
                  <a:pt x="605091" y="636016"/>
                </a:lnTo>
                <a:lnTo>
                  <a:pt x="605091" y="342773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17993" y="1046479"/>
            <a:ext cx="714375" cy="961390"/>
          </a:xfrm>
          <a:custGeom>
            <a:avLst/>
            <a:gdLst/>
            <a:ahLst/>
            <a:cxnLst/>
            <a:rect l="l" t="t" r="r" b="b"/>
            <a:pathLst>
              <a:path w="714375" h="961389">
                <a:moveTo>
                  <a:pt x="397192" y="342773"/>
                </a:moveTo>
                <a:lnTo>
                  <a:pt x="208851" y="636016"/>
                </a:lnTo>
                <a:lnTo>
                  <a:pt x="397192" y="636016"/>
                </a:lnTo>
                <a:lnTo>
                  <a:pt x="397192" y="342773"/>
                </a:lnTo>
                <a:close/>
              </a:path>
              <a:path w="714375" h="961389">
                <a:moveTo>
                  <a:pt x="397192" y="0"/>
                </a:moveTo>
                <a:lnTo>
                  <a:pt x="605091" y="0"/>
                </a:lnTo>
                <a:lnTo>
                  <a:pt x="605091" y="636016"/>
                </a:lnTo>
                <a:lnTo>
                  <a:pt x="714184" y="636016"/>
                </a:lnTo>
                <a:lnTo>
                  <a:pt x="639127" y="820293"/>
                </a:lnTo>
                <a:lnTo>
                  <a:pt x="605091" y="820293"/>
                </a:lnTo>
                <a:lnTo>
                  <a:pt x="605091" y="961263"/>
                </a:lnTo>
                <a:lnTo>
                  <a:pt x="397192" y="961263"/>
                </a:lnTo>
                <a:lnTo>
                  <a:pt x="397192" y="820293"/>
                </a:lnTo>
                <a:lnTo>
                  <a:pt x="0" y="820293"/>
                </a:lnTo>
                <a:lnTo>
                  <a:pt x="0" y="652526"/>
                </a:lnTo>
                <a:lnTo>
                  <a:pt x="397192" y="0"/>
                </a:lnTo>
                <a:close/>
              </a:path>
            </a:pathLst>
          </a:custGeom>
          <a:ln w="2286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4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06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42286" y="3903345"/>
            <a:ext cx="2871470" cy="851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Apontou </a:t>
            </a:r>
            <a:r>
              <a:rPr dirty="0" sz="1800" spc="-10">
                <a:latin typeface="Calibri"/>
                <a:cs typeface="Calibri"/>
              </a:rPr>
              <a:t>para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Mestre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disse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aos </a:t>
            </a:r>
            <a:r>
              <a:rPr dirty="0" sz="1800" spc="-5">
                <a:latin typeface="Calibri"/>
                <a:cs typeface="Calibri"/>
              </a:rPr>
              <a:t>soldados: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5">
                <a:latin typeface="Calibri"/>
                <a:cs typeface="Calibri"/>
              </a:rPr>
              <a:t>“É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este!”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3863" y="3964940"/>
            <a:ext cx="273875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Avisou </a:t>
            </a:r>
            <a:r>
              <a:rPr dirty="0" sz="1800" spc="-5">
                <a:latin typeface="Calibri"/>
                <a:cs typeface="Calibri"/>
              </a:rPr>
              <a:t>os discípulos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 spc="-5">
                <a:latin typeface="Calibri"/>
                <a:cs typeface="Calibri"/>
              </a:rPr>
              <a:t>que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fugissem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2286" y="5471566"/>
            <a:ext cx="314833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Disse: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“Salve,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Mestre!”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beijou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10">
                <a:latin typeface="Calibri"/>
                <a:cs typeface="Calibri"/>
              </a:rPr>
              <a:t>várias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vezes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189223" y="1312926"/>
            <a:ext cx="4005579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Judas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fez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encontrou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Getsêmani?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793863" y="5617565"/>
            <a:ext cx="38493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Beijou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5">
                <a:latin typeface="Calibri"/>
                <a:cs typeface="Calibri"/>
              </a:rPr>
              <a:t> rosto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pediu </a:t>
            </a:r>
            <a:r>
              <a:rPr dirty="0" sz="1800" spc="-5">
                <a:latin typeface="Calibri"/>
                <a:cs typeface="Calibri"/>
              </a:rPr>
              <a:t>desculpas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7183" y="4021073"/>
            <a:ext cx="23806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“Estão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satisfeitos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agora?”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7767" y="4039565"/>
            <a:ext cx="262699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“Estou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Eu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chefiando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alguma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800">
                <a:latin typeface="Calibri"/>
                <a:cs typeface="Calibri"/>
              </a:rPr>
              <a:t>rebelião?”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9017" y="5479186"/>
            <a:ext cx="317182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libri"/>
                <a:cs typeface="Calibri"/>
              </a:rPr>
              <a:t>“Os </a:t>
            </a:r>
            <a:r>
              <a:rPr dirty="0" sz="1800" spc="-5">
                <a:latin typeface="Calibri"/>
                <a:cs typeface="Calibri"/>
              </a:rPr>
              <a:t>discípulos não </a:t>
            </a:r>
            <a:r>
              <a:rPr dirty="0" sz="1800" spc="-10">
                <a:latin typeface="Calibri"/>
                <a:cs typeface="Calibri"/>
              </a:rPr>
              <a:t>têm </a:t>
            </a:r>
            <a:r>
              <a:rPr dirty="0" sz="1800" spc="-5">
                <a:latin typeface="Calibri"/>
                <a:cs typeface="Calibri"/>
              </a:rPr>
              <a:t>nada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ver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isso.”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8985" y="5471566"/>
            <a:ext cx="290385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“Façam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logo</a:t>
            </a:r>
            <a:r>
              <a:rPr dirty="0" sz="1800">
                <a:latin typeface="Calibri"/>
                <a:cs typeface="Calibri"/>
              </a:rPr>
              <a:t> 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vieram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>
                <a:latin typeface="Calibri"/>
                <a:cs typeface="Calibri"/>
              </a:rPr>
              <a:t>fazer”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126994" y="1286383"/>
            <a:ext cx="44062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disse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sacerdotes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anciãos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acompanhavam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multidão?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860"/>
            <a:ext cx="374967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que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palavras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terminou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Sua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oração?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7988"/>
            <a:ext cx="2628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Calibri"/>
                <a:cs typeface="Calibri"/>
              </a:rPr>
              <a:t>“Afasta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Mim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cálice!”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0729" y="5536488"/>
            <a:ext cx="308102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“Não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seja</a:t>
            </a:r>
            <a:r>
              <a:rPr dirty="0" sz="1800" spc="-15">
                <a:latin typeface="Calibri"/>
                <a:cs typeface="Calibri"/>
              </a:rPr>
              <a:t> feito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Eu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quero,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sim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5">
                <a:latin typeface="Calibri"/>
                <a:cs typeface="Calibri"/>
              </a:rPr>
              <a:t>Tu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queres”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35932"/>
            <a:ext cx="27711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“Proteja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Meus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seguidores”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482234"/>
            <a:ext cx="31407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“Que</a:t>
            </a:r>
            <a:r>
              <a:rPr dirty="0" sz="1800">
                <a:latin typeface="Calibri"/>
                <a:cs typeface="Calibri"/>
              </a:rPr>
              <a:t> 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Espírito </a:t>
            </a:r>
            <a:r>
              <a:rPr dirty="0" sz="1800" spc="-5">
                <a:latin typeface="Calibri"/>
                <a:cs typeface="Calibri"/>
              </a:rPr>
              <a:t>venha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sobre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eles”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95547" y="1098296"/>
            <a:ext cx="4127500" cy="851535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 chamou pelo nome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viu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outros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também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estavam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dormindo?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4003294"/>
            <a:ext cx="5695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d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2234"/>
            <a:ext cx="4495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João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3294"/>
            <a:ext cx="5257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8539" y="5482234"/>
            <a:ext cx="5892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 spc="5">
                <a:latin typeface="Calibri"/>
                <a:cs typeface="Calibri"/>
              </a:rPr>
              <a:t>d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é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4100"/>
            <a:ext cx="4043679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identificado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anjo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veio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ficar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 lado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Cristo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Getsêmani?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4098" y="4003294"/>
            <a:ext cx="34632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mais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poderoso </a:t>
            </a:r>
            <a:r>
              <a:rPr dirty="0" sz="1800">
                <a:latin typeface="Calibri"/>
                <a:cs typeface="Calibri"/>
              </a:rPr>
              <a:t>ser</a:t>
            </a:r>
            <a:r>
              <a:rPr dirty="0" sz="1800" spc="-5">
                <a:latin typeface="Calibri"/>
                <a:cs typeface="Calibri"/>
              </a:rPr>
              <a:t> 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reino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Céu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0692" y="5474614"/>
            <a:ext cx="141097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terceiro </a:t>
            </a:r>
            <a:r>
              <a:rPr dirty="0" sz="1800">
                <a:latin typeface="Calibri"/>
                <a:cs typeface="Calibri"/>
              </a:rPr>
              <a:t>anjo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0245"/>
            <a:ext cx="304228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Aquele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ocupou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posição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qual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Satanás </a:t>
            </a:r>
            <a:r>
              <a:rPr dirty="0" sz="1800" spc="-5">
                <a:latin typeface="Calibri"/>
                <a:cs typeface="Calibri"/>
              </a:rPr>
              <a:t>caiu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871" y="5482234"/>
            <a:ext cx="3075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general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15">
                <a:latin typeface="Calibri"/>
                <a:cs typeface="Calibri"/>
              </a:rPr>
              <a:t> exércitos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celestiais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3929" y="3896614"/>
            <a:ext cx="15754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Agonia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profunda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11501" y="5568797"/>
            <a:ext cx="22948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Dependência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Espírito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5472" y="4141978"/>
            <a:ext cx="19030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Experiências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vida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6" name="object 6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9" name="object 9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4" name="object 14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7" name="object 17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3436111" y="1141857"/>
            <a:ext cx="4292600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“Cálice”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é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uma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metáfora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bíblica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pode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ser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5" b="1">
                <a:latin typeface="Calibri"/>
                <a:cs typeface="Calibri"/>
              </a:rPr>
              <a:t>aplicada</a:t>
            </a:r>
            <a:r>
              <a:rPr dirty="0" sz="1800" spc="-5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quê?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70850" y="5535574"/>
            <a:ext cx="167893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Taça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tentações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8096504" y="5531611"/>
            <a:ext cx="16414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Amor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próximo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981961" y="5613603"/>
            <a:ext cx="20745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Paciência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provação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304794" y="1206500"/>
            <a:ext cx="39344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 o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tema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dos </a:t>
            </a:r>
            <a:r>
              <a:rPr dirty="0" spc="-20" i="1">
                <a:solidFill>
                  <a:srgbClr val="000000"/>
                </a:solidFill>
                <a:latin typeface="Calibri"/>
                <a:cs typeface="Calibri"/>
              </a:rPr>
              <a:t>Versos </a:t>
            </a:r>
            <a:r>
              <a:rPr dirty="0" i="1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5" i="1">
                <a:solidFill>
                  <a:srgbClr val="000000"/>
                </a:solidFill>
                <a:latin typeface="Calibri"/>
                <a:cs typeface="Calibri"/>
              </a:rPr>
              <a:t>Impacto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desta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semana?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010536" y="4103370"/>
            <a:ext cx="2788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Submissão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à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vontade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50454" y="4103370"/>
            <a:ext cx="189801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Busca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santidade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30729" y="3990594"/>
            <a:ext cx="2794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tamanho do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perdão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divino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9531" y="5524906"/>
            <a:ext cx="2755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À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nossa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proximidade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126994" y="854709"/>
            <a:ext cx="4132579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seção “Com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Outros 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Olhos”,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Thomas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Bernard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disse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nossa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noção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pecado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é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proporcional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quê?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952370" y="5521858"/>
            <a:ext cx="25520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senso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nossa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gratidão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45373" y="4103370"/>
            <a:ext cx="26193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À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busca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pela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independência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9278" y="4012819"/>
            <a:ext cx="256286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temia ficar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sempre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separado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amor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Pai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910842" y="5471566"/>
            <a:ext cx="263207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pensou </a:t>
            </a:r>
            <a:r>
              <a:rPr dirty="0" sz="1800">
                <a:latin typeface="Calibri"/>
                <a:cs typeface="Calibri"/>
              </a:rPr>
              <a:t>na</a:t>
            </a:r>
            <a:r>
              <a:rPr dirty="0" sz="1800" spc="-10">
                <a:latin typeface="Calibri"/>
                <a:cs typeface="Calibri"/>
              </a:rPr>
              <a:t> destruição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nação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judaica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9278" y="5471566"/>
            <a:ext cx="2685415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estava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sentindo-se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muito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cansado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07257" y="1054100"/>
            <a:ext cx="43808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Por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ficou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calado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enquanto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dirigia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Jardim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Getsêmani?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952370" y="4057345"/>
            <a:ext cx="33191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estava </a:t>
            </a:r>
            <a:r>
              <a:rPr dirty="0" sz="1800" spc="-5">
                <a:latin typeface="Calibri"/>
                <a:cs typeface="Calibri"/>
              </a:rPr>
              <a:t>observando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869439" y="4035297"/>
            <a:ext cx="311785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5">
                <a:latin typeface="Calibri"/>
                <a:cs typeface="Calibri"/>
              </a:rPr>
              <a:t>rosto </a:t>
            </a:r>
            <a:r>
              <a:rPr dirty="0" sz="1800" spc="-5">
                <a:latin typeface="Calibri"/>
                <a:cs typeface="Calibri"/>
              </a:rPr>
              <a:t>dEle </a:t>
            </a:r>
            <a:r>
              <a:rPr dirty="0" sz="1800" spc="-20">
                <a:latin typeface="Calibri"/>
                <a:cs typeface="Calibri"/>
              </a:rPr>
              <a:t>estava </a:t>
            </a:r>
            <a:r>
              <a:rPr dirty="0" sz="1800" spc="-10">
                <a:latin typeface="Calibri"/>
                <a:cs typeface="Calibri"/>
              </a:rPr>
              <a:t>transformado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pela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angústia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18831" y="4003294"/>
            <a:ext cx="2600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neblina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impedia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45373" y="5528259"/>
            <a:ext cx="2971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Um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brilho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forte</a:t>
            </a:r>
            <a:r>
              <a:rPr dirty="0" sz="1800" spc="-5">
                <a:latin typeface="Calibri"/>
                <a:cs typeface="Calibri"/>
              </a:rPr>
              <a:t> os </a:t>
            </a:r>
            <a:r>
              <a:rPr dirty="0" sz="1800" spc="-15">
                <a:latin typeface="Calibri"/>
                <a:cs typeface="Calibri"/>
              </a:rPr>
              <a:t>deixou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cegos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58134" y="1098296"/>
            <a:ext cx="3620135" cy="851535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Por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os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quase não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reconheceram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quando</a:t>
            </a:r>
            <a:r>
              <a:rPr dirty="0" spc="-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Ele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encontro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deles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jardim?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69439" y="5602325"/>
            <a:ext cx="18834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Estava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muito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escuro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2021-11-05T00:11:45Z</dcterms:created>
  <dcterms:modified xsi:type="dcterms:W3CDTF">2021-11-05T00:11:45Z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2021-11-03T00:00:00Z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2021-11-05T00:00:00Z</vt:filetime>
  </property>
</Properties>
</file>