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78763" y="1046479"/>
            <a:ext cx="607695" cy="982344"/>
          </a:xfrm>
          <a:custGeom>
            <a:avLst/>
            <a:gdLst/>
            <a:ahLst/>
            <a:cxnLst/>
            <a:rect l="l" t="t" r="r" b="b"/>
            <a:pathLst>
              <a:path w="607694" h="982344">
                <a:moveTo>
                  <a:pt x="607187" y="0"/>
                </a:moveTo>
                <a:lnTo>
                  <a:pt x="132715" y="0"/>
                </a:lnTo>
                <a:lnTo>
                  <a:pt x="10287" y="472440"/>
                </a:lnTo>
                <a:lnTo>
                  <a:pt x="19861" y="472180"/>
                </a:lnTo>
                <a:lnTo>
                  <a:pt x="50202" y="470136"/>
                </a:lnTo>
                <a:lnTo>
                  <a:pt x="89259" y="466681"/>
                </a:lnTo>
                <a:lnTo>
                  <a:pt x="105965" y="465772"/>
                </a:lnTo>
                <a:lnTo>
                  <a:pt x="195092" y="473394"/>
                </a:lnTo>
                <a:lnTo>
                  <a:pt x="246154" y="485456"/>
                </a:lnTo>
                <a:lnTo>
                  <a:pt x="287932" y="502406"/>
                </a:lnTo>
                <a:lnTo>
                  <a:pt x="320426" y="524246"/>
                </a:lnTo>
                <a:lnTo>
                  <a:pt x="357562" y="582603"/>
                </a:lnTo>
                <a:lnTo>
                  <a:pt x="362204" y="619125"/>
                </a:lnTo>
                <a:lnTo>
                  <a:pt x="356403" y="666103"/>
                </a:lnTo>
                <a:lnTo>
                  <a:pt x="339000" y="704548"/>
                </a:lnTo>
                <a:lnTo>
                  <a:pt x="309991" y="734456"/>
                </a:lnTo>
                <a:lnTo>
                  <a:pt x="269371" y="755824"/>
                </a:lnTo>
                <a:lnTo>
                  <a:pt x="217138" y="768646"/>
                </a:lnTo>
                <a:lnTo>
                  <a:pt x="153289" y="772922"/>
                </a:lnTo>
                <a:lnTo>
                  <a:pt x="113621" y="770923"/>
                </a:lnTo>
                <a:lnTo>
                  <a:pt x="74834" y="764936"/>
                </a:lnTo>
                <a:lnTo>
                  <a:pt x="36953" y="754973"/>
                </a:lnTo>
                <a:lnTo>
                  <a:pt x="0" y="741045"/>
                </a:lnTo>
                <a:lnTo>
                  <a:pt x="0" y="950849"/>
                </a:lnTo>
                <a:lnTo>
                  <a:pt x="50956" y="964424"/>
                </a:lnTo>
                <a:lnTo>
                  <a:pt x="98091" y="974105"/>
                </a:lnTo>
                <a:lnTo>
                  <a:pt x="141392" y="979906"/>
                </a:lnTo>
                <a:lnTo>
                  <a:pt x="180848" y="981837"/>
                </a:lnTo>
                <a:lnTo>
                  <a:pt x="234940" y="979328"/>
                </a:lnTo>
                <a:lnTo>
                  <a:pt x="286098" y="971799"/>
                </a:lnTo>
                <a:lnTo>
                  <a:pt x="334327" y="959246"/>
                </a:lnTo>
                <a:lnTo>
                  <a:pt x="379635" y="941667"/>
                </a:lnTo>
                <a:lnTo>
                  <a:pt x="422030" y="919057"/>
                </a:lnTo>
                <a:lnTo>
                  <a:pt x="461518" y="891413"/>
                </a:lnTo>
                <a:lnTo>
                  <a:pt x="495784" y="860520"/>
                </a:lnTo>
                <a:lnTo>
                  <a:pt x="524779" y="826518"/>
                </a:lnTo>
                <a:lnTo>
                  <a:pt x="548502" y="789406"/>
                </a:lnTo>
                <a:lnTo>
                  <a:pt x="566953" y="749183"/>
                </a:lnTo>
                <a:lnTo>
                  <a:pt x="580133" y="705850"/>
                </a:lnTo>
                <a:lnTo>
                  <a:pt x="588041" y="659407"/>
                </a:lnTo>
                <a:lnTo>
                  <a:pt x="590676" y="609854"/>
                </a:lnTo>
                <a:lnTo>
                  <a:pt x="587201" y="554518"/>
                </a:lnTo>
                <a:lnTo>
                  <a:pt x="576769" y="504340"/>
                </a:lnTo>
                <a:lnTo>
                  <a:pt x="559377" y="459325"/>
                </a:lnTo>
                <a:lnTo>
                  <a:pt x="535016" y="419479"/>
                </a:lnTo>
                <a:lnTo>
                  <a:pt x="503681" y="384810"/>
                </a:lnTo>
                <a:lnTo>
                  <a:pt x="466390" y="355944"/>
                </a:lnTo>
                <a:lnTo>
                  <a:pt x="424015" y="333504"/>
                </a:lnTo>
                <a:lnTo>
                  <a:pt x="376562" y="317482"/>
                </a:lnTo>
                <a:lnTo>
                  <a:pt x="324036" y="307874"/>
                </a:lnTo>
                <a:lnTo>
                  <a:pt x="266446" y="304673"/>
                </a:lnTo>
                <a:lnTo>
                  <a:pt x="304546" y="171958"/>
                </a:lnTo>
                <a:lnTo>
                  <a:pt x="562863" y="171958"/>
                </a:lnTo>
                <a:lnTo>
                  <a:pt x="60718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78763" y="1046479"/>
            <a:ext cx="607695" cy="982344"/>
          </a:xfrm>
          <a:custGeom>
            <a:avLst/>
            <a:gdLst/>
            <a:ahLst/>
            <a:cxnLst/>
            <a:rect l="l" t="t" r="r" b="b"/>
            <a:pathLst>
              <a:path w="607694" h="982344">
                <a:moveTo>
                  <a:pt x="132715" y="0"/>
                </a:moveTo>
                <a:lnTo>
                  <a:pt x="607187" y="0"/>
                </a:lnTo>
                <a:lnTo>
                  <a:pt x="562863" y="171958"/>
                </a:lnTo>
                <a:lnTo>
                  <a:pt x="304546" y="171958"/>
                </a:lnTo>
                <a:lnTo>
                  <a:pt x="266446" y="304673"/>
                </a:lnTo>
                <a:lnTo>
                  <a:pt x="324036" y="307874"/>
                </a:lnTo>
                <a:lnTo>
                  <a:pt x="376562" y="317482"/>
                </a:lnTo>
                <a:lnTo>
                  <a:pt x="424015" y="333504"/>
                </a:lnTo>
                <a:lnTo>
                  <a:pt x="466390" y="355944"/>
                </a:lnTo>
                <a:lnTo>
                  <a:pt x="503681" y="384810"/>
                </a:lnTo>
                <a:lnTo>
                  <a:pt x="535016" y="419479"/>
                </a:lnTo>
                <a:lnTo>
                  <a:pt x="559377" y="459325"/>
                </a:lnTo>
                <a:lnTo>
                  <a:pt x="576769" y="504340"/>
                </a:lnTo>
                <a:lnTo>
                  <a:pt x="587201" y="554518"/>
                </a:lnTo>
                <a:lnTo>
                  <a:pt x="590676" y="609854"/>
                </a:lnTo>
                <a:lnTo>
                  <a:pt x="588041" y="659407"/>
                </a:lnTo>
                <a:lnTo>
                  <a:pt x="580133" y="705850"/>
                </a:lnTo>
                <a:lnTo>
                  <a:pt x="566953" y="749183"/>
                </a:lnTo>
                <a:lnTo>
                  <a:pt x="548502" y="789406"/>
                </a:lnTo>
                <a:lnTo>
                  <a:pt x="524779" y="826518"/>
                </a:lnTo>
                <a:lnTo>
                  <a:pt x="495784" y="860520"/>
                </a:lnTo>
                <a:lnTo>
                  <a:pt x="461518" y="891413"/>
                </a:lnTo>
                <a:lnTo>
                  <a:pt x="422030" y="919057"/>
                </a:lnTo>
                <a:lnTo>
                  <a:pt x="379635" y="941667"/>
                </a:lnTo>
                <a:lnTo>
                  <a:pt x="334327" y="959246"/>
                </a:lnTo>
                <a:lnTo>
                  <a:pt x="286098" y="971799"/>
                </a:lnTo>
                <a:lnTo>
                  <a:pt x="234940" y="979328"/>
                </a:lnTo>
                <a:lnTo>
                  <a:pt x="180848" y="981837"/>
                </a:lnTo>
                <a:lnTo>
                  <a:pt x="141392" y="979906"/>
                </a:lnTo>
                <a:lnTo>
                  <a:pt x="98091" y="974105"/>
                </a:lnTo>
                <a:lnTo>
                  <a:pt x="50956" y="964424"/>
                </a:lnTo>
                <a:lnTo>
                  <a:pt x="0" y="950849"/>
                </a:lnTo>
                <a:lnTo>
                  <a:pt x="0" y="741045"/>
                </a:lnTo>
                <a:lnTo>
                  <a:pt x="36953" y="754973"/>
                </a:lnTo>
                <a:lnTo>
                  <a:pt x="74834" y="764936"/>
                </a:lnTo>
                <a:lnTo>
                  <a:pt x="113621" y="770923"/>
                </a:lnTo>
                <a:lnTo>
                  <a:pt x="153289" y="772922"/>
                </a:lnTo>
                <a:lnTo>
                  <a:pt x="217138" y="768646"/>
                </a:lnTo>
                <a:lnTo>
                  <a:pt x="269371" y="755824"/>
                </a:lnTo>
                <a:lnTo>
                  <a:pt x="309991" y="734456"/>
                </a:lnTo>
                <a:lnTo>
                  <a:pt x="339000" y="704548"/>
                </a:lnTo>
                <a:lnTo>
                  <a:pt x="356403" y="666103"/>
                </a:lnTo>
                <a:lnTo>
                  <a:pt x="362204" y="619125"/>
                </a:lnTo>
                <a:lnTo>
                  <a:pt x="357562" y="582603"/>
                </a:lnTo>
                <a:lnTo>
                  <a:pt x="320426" y="524246"/>
                </a:lnTo>
                <a:lnTo>
                  <a:pt x="287932" y="502406"/>
                </a:lnTo>
                <a:lnTo>
                  <a:pt x="246154" y="485456"/>
                </a:lnTo>
                <a:lnTo>
                  <a:pt x="195092" y="473394"/>
                </a:lnTo>
                <a:lnTo>
                  <a:pt x="134747" y="466217"/>
                </a:lnTo>
                <a:lnTo>
                  <a:pt x="121124" y="465625"/>
                </a:lnTo>
                <a:lnTo>
                  <a:pt x="105965" y="465772"/>
                </a:lnTo>
                <a:lnTo>
                  <a:pt x="89259" y="466681"/>
                </a:lnTo>
                <a:lnTo>
                  <a:pt x="70993" y="468375"/>
                </a:lnTo>
                <a:lnTo>
                  <a:pt x="50202" y="470136"/>
                </a:lnTo>
                <a:lnTo>
                  <a:pt x="33162" y="471408"/>
                </a:lnTo>
                <a:lnTo>
                  <a:pt x="19861" y="472180"/>
                </a:lnTo>
                <a:lnTo>
                  <a:pt x="10287" y="472440"/>
                </a:lnTo>
                <a:lnTo>
                  <a:pt x="132715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04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30932" y="4003294"/>
            <a:ext cx="1537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Ciúme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conflito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2683" y="4003294"/>
            <a:ext cx="22783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Expectativa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apreensão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127885" y="5482234"/>
            <a:ext cx="19513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Curiosidade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aflição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8848" y="1221485"/>
            <a:ext cx="43103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revelaram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olhares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trocados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entre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diante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silêncio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90078" y="5610555"/>
            <a:ext cx="2680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Alegria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senso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dignidade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2825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“É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difícil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assim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entender?”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4042613"/>
            <a:ext cx="22371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“Eu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lhes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dei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exemplo”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82234"/>
            <a:ext cx="2952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“Tentem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sujar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5">
                <a:latin typeface="Calibri"/>
                <a:cs typeface="Calibri"/>
              </a:rPr>
              <a:t> 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pés”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1566"/>
            <a:ext cx="273177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libri"/>
                <a:cs typeface="Calibri"/>
              </a:rPr>
              <a:t>“Agora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vocês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estão </a:t>
            </a:r>
            <a:r>
              <a:rPr dirty="0" sz="1800" spc="-5">
                <a:latin typeface="Calibri"/>
                <a:cs typeface="Calibri"/>
              </a:rPr>
              <a:t>limpos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verdade”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074035" y="1054100"/>
            <a:ext cx="418655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depois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lavar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pés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36118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rei dirá </a:t>
            </a:r>
            <a:r>
              <a:rPr dirty="0" spc="-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estiverem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Sua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direita?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4940"/>
            <a:ext cx="244284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“Estou </a:t>
            </a:r>
            <a:r>
              <a:rPr dirty="0" sz="1800" spc="-5">
                <a:latin typeface="Calibri"/>
                <a:cs typeface="Calibri"/>
              </a:rPr>
              <a:t>decepcionado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vocês”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6488"/>
            <a:ext cx="3288029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“Foi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Mim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vocês </a:t>
            </a:r>
            <a:r>
              <a:rPr dirty="0" sz="1800" spc="-15">
                <a:latin typeface="Calibri"/>
                <a:cs typeface="Calibri"/>
              </a:rPr>
              <a:t>fizeram</a:t>
            </a:r>
            <a:r>
              <a:rPr dirty="0" sz="1800" spc="-10">
                <a:latin typeface="Calibri"/>
                <a:cs typeface="Calibri"/>
              </a:rPr>
              <a:t> estas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coisas”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2884"/>
            <a:ext cx="32518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“Vocês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têm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certeza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fizeram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tudo?”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82234"/>
            <a:ext cx="3120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“Onde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próximo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vocês?”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5547" y="1098296"/>
            <a:ext cx="361442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Onde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ficariam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cabritos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parábola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contada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1769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Seguros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aprisco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1058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deserto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1461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esquerda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539" y="5482234"/>
            <a:ext cx="2845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Junto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ovelhas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rebeldes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19163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Ceia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Páscoa,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sentou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direita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449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4614"/>
            <a:ext cx="53911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Judas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5695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482234"/>
            <a:ext cx="525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55951" y="3957320"/>
            <a:ext cx="177418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Ficou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constrangido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1501" y="5568797"/>
            <a:ext cx="301815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Sentiu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orgulho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fazer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parte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grupo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5472" y="4141978"/>
            <a:ext cx="3108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Pensou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tinha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plano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3740150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reação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Judas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teve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abaixou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começou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lavar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 pés dos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75472" y="5522772"/>
            <a:ext cx="3215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Confirmou</a:t>
            </a:r>
            <a:r>
              <a:rPr dirty="0" sz="1800">
                <a:latin typeface="Calibri"/>
                <a:cs typeface="Calibri"/>
              </a:rPr>
              <a:t> sua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decisão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negá-Lo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1031" y="5482234"/>
            <a:ext cx="8553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Bondade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4" name="object 4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7" name="object 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2" name="object 12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5" name="object 15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2459227" y="5482234"/>
            <a:ext cx="695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vi</a:t>
            </a:r>
            <a:r>
              <a:rPr dirty="0" sz="1800" spc="-25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11031" y="4123690"/>
            <a:ext cx="8877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ac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ê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0321" y="1211960"/>
            <a:ext cx="436753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Sobre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 que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falam</a:t>
            </a:r>
            <a:r>
              <a:rPr dirty="0" sz="1800" spc="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Versos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Impacto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desta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semana?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88438" y="4103370"/>
            <a:ext cx="541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Amor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729" y="3990594"/>
            <a:ext cx="3517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Faz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família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humana</a:t>
            </a:r>
            <a:r>
              <a:rPr dirty="0" sz="1800" spc="-5">
                <a:latin typeface="Calibri"/>
                <a:cs typeface="Calibri"/>
              </a:rPr>
              <a:t> sentir-se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amada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5198" y="5481015"/>
            <a:ext cx="2814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-10">
                <a:latin typeface="Calibri"/>
                <a:cs typeface="Calibri"/>
              </a:rPr>
              <a:t> condição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>
                <a:latin typeface="Calibri"/>
                <a:cs typeface="Calibri"/>
              </a:rPr>
              <a:t> ser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salvo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52370" y="5521858"/>
            <a:ext cx="321437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jeito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tornar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ser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humano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>
                <a:latin typeface="Calibri"/>
                <a:cs typeface="Calibri"/>
              </a:rPr>
              <a:t>melhor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26994" y="1258315"/>
            <a:ext cx="43237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lição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sexta,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menção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feita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ato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servir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pessoas?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15198" y="4000245"/>
            <a:ext cx="30194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Ajuda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enxergar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mundo</a:t>
            </a:r>
            <a:r>
              <a:rPr dirty="0" sz="1800" spc="-5">
                <a:latin typeface="Calibri"/>
                <a:cs typeface="Calibri"/>
              </a:rPr>
              <a:t> sob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perspectiva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2819"/>
            <a:ext cx="29432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riqueza</a:t>
            </a:r>
            <a:r>
              <a:rPr dirty="0" sz="1800" spc="-15">
                <a:latin typeface="Calibri"/>
                <a:cs typeface="Calibri"/>
              </a:rPr>
              <a:t> foi</a:t>
            </a:r>
            <a:r>
              <a:rPr dirty="0" sz="1800" spc="-5">
                <a:latin typeface="Calibri"/>
                <a:cs typeface="Calibri"/>
              </a:rPr>
              <a:t> dada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aliviar</a:t>
            </a:r>
            <a:r>
              <a:rPr dirty="0" sz="1800">
                <a:latin typeface="Calibri"/>
                <a:cs typeface="Calibri"/>
              </a:rPr>
              <a:t> 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sofrimento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filhos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816354" y="5471566"/>
            <a:ext cx="231457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Todo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ato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misericórdia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produz </a:t>
            </a:r>
            <a:r>
              <a:rPr dirty="0" sz="1800" spc="-5">
                <a:latin typeface="Calibri"/>
                <a:cs typeface="Calibri"/>
              </a:rPr>
              <a:t>música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1566"/>
            <a:ext cx="283972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amor 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-10">
                <a:latin typeface="Calibri"/>
                <a:cs typeface="Calibri"/>
              </a:rPr>
              <a:t> restringe 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classe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pessoas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1482" y="1236421"/>
            <a:ext cx="3517900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destas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declarações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está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errada?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16354" y="4000245"/>
            <a:ext cx="33337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 amor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Cristo abraça </a:t>
            </a:r>
            <a:r>
              <a:rPr dirty="0" sz="1800" spc="-5">
                <a:latin typeface="Calibri"/>
                <a:cs typeface="Calibri"/>
              </a:rPr>
              <a:t>os caídos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pecadores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8345"/>
            <a:ext cx="22555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Fazer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15">
                <a:latin typeface="Calibri"/>
                <a:cs typeface="Calibri"/>
              </a:rPr>
              <a:t> próximo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831" y="4003294"/>
            <a:ext cx="28505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Falar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r>
              <a:rPr dirty="0" sz="1800" spc="-15">
                <a:latin typeface="Calibri"/>
                <a:cs typeface="Calibri"/>
              </a:rPr>
              <a:t> para</a:t>
            </a:r>
            <a:r>
              <a:rPr dirty="0" sz="1800">
                <a:latin typeface="Calibri"/>
                <a:cs typeface="Calibri"/>
              </a:rPr>
              <a:t> 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pessoas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8259"/>
            <a:ext cx="18453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obedientes</a:t>
            </a:r>
            <a:r>
              <a:rPr dirty="0" sz="1800">
                <a:latin typeface="Calibri"/>
                <a:cs typeface="Calibri"/>
              </a:rPr>
              <a:t> à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58134" y="1098296"/>
            <a:ext cx="433514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demonstrará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estamos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aptos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Céu?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69439" y="5610555"/>
            <a:ext cx="19615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Calibri"/>
                <a:cs typeface="Calibri"/>
              </a:rPr>
              <a:t>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Céu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 </a:t>
            </a:r>
            <a:r>
              <a:rPr dirty="0" sz="1800" spc="-15">
                <a:latin typeface="Calibri"/>
                <a:cs typeface="Calibri"/>
              </a:rPr>
              <a:t>coração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2021-10-22T10:52:27Z</dcterms:created>
  <dcterms:modified xsi:type="dcterms:W3CDTF">2021-10-22T10:52:27Z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2021-10-20T00:00:00Z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2021-10-22T00:00:00Z</vt:filetime>
  </property>
</Properties>
</file>