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14360E-1104-4AE1-9133-6C86DE18378A}" v="282" dt="2021-08-26T11:12:23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01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52022" y="3981483"/>
            <a:ext cx="307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Elas se esconderam embaixo das mesas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32983" y="3981483"/>
            <a:ext cx="361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Elas tremeram como se enfrentassem uma tempestade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104555" y="5591319"/>
            <a:ext cx="3497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Elas se humilharam diante do Mestre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81CCD6E-36CF-4B3A-8952-87013B4D5725}"/>
              </a:ext>
            </a:extLst>
          </p:cNvPr>
          <p:cNvSpPr/>
          <p:nvPr/>
        </p:nvSpPr>
        <p:spPr>
          <a:xfrm>
            <a:off x="3207798" y="108017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/>
              <a:t>Na segunda purificação do templo, qual foi</a:t>
            </a:r>
          </a:p>
          <a:p>
            <a:r>
              <a:rPr lang="pt-BR" b="1"/>
              <a:t>a reação das pessoas diante das palavras</a:t>
            </a:r>
          </a:p>
          <a:p>
            <a:r>
              <a:rPr lang="pt-BR" b="1"/>
              <a:t>poderosas de Jesus?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A52822F-3F75-4D84-B4D3-C093BEE4584D}"/>
              </a:ext>
            </a:extLst>
          </p:cNvPr>
          <p:cNvSpPr/>
          <p:nvPr/>
        </p:nvSpPr>
        <p:spPr>
          <a:xfrm>
            <a:off x="7932983" y="5591319"/>
            <a:ext cx="3625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Elas chamaram os soldados romanos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28161" y="3999188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Que era do Céu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260" y="3945971"/>
            <a:ext cx="3209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Era dos dois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028161" y="5452819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Que era da terra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09260" y="5452819"/>
            <a:ext cx="345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não sabiam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FA0B665-4EAD-4B46-BF55-E6E90A06ABD5}"/>
              </a:ext>
            </a:extLst>
          </p:cNvPr>
          <p:cNvSpPr/>
          <p:nvPr/>
        </p:nvSpPr>
        <p:spPr>
          <a:xfrm>
            <a:off x="3190043" y="103584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que os líderes responderam à pergunta de</a:t>
            </a:r>
          </a:p>
          <a:p>
            <a:r>
              <a:rPr lang="pt-BR" b="1" dirty="0">
                <a:latin typeface="MyriadPro-Bold"/>
              </a:rPr>
              <a:t>Jesus sobre o batismo de João Batista ser do</a:t>
            </a:r>
          </a:p>
          <a:p>
            <a:r>
              <a:rPr lang="pt-BR" b="1" dirty="0">
                <a:latin typeface="MyriadPro-Bold"/>
              </a:rPr>
              <a:t>Céu ou da terra?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o que Jesus fez</a:t>
            </a:r>
          </a:p>
          <a:p>
            <a:r>
              <a:rPr lang="pt-BR" b="1"/>
              <a:t>quando viu Jerusalém?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Abençoou a cidade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51606" y="5517718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Chorou por ela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1403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Amaldiçoou a cidade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Admirou sua beleza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Quem Jesus disse que falaria se as pessoas se</a:t>
            </a:r>
          </a:p>
          <a:p>
            <a:r>
              <a:rPr lang="pt-BR" b="1"/>
              <a:t>calassem?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39" y="3981483"/>
            <a:ext cx="33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As crianças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39" y="5459921"/>
            <a:ext cx="35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templo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3981483"/>
            <a:ext cx="311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As pedras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88673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mudos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Ao entrar em Jerusalém montado em um</a:t>
            </a:r>
          </a:p>
          <a:p>
            <a:r>
              <a:rPr lang="pt-BR" b="1"/>
              <a:t>jumentinho, a profecia de que profeta Jesus</a:t>
            </a:r>
          </a:p>
          <a:p>
            <a:r>
              <a:rPr lang="pt-BR" b="1"/>
              <a:t>estava cumprindo?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01632" y="3981483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Malaquias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01632" y="5452818"/>
            <a:ext cx="379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Joel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04084" y="3981483"/>
            <a:ext cx="35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Isaías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12962" y="5459921"/>
            <a:ext cx="36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Zacarias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76897" y="3935317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João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2090214" y="554961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Lázaro</a:t>
            </a:r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95735" y="4119983"/>
            <a:ext cx="355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Pedro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56852" y="1123723"/>
            <a:ext cx="624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Quem foi à frente guiando o jumentinho em</a:t>
            </a:r>
          </a:p>
          <a:p>
            <a:r>
              <a:rPr lang="pt-BR" b="1"/>
              <a:t>que Jesus estava montado?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2CA1453-D4B5-4CBD-9A7E-A930415CFA8D}"/>
              </a:ext>
            </a:extLst>
          </p:cNvPr>
          <p:cNvSpPr/>
          <p:nvPr/>
        </p:nvSpPr>
        <p:spPr>
          <a:xfrm>
            <a:off x="7895735" y="5459921"/>
            <a:ext cx="1349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Uma criança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4091" y="5644587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ela tinha um monte de folhas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46451" y="5482101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ela não produziu frutos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FACF0AE-5B50-4CB3-8592-71398FF71957}"/>
              </a:ext>
            </a:extLst>
          </p:cNvPr>
          <p:cNvSpPr/>
          <p:nvPr/>
        </p:nvSpPr>
        <p:spPr>
          <a:xfrm>
            <a:off x="7779654" y="4084471"/>
            <a:ext cx="3223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Porque ela aparentava ter frutos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E8D8572-8F05-4043-8DA3-F118A3D1EE7A}"/>
              </a:ext>
            </a:extLst>
          </p:cNvPr>
          <p:cNvSpPr/>
          <p:nvPr/>
        </p:nvSpPr>
        <p:spPr>
          <a:xfrm>
            <a:off x="3254690" y="1218672"/>
            <a:ext cx="3696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MyriadPro-Bold"/>
              </a:rPr>
              <a:t>Por que Jesus amaldiçoou a figueira?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AC5B5E5-A585-491C-A668-EE1821C23D3E}"/>
              </a:ext>
            </a:extLst>
          </p:cNvPr>
          <p:cNvSpPr/>
          <p:nvPr/>
        </p:nvSpPr>
        <p:spPr>
          <a:xfrm>
            <a:off x="1921456" y="4084471"/>
            <a:ext cx="2832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Porque Ele estava com fome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58391" y="4000922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Adicionar Jesus, mas subtrair o pecado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35409" y="54528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Deixar o pecado para trás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502711"/>
            <a:ext cx="376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Amar o próximo e fazer o bem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84D798D-8E55-431F-8854-64386036DEC5}"/>
              </a:ext>
            </a:extLst>
          </p:cNvPr>
          <p:cNvSpPr/>
          <p:nvPr/>
        </p:nvSpPr>
        <p:spPr>
          <a:xfrm>
            <a:off x="3110143" y="108526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Na seção “Com Outros Olhos”, o que foi</a:t>
            </a:r>
          </a:p>
          <a:p>
            <a:r>
              <a:rPr lang="pt-BR" b="1" dirty="0">
                <a:latin typeface="MyriadPro-Bold"/>
              </a:rPr>
              <a:t>apontado como necessário para seguir o</a:t>
            </a:r>
          </a:p>
          <a:p>
            <a:r>
              <a:rPr lang="pt-BR" b="1" dirty="0">
                <a:latin typeface="MyriadPro-Bold"/>
              </a:rPr>
              <a:t>evangelho?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A8F6BCD-2822-4097-9F9E-13A4D5F92575}"/>
              </a:ext>
            </a:extLst>
          </p:cNvPr>
          <p:cNvSpPr/>
          <p:nvPr/>
        </p:nvSpPr>
        <p:spPr>
          <a:xfrm>
            <a:off x="7735409" y="4084471"/>
            <a:ext cx="2737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Aceitar o sacrifício de Jesus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Folhas de bananeira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000109" y="5458806"/>
            <a:ext cx="2996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Ramos de palmeiras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908199" y="5591319"/>
            <a:ext cx="336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Fitas de cetim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76D2D54-F3BB-4E14-B7E3-42F5852C12F5}"/>
              </a:ext>
            </a:extLst>
          </p:cNvPr>
          <p:cNvSpPr/>
          <p:nvPr/>
        </p:nvSpPr>
        <p:spPr>
          <a:xfrm>
            <a:off x="3048000" y="108017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13DFF8A-7910-4421-AB22-E14CE159E9B8}"/>
              </a:ext>
            </a:extLst>
          </p:cNvPr>
          <p:cNvSpPr/>
          <p:nvPr/>
        </p:nvSpPr>
        <p:spPr>
          <a:xfrm>
            <a:off x="2080358" y="3990880"/>
            <a:ext cx="1648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Mantos e capas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0BAE8E3-B817-4A98-8269-4E9D14E504E6}"/>
              </a:ext>
            </a:extLst>
          </p:cNvPr>
          <p:cNvSpPr/>
          <p:nvPr/>
        </p:nvSpPr>
        <p:spPr>
          <a:xfrm>
            <a:off x="3127899" y="121452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que as pessoas usaram como “bandeiras”</a:t>
            </a:r>
          </a:p>
          <a:p>
            <a:r>
              <a:rPr lang="pt-BR" b="1" dirty="0">
                <a:latin typeface="MyriadPro-Bold"/>
              </a:rPr>
              <a:t>para saudar Jesus na entrada triunfal?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57526" y="3981483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quiseram prendê-Lo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8982" y="3981483"/>
            <a:ext cx="351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Mandaram a multidão dispersar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65614" y="5506087"/>
            <a:ext cx="351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Ficaram sem saber o que fazer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8754" y="1080172"/>
            <a:ext cx="603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Qual foi a reação dos oficiais romanos quando</a:t>
            </a:r>
          </a:p>
          <a:p>
            <a:r>
              <a:rPr lang="pt-BR" b="1"/>
              <a:t>Jesus declarou que não tinha vindo para</a:t>
            </a:r>
          </a:p>
          <a:p>
            <a:r>
              <a:rPr lang="pt-BR" b="1"/>
              <a:t>estabelecer um governo terrestre?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E236C6E-C38A-4C7D-A327-77168665B933}"/>
              </a:ext>
            </a:extLst>
          </p:cNvPr>
          <p:cNvSpPr/>
          <p:nvPr/>
        </p:nvSpPr>
        <p:spPr>
          <a:xfrm>
            <a:off x="1932985" y="5506087"/>
            <a:ext cx="2843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O coração deles se comoveu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3915</TotalTime>
  <Words>366</Words>
  <Application>Microsoft Office PowerPoint</Application>
  <PresentationFormat>Widescreen</PresentationFormat>
  <Paragraphs>123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608</cp:revision>
  <dcterms:created xsi:type="dcterms:W3CDTF">2020-02-20T16:09:54Z</dcterms:created>
  <dcterms:modified xsi:type="dcterms:W3CDTF">2021-09-29T18:10:46Z</dcterms:modified>
</cp:coreProperties>
</file>