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14360E-1104-4AE1-9133-6C86DE18378A}" v="282" dt="2021-08-26T11:12:23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13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052022" y="3981483"/>
            <a:ext cx="3070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Hissopo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32983" y="3981483"/>
            <a:ext cx="3610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Azeite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2104555" y="5591319"/>
            <a:ext cx="349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Sal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81CCD6E-36CF-4B3A-8952-87013B4D5725}"/>
              </a:ext>
            </a:extLst>
          </p:cNvPr>
          <p:cNvSpPr/>
          <p:nvPr/>
        </p:nvSpPr>
        <p:spPr>
          <a:xfrm>
            <a:off x="3207798" y="108017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A52822F-3F75-4D84-B4D3-C093BEE4584D}"/>
              </a:ext>
            </a:extLst>
          </p:cNvPr>
          <p:cNvSpPr/>
          <p:nvPr/>
        </p:nvSpPr>
        <p:spPr>
          <a:xfrm>
            <a:off x="7932983" y="5591319"/>
            <a:ext cx="1520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Ervas amargas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1A7699D-0BDC-4809-AF31-68A71C774BE4}"/>
              </a:ext>
            </a:extLst>
          </p:cNvPr>
          <p:cNvSpPr/>
          <p:nvPr/>
        </p:nvSpPr>
        <p:spPr>
          <a:xfrm>
            <a:off x="3048000" y="112633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No serviço ritual, que ingrediente era colocado</a:t>
            </a:r>
          </a:p>
          <a:p>
            <a:r>
              <a:rPr lang="pt-BR" b="1" dirty="0">
                <a:latin typeface="MyriadPro-Bold"/>
              </a:rPr>
              <a:t>em todo sacrifício oferecido?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028161" y="3999188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Merecem ser adorados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09260" y="4058014"/>
            <a:ext cx="320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Cooperam com homens e mulheres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2028161" y="5452819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Exigem honra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809260" y="5452819"/>
            <a:ext cx="345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Servem e protegem apenas os que amam a Deus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124A32F-8CF2-487C-BA7B-D07DD95EB75A}"/>
              </a:ext>
            </a:extLst>
          </p:cNvPr>
          <p:cNvSpPr/>
          <p:nvPr/>
        </p:nvSpPr>
        <p:spPr>
          <a:xfrm>
            <a:off x="3441836" y="120601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Qual a relação dos anjos do Céu com os seres</a:t>
            </a:r>
          </a:p>
          <a:p>
            <a:r>
              <a:rPr lang="pt-BR" b="1" dirty="0">
                <a:latin typeface="MyriadPro-Bold"/>
              </a:rPr>
              <a:t>humanos?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acordo com o Texto-Chave, o que deve ser</a:t>
            </a:r>
          </a:p>
          <a:p>
            <a:r>
              <a:rPr lang="pt-BR" b="1"/>
              <a:t>levado cativo à obediência de Deus?</a:t>
            </a:r>
            <a:endParaRPr lang="pt-BR" sz="166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45971"/>
            <a:ext cx="291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vontade própria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51606" y="5517718"/>
            <a:ext cx="3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memória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1403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coração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45992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pensamento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Em que cidade Pedro foi questionado sobre</a:t>
            </a:r>
          </a:p>
          <a:p>
            <a:r>
              <a:rPr lang="pt-BR" b="1"/>
              <a:t>Jesus não pagar impostos?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39" y="3981483"/>
            <a:ext cx="337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Nazaré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39" y="5459921"/>
            <a:ext cx="35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Cafarnaum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5" y="3981483"/>
            <a:ext cx="311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Jerusalém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88673" y="545992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Betsaida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princípios do reino de Cristo foram apresentados</a:t>
            </a:r>
          </a:p>
          <a:p>
            <a:r>
              <a:rPr lang="pt-BR" b="1"/>
              <a:t>na lição de segunda?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01632" y="3981483"/>
            <a:ext cx="364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Justiça e honestidade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01632" y="5452818"/>
            <a:ext cx="379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Bondade e paciência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04084" y="3981483"/>
            <a:ext cx="35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Humildade e serviço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12962" y="5459921"/>
            <a:ext cx="36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Amor e tolerância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076897" y="3935317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Os sacerdotes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2090214" y="554961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Os levitas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33591" y="4119983"/>
            <a:ext cx="355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profetas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56852" y="1123723"/>
            <a:ext cx="62417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Havia algumas categorias que não precisavam</a:t>
            </a:r>
          </a:p>
          <a:p>
            <a:r>
              <a:rPr lang="pt-BR" b="1"/>
              <a:t>pagar os impostos do templo. Qual delas não</a:t>
            </a:r>
          </a:p>
          <a:p>
            <a:r>
              <a:rPr lang="pt-BR" b="1"/>
              <a:t>fazia parte?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773A345-5BDD-4EC9-B973-09B570BABC19}"/>
              </a:ext>
            </a:extLst>
          </p:cNvPr>
          <p:cNvSpPr/>
          <p:nvPr/>
        </p:nvSpPr>
        <p:spPr>
          <a:xfrm>
            <a:off x="7833591" y="5459921"/>
            <a:ext cx="176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Os circuncidados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8090372" y="5579601"/>
            <a:ext cx="36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Judas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2175802" y="5550756"/>
            <a:ext cx="36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João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FF58257-5690-4FCA-84EB-791AE790EFE3}"/>
              </a:ext>
            </a:extLst>
          </p:cNvPr>
          <p:cNvSpPr/>
          <p:nvPr/>
        </p:nvSpPr>
        <p:spPr>
          <a:xfrm>
            <a:off x="3048000" y="112368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Quem foi o primeiro discípulo a morrer pela</a:t>
            </a:r>
          </a:p>
          <a:p>
            <a:r>
              <a:rPr lang="pt-BR" b="1" dirty="0">
                <a:latin typeface="MyriadPro-Bold"/>
              </a:rPr>
              <a:t>espada?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6BBBBC78-63AC-4523-9F41-253326A786C8}"/>
              </a:ext>
            </a:extLst>
          </p:cNvPr>
          <p:cNvSpPr/>
          <p:nvPr/>
        </p:nvSpPr>
        <p:spPr>
          <a:xfrm>
            <a:off x="2216345" y="4007813"/>
            <a:ext cx="689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Tiago</a:t>
            </a:r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FACF0AE-5B50-4CB3-8592-71398FF71957}"/>
              </a:ext>
            </a:extLst>
          </p:cNvPr>
          <p:cNvSpPr/>
          <p:nvPr/>
        </p:nvSpPr>
        <p:spPr>
          <a:xfrm>
            <a:off x="8090372" y="4007813"/>
            <a:ext cx="734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Pedro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58391" y="4000922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“O oposto de um coração humilde”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35409" y="5452819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“O antídoto para combater o orgulho”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502711"/>
            <a:ext cx="376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“Humildade verdadeira e falsa”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7E9F7AE-35B8-4D54-8F69-B5922AD1129E}"/>
              </a:ext>
            </a:extLst>
          </p:cNvPr>
          <p:cNvSpPr/>
          <p:nvPr/>
        </p:nvSpPr>
        <p:spPr>
          <a:xfrm>
            <a:off x="3110144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Qual era o título do artigo de A. W. </a:t>
            </a:r>
            <a:r>
              <a:rPr lang="pt-BR" b="1" dirty="0" err="1">
                <a:latin typeface="MyriadPro-Bold"/>
              </a:rPr>
              <a:t>Tozer</a:t>
            </a:r>
            <a:r>
              <a:rPr lang="pt-BR" b="1" dirty="0">
                <a:latin typeface="MyriadPro-Bold"/>
              </a:rPr>
              <a:t> mencionado</a:t>
            </a:r>
          </a:p>
          <a:p>
            <a:r>
              <a:rPr lang="pt-BR" b="1" dirty="0">
                <a:latin typeface="MyriadPro-Bold"/>
              </a:rPr>
              <a:t>na lição de sexta?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C121809-D3C5-41EE-89C5-D1753A9AE0B5}"/>
              </a:ext>
            </a:extLst>
          </p:cNvPr>
          <p:cNvSpPr/>
          <p:nvPr/>
        </p:nvSpPr>
        <p:spPr>
          <a:xfrm>
            <a:off x="7642542" y="3993498"/>
            <a:ext cx="3127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“Como ser um cristão humilde”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439" y="3993858"/>
            <a:ext cx="358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Quem seria o maior no reino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734129" y="5452819"/>
            <a:ext cx="2996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que fariam para se livrar dos fariseus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084072-4AAD-40DD-821B-CD5A11AA61ED}"/>
              </a:ext>
            </a:extLst>
          </p:cNvPr>
          <p:cNvSpPr txBox="1"/>
          <p:nvPr/>
        </p:nvSpPr>
        <p:spPr>
          <a:xfrm>
            <a:off x="7908199" y="5591319"/>
            <a:ext cx="336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Como protegeriam Jesus das armadilhas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76D2D54-F3BB-4E14-B7E3-42F5852C12F5}"/>
              </a:ext>
            </a:extLst>
          </p:cNvPr>
          <p:cNvSpPr/>
          <p:nvPr/>
        </p:nvSpPr>
        <p:spPr>
          <a:xfrm>
            <a:off x="3048000" y="108017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13DFF8A-7910-4421-AB22-E14CE159E9B8}"/>
              </a:ext>
            </a:extLst>
          </p:cNvPr>
          <p:cNvSpPr/>
          <p:nvPr/>
        </p:nvSpPr>
        <p:spPr>
          <a:xfrm>
            <a:off x="1734129" y="3993858"/>
            <a:ext cx="40475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Quem pagaria os impostos para o templo</a:t>
            </a:r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B9EA933-ABF7-4EC2-B3F2-5E9926F534C0}"/>
              </a:ext>
            </a:extLst>
          </p:cNvPr>
          <p:cNvSpPr/>
          <p:nvPr/>
        </p:nvSpPr>
        <p:spPr>
          <a:xfrm>
            <a:off x="3172287" y="108840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Sobre o que os discípulos discutiam quando</a:t>
            </a:r>
          </a:p>
          <a:p>
            <a:r>
              <a:rPr lang="pt-BR" b="1" dirty="0">
                <a:latin typeface="MyriadPro-Bold"/>
              </a:rPr>
              <a:t>Jesus disse que seria traído e morto?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57526" y="3981483"/>
            <a:ext cx="359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Uma dracma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38982" y="3981483"/>
            <a:ext cx="3518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Três dracmas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65614" y="5506087"/>
            <a:ext cx="3518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Quatro dracmas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589472" y="1080172"/>
            <a:ext cx="603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Qual era o valor da moeda que Pedro pegou</a:t>
            </a:r>
          </a:p>
          <a:p>
            <a:r>
              <a:rPr lang="pt-BR" b="1"/>
              <a:t>na boca do peixe?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E236C6E-C38A-4C7D-A327-77168665B933}"/>
              </a:ext>
            </a:extLst>
          </p:cNvPr>
          <p:cNvSpPr/>
          <p:nvPr/>
        </p:nvSpPr>
        <p:spPr>
          <a:xfrm>
            <a:off x="1932985" y="5506087"/>
            <a:ext cx="1492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Duas dracmas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3901</TotalTime>
  <Words>331</Words>
  <Application>Microsoft Office PowerPoint</Application>
  <PresentationFormat>Widescreen</PresentationFormat>
  <Paragraphs>120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Nova Cond</vt:lpstr>
      <vt:lpstr>Calibri</vt:lpstr>
      <vt:lpstr>Calibri Light</vt:lpstr>
      <vt:lpstr>MyriadPro-Bold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598</cp:revision>
  <dcterms:created xsi:type="dcterms:W3CDTF">2020-02-20T16:09:54Z</dcterms:created>
  <dcterms:modified xsi:type="dcterms:W3CDTF">2021-09-22T16:41:50Z</dcterms:modified>
</cp:coreProperties>
</file>