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4360E-1104-4AE1-9133-6C86DE18378A}" v="282" dt="2021-08-26T11:12:2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12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81483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a sinagoga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75530" y="3981483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o Sinédrio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38461" y="5591318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sua casa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81CCD6E-36CF-4B3A-8952-87013B4D5725}"/>
              </a:ext>
            </a:extLst>
          </p:cNvPr>
          <p:cNvSpPr/>
          <p:nvPr/>
        </p:nvSpPr>
        <p:spPr>
          <a:xfrm>
            <a:off x="3207798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372D7D2-53CF-4646-B397-634D8711E9F7}"/>
              </a:ext>
            </a:extLst>
          </p:cNvPr>
          <p:cNvSpPr/>
          <p:nvPr/>
        </p:nvSpPr>
        <p:spPr>
          <a:xfrm>
            <a:off x="3207798" y="11263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Para onde Judas foi depois da festa na casa de</a:t>
            </a:r>
          </a:p>
          <a:p>
            <a:r>
              <a:rPr lang="pt-BR" b="1" dirty="0">
                <a:latin typeface="MyriadPro-Bold"/>
              </a:rPr>
              <a:t>Simão?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A52822F-3F75-4D84-B4D3-C093BEE4584D}"/>
              </a:ext>
            </a:extLst>
          </p:cNvPr>
          <p:cNvSpPr/>
          <p:nvPr/>
        </p:nvSpPr>
        <p:spPr>
          <a:xfrm>
            <a:off x="7675530" y="5546996"/>
            <a:ext cx="3335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Para o palácio do sumo sacerdote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8161" y="3999188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não O recebera na porta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não Lhe havia dado água para lavar os pés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8161" y="5452819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 mandou que os empregados servissem o Mestre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havia tratado mal Maria na festa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E737DC9-3B86-4E92-8B8F-3EECFB4D4B95}"/>
              </a:ext>
            </a:extLst>
          </p:cNvPr>
          <p:cNvSpPr/>
          <p:nvPr/>
        </p:nvSpPr>
        <p:spPr>
          <a:xfrm>
            <a:off x="3293082" y="1268285"/>
            <a:ext cx="351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Que repreensão Jesus fez a Simão?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como a mulher</a:t>
            </a:r>
          </a:p>
          <a:p>
            <a:r>
              <a:rPr lang="pt-BR" b="1"/>
              <a:t>da história foi identificada?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filha de Israel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1771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pecadora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Da linhagem de Raabe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 clã de Judá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história Jesus contou para Simão com a</a:t>
            </a:r>
          </a:p>
          <a:p>
            <a:r>
              <a:rPr lang="pt-BR" b="1"/>
              <a:t>intenção de fazê-lo refletir?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Da ovelha perdida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 bom samaritano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Dos dois endividados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8673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 espinheiro e da figueira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Quanto custava aproximadamente o perfume</a:t>
            </a:r>
          </a:p>
          <a:p>
            <a:r>
              <a:rPr lang="pt-BR" b="1"/>
              <a:t>com o qual Maria ungiu os pés de Jesus?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300 denários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250 denários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200 denários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12962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150 denários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18442" y="4101766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Bondade e paciência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18442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Submissão e alegria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26532" y="40844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Cordialidade e hospitalidade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56852" y="1123723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significava o ato de beijar os pés de</a:t>
            </a:r>
          </a:p>
          <a:p>
            <a:r>
              <a:rPr lang="pt-BR" b="1"/>
              <a:t>alguém?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54B693-CAE3-4F96-8023-522241200509}"/>
              </a:ext>
            </a:extLst>
          </p:cNvPr>
          <p:cNvSpPr/>
          <p:nvPr/>
        </p:nvSpPr>
        <p:spPr>
          <a:xfrm>
            <a:off x="7921092" y="5466933"/>
            <a:ext cx="2452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Respeito e consideração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549650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 prato de comida ao faminto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02700" y="5364984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montanha-russa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7E00348-B29E-49FB-8CDF-BDE6EA9EBDBD}"/>
              </a:ext>
            </a:extLst>
          </p:cNvPr>
          <p:cNvSpPr/>
          <p:nvPr/>
        </p:nvSpPr>
        <p:spPr>
          <a:xfrm>
            <a:off x="1802700" y="3961459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Uma via de mão dupla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0E0FA9F-82D9-453E-88F0-F06854FFDFDC}"/>
              </a:ext>
            </a:extLst>
          </p:cNvPr>
          <p:cNvSpPr/>
          <p:nvPr/>
        </p:nvSpPr>
        <p:spPr>
          <a:xfrm>
            <a:off x="3190043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 o que a gratidão foi comparada na lição</a:t>
            </a:r>
          </a:p>
          <a:p>
            <a:r>
              <a:rPr lang="pt-BR" b="1" dirty="0">
                <a:latin typeface="MyriadPro-Bold"/>
              </a:rPr>
              <a:t>de Quarta?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34C04AE-B59A-41FC-B15F-3E4C51FA6A72}"/>
              </a:ext>
            </a:extLst>
          </p:cNvPr>
          <p:cNvSpPr/>
          <p:nvPr/>
        </p:nvSpPr>
        <p:spPr>
          <a:xfrm>
            <a:off x="7926375" y="4084471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Um músculo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98851" y="394597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que ficaram em primeiro lugar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35409" y="54528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que concluíram a corrida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que ganharam prata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C86D317-B0F9-4D3E-9560-7C8BADB70263}"/>
              </a:ext>
            </a:extLst>
          </p:cNvPr>
          <p:cNvSpPr/>
          <p:nvPr/>
        </p:nvSpPr>
        <p:spPr>
          <a:xfrm>
            <a:off x="3234431" y="111101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Na lição de sexta, de acordo com um estudo,</a:t>
            </a:r>
          </a:p>
          <a:p>
            <a:r>
              <a:rPr lang="pt-BR" b="1" dirty="0">
                <a:latin typeface="MyriadPro-Bold"/>
              </a:rPr>
              <a:t>que medalhistas olímpicos foram indicados</a:t>
            </a:r>
          </a:p>
          <a:p>
            <a:r>
              <a:rPr lang="pt-BR" b="1" dirty="0">
                <a:latin typeface="MyriadPro-Bold"/>
              </a:rPr>
              <a:t>como sendo mais felizes?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0339E82-0110-41BA-999D-6E1EC3264A83}"/>
              </a:ext>
            </a:extLst>
          </p:cNvPr>
          <p:cNvSpPr/>
          <p:nvPr/>
        </p:nvSpPr>
        <p:spPr>
          <a:xfrm>
            <a:off x="7735409" y="4084471"/>
            <a:ext cx="2527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Os que ganharam bronze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Persépolis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151380" y="5513687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Cafarnaum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908199" y="5591319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Betânia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76D2D54-F3BB-4E14-B7E3-42F5852C12F5}"/>
              </a:ext>
            </a:extLst>
          </p:cNvPr>
          <p:cNvSpPr/>
          <p:nvPr/>
        </p:nvSpPr>
        <p:spPr>
          <a:xfrm>
            <a:off x="3048000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3DFF8A-7910-4421-AB22-E14CE159E9B8}"/>
              </a:ext>
            </a:extLst>
          </p:cNvPr>
          <p:cNvSpPr/>
          <p:nvPr/>
        </p:nvSpPr>
        <p:spPr>
          <a:xfrm>
            <a:off x="2151380" y="3948376"/>
            <a:ext cx="1128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Jerusalém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D3C8881-D2D9-4A83-97E6-D77919ED08DE}"/>
              </a:ext>
            </a:extLst>
          </p:cNvPr>
          <p:cNvSpPr/>
          <p:nvPr/>
        </p:nvSpPr>
        <p:spPr>
          <a:xfrm>
            <a:off x="3119021" y="11596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Onde morava Simão, o fariseu curado de lepra</a:t>
            </a:r>
          </a:p>
          <a:p>
            <a:r>
              <a:rPr lang="pt-BR" b="1" dirty="0">
                <a:latin typeface="MyriadPro-Bold"/>
              </a:rPr>
              <a:t>por Jesus?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7526" y="3981483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 Lázaro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8982" y="3981483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Dos discípulos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5614" y="5506087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 Marta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589472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Maria havia obedecido à sugestão de quem</a:t>
            </a:r>
          </a:p>
          <a:p>
            <a:r>
              <a:rPr lang="pt-BR" b="1"/>
              <a:t>para ungir Jesus?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A37D5B4-761B-4CB4-868C-AD2BA1178DA3}"/>
              </a:ext>
            </a:extLst>
          </p:cNvPr>
          <p:cNvSpPr/>
          <p:nvPr/>
        </p:nvSpPr>
        <p:spPr>
          <a:xfrm>
            <a:off x="1873187" y="5518104"/>
            <a:ext cx="179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Do Espírito Santo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335</Words>
  <Application>Microsoft Office PowerPoint</Application>
  <PresentationFormat>Widescreen</PresentationFormat>
  <Paragraphs>119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588</cp:revision>
  <dcterms:created xsi:type="dcterms:W3CDTF">2020-02-20T16:09:54Z</dcterms:created>
  <dcterms:modified xsi:type="dcterms:W3CDTF">2021-09-15T19:30:08Z</dcterms:modified>
</cp:coreProperties>
</file>