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4360E-1104-4AE1-9133-6C86DE18378A}" v="282" dt="2021-08-26T11:12:23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81483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reconheceram Jesus como o Ungido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75530" y="3981483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decidiram pôr um fim no trabalho de Cristo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373209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procuraram o Sumo Sacerdote para acusar Jesus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3310F19-B41F-4E2C-BEBD-1B77D1F346DA}"/>
              </a:ext>
            </a:extLst>
          </p:cNvPr>
          <p:cNvSpPr/>
          <p:nvPr/>
        </p:nvSpPr>
        <p:spPr>
          <a:xfrm>
            <a:off x="3181165" y="116162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reação a ressurreição de Lázaro provocou</a:t>
            </a:r>
          </a:p>
          <a:p>
            <a:r>
              <a:rPr lang="pt-BR" b="1" dirty="0">
                <a:latin typeface="MyriadPro-Bold"/>
              </a:rPr>
              <a:t>nos sacerdotes?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FDBD05A-004F-4BD9-B5D9-B93D46AB7147}"/>
              </a:ext>
            </a:extLst>
          </p:cNvPr>
          <p:cNvSpPr/>
          <p:nvPr/>
        </p:nvSpPr>
        <p:spPr>
          <a:xfrm>
            <a:off x="7746551" y="5452819"/>
            <a:ext cx="386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SemiCn"/>
              </a:rPr>
              <a:t>Eles contrataram espiões para encontrar falhas em Jesus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2751" y="39195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 José e Maria chegando a Belém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Dos pastores anunciando o nascimento do Salvador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2751" y="5367588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Dos magos perguntando pelo rei dos judeus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 quanto Ele, aos 12 anos, respondeu aos doutores da lei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779A4FA-9E34-4F8F-BFAF-4B7063F60AF3}"/>
              </a:ext>
            </a:extLst>
          </p:cNvPr>
          <p:cNvSpPr/>
          <p:nvPr/>
        </p:nvSpPr>
        <p:spPr>
          <a:xfrm>
            <a:off x="3207798" y="991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Do que os membros do Sinédrio se lembraram</a:t>
            </a:r>
          </a:p>
          <a:p>
            <a:r>
              <a:rPr lang="pt-BR" b="1" dirty="0">
                <a:latin typeface="MyriadPro-Bold"/>
              </a:rPr>
              <a:t>quando se reuniram para planejar a morte de</a:t>
            </a:r>
          </a:p>
          <a:p>
            <a:r>
              <a:rPr lang="pt-BR" b="1" dirty="0">
                <a:latin typeface="MyriadPro-Bold"/>
              </a:rPr>
              <a:t>Jesus?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Onde se encontra o Texto-Chave da lição</a:t>
            </a:r>
          </a:p>
          <a:p>
            <a:r>
              <a:rPr lang="pt-BR" b="1"/>
              <a:t>desta semana?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 3:16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 11:35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Lucas 15:21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Lucas 19:32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discípulo disse que eles deveriam ir para</a:t>
            </a:r>
          </a:p>
          <a:p>
            <a:r>
              <a:rPr lang="pt-BR" b="1"/>
              <a:t>a Judeia para morrer com Jesus?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Pedro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Tiago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8673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Tomé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Além da empatia por Maria e Marta, outras</a:t>
            </a:r>
          </a:p>
          <a:p>
            <a:r>
              <a:rPr lang="pt-BR" b="1"/>
              <a:t>razões foram apresentadas para o choro de</a:t>
            </a:r>
          </a:p>
          <a:p>
            <a:r>
              <a:rPr lang="pt-BR" b="1"/>
              <a:t>Jesus. Qual destas não faz parte?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peso da dor dos séculos estava sobre Ele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 viu os terríveis resultados da desobediência à lei divina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pensou na rejeição que sofreria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4084" y="5479605"/>
            <a:ext cx="363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Viu o que afligiria a família humana por todos os séculos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403548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não precisava falar por meio de parábolas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1" y="545992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podia tirar as sandálias e andar descalço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3092" y="4081648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tinha um quarto especial onde podia descansar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56852" y="1123723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fato curioso acontecia quando Jesus</a:t>
            </a:r>
          </a:p>
          <a:p>
            <a:r>
              <a:rPr lang="pt-BR" b="1"/>
              <a:t>estava na casa de Maria, Marta e Lázaro?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F76F478-AD88-447D-AAE5-C3FD62305F3C}"/>
              </a:ext>
            </a:extLst>
          </p:cNvPr>
          <p:cNvSpPr/>
          <p:nvPr/>
        </p:nvSpPr>
        <p:spPr>
          <a:xfrm>
            <a:off x="7695831" y="5549611"/>
            <a:ext cx="4080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SemiCn"/>
              </a:rPr>
              <a:t>Ali Ele não era incomodado pelos fariseus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591319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o mensageiro estava enganado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8611" y="5591319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a saúde dele havia melhorado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C8B4A9D-F75B-44FA-BC88-E2A1CDB96B45}"/>
              </a:ext>
            </a:extLst>
          </p:cNvPr>
          <p:cNvSpPr/>
          <p:nvPr/>
        </p:nvSpPr>
        <p:spPr>
          <a:xfrm>
            <a:off x="3234431" y="9827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os discípulos pensaram quando Jesus</a:t>
            </a:r>
          </a:p>
          <a:p>
            <a:r>
              <a:rPr lang="pt-BR" b="1" dirty="0">
                <a:latin typeface="MyriadPro-Bold"/>
              </a:rPr>
              <a:t>disse que Lázaro estava dormindo?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4AEF0DB-3F38-4EA8-BE80-54FA19D94238}"/>
              </a:ext>
            </a:extLst>
          </p:cNvPr>
          <p:cNvSpPr/>
          <p:nvPr/>
        </p:nvSpPr>
        <p:spPr>
          <a:xfrm>
            <a:off x="1958611" y="4007825"/>
            <a:ext cx="2197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SemiCn"/>
              </a:rPr>
              <a:t>Que ele estava morto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085F417-299E-4A1D-8E95-BD34E2A37B27}"/>
              </a:ext>
            </a:extLst>
          </p:cNvPr>
          <p:cNvSpPr/>
          <p:nvPr/>
        </p:nvSpPr>
        <p:spPr>
          <a:xfrm>
            <a:off x="7738488" y="4119983"/>
            <a:ext cx="3183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SemiCn"/>
              </a:rPr>
              <a:t>Que tinha sido apenas um susto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98851" y="394597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morte é o último inimigo a ser vencido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677498" y="550271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morte é como um sono profundo, mas leve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ímpios só acordarão na segunda ressurreição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41133EC-1F9E-4AE9-AA97-A2A736E9D395}"/>
              </a:ext>
            </a:extLst>
          </p:cNvPr>
          <p:cNvSpPr/>
          <p:nvPr/>
        </p:nvSpPr>
        <p:spPr>
          <a:xfrm>
            <a:off x="3198920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a principal mensagem do texto de 1</a:t>
            </a:r>
          </a:p>
          <a:p>
            <a:r>
              <a:rPr lang="pt-BR" b="1" dirty="0">
                <a:latin typeface="MyriadPro-Bold"/>
              </a:rPr>
              <a:t>Tessalonicenses 4:13-16?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26585B6-06A8-4C48-81E8-066181E78C27}"/>
              </a:ext>
            </a:extLst>
          </p:cNvPr>
          <p:cNvSpPr/>
          <p:nvPr/>
        </p:nvSpPr>
        <p:spPr>
          <a:xfrm>
            <a:off x="7677498" y="3945971"/>
            <a:ext cx="4100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SemiCn"/>
              </a:rPr>
              <a:t>Os mortos em Cristo ressuscitarão para ver a volta de Jesus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“Aprecio seu esforço, mas não estou com fome ainda”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31784" y="5591318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“Maria escolheu a boa parte”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452819"/>
            <a:ext cx="33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“Venha e sente-se também para conversarmos”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76D2D54-F3BB-4E14-B7E3-42F5852C12F5}"/>
              </a:ext>
            </a:extLst>
          </p:cNvPr>
          <p:cNvSpPr/>
          <p:nvPr/>
        </p:nvSpPr>
        <p:spPr>
          <a:xfrm>
            <a:off x="3048000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Jesus respondeu a Marta quando ela</a:t>
            </a:r>
          </a:p>
          <a:p>
            <a:r>
              <a:rPr lang="pt-BR" b="1" dirty="0">
                <a:latin typeface="MyriadPro-Bold"/>
              </a:rPr>
              <a:t>reclamou que a irmã não a estava ajudando?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5D54B3D-C675-45C3-9E4A-09065CF06B97}"/>
              </a:ext>
            </a:extLst>
          </p:cNvPr>
          <p:cNvSpPr/>
          <p:nvPr/>
        </p:nvSpPr>
        <p:spPr>
          <a:xfrm>
            <a:off x="1873187" y="3986341"/>
            <a:ext cx="2669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SemiCn"/>
              </a:rPr>
              <a:t>“Tenha paciência com ela”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59115"/>
            <a:ext cx="3593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mostrar que os milagres aconteciam por causada fé e da oração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8982" y="3981483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que Maria e Marta ficassem calmas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38982" y="5506087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que a multidão parasse de chorar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414902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Com que finalidade Jesus orou antes de</a:t>
            </a:r>
          </a:p>
          <a:p>
            <a:r>
              <a:rPr lang="pt-BR" b="1"/>
              <a:t>ressuscitar Lázaro?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FF89639-4901-408B-9C93-C152EE489A3C}"/>
              </a:ext>
            </a:extLst>
          </p:cNvPr>
          <p:cNvSpPr/>
          <p:nvPr/>
        </p:nvSpPr>
        <p:spPr>
          <a:xfrm>
            <a:off x="1752517" y="5452819"/>
            <a:ext cx="4053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SemiCn"/>
              </a:rPr>
              <a:t>Para que os fariseus não tivessem dúvida do milagre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3853</TotalTime>
  <Words>479</Words>
  <Application>Microsoft Office PowerPoint</Application>
  <PresentationFormat>Widescreen</PresentationFormat>
  <Paragraphs>121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MyriadPro-SemiCn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566</cp:revision>
  <dcterms:created xsi:type="dcterms:W3CDTF">2020-02-20T16:09:54Z</dcterms:created>
  <dcterms:modified xsi:type="dcterms:W3CDTF">2021-09-01T17:34:56Z</dcterms:modified>
</cp:coreProperties>
</file>