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14360E-1104-4AE1-9133-6C86DE18378A}" v="137" dt="2021-08-19T11:39:42.1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SB - Karla Urbano" userId="49640eb6-1023-4dc2-8dbc-581ce884de84" providerId="ADAL" clId="{7272F83C-74B1-47D3-8A88-8E11AF9401BB}"/>
    <pc:docChg chg="modSld">
      <pc:chgData name="USB - Karla Urbano" userId="49640eb6-1023-4dc2-8dbc-581ce884de84" providerId="ADAL" clId="{7272F83C-74B1-47D3-8A88-8E11AF9401BB}" dt="2021-08-12T11:13:50.826" v="154"/>
      <pc:docMkLst>
        <pc:docMk/>
      </pc:docMkLst>
      <pc:sldChg chg="modSp">
        <pc:chgData name="USB - Karla Urbano" userId="49640eb6-1023-4dc2-8dbc-581ce884de84" providerId="ADAL" clId="{7272F83C-74B1-47D3-8A88-8E11AF9401BB}" dt="2021-08-12T11:00:22.313" v="11"/>
        <pc:sldMkLst>
          <pc:docMk/>
          <pc:sldMk cId="2104924007" sldId="257"/>
        </pc:sldMkLst>
        <pc:spChg chg="mod">
          <ac:chgData name="USB - Karla Urbano" userId="49640eb6-1023-4dc2-8dbc-581ce884de84" providerId="ADAL" clId="{7272F83C-74B1-47D3-8A88-8E11AF9401BB}" dt="2021-08-12T10:59:19.540" v="3"/>
          <ac:spMkLst>
            <pc:docMk/>
            <pc:sldMk cId="2104924007" sldId="257"/>
            <ac:spMk id="5" creationId="{B6472BD9-DB80-44B7-8CC4-1B4502CA3506}"/>
          </ac:spMkLst>
        </pc:spChg>
        <pc:spChg chg="mod">
          <ac:chgData name="USB - Karla Urbano" userId="49640eb6-1023-4dc2-8dbc-581ce884de84" providerId="ADAL" clId="{7272F83C-74B1-47D3-8A88-8E11AF9401BB}" dt="2021-08-12T10:59:36.168" v="5"/>
          <ac:spMkLst>
            <pc:docMk/>
            <pc:sldMk cId="2104924007" sldId="257"/>
            <ac:spMk id="6" creationId="{C3445D62-699B-4C82-9150-6DBE4C9938D1}"/>
          </ac:spMkLst>
        </pc:spChg>
        <pc:spChg chg="mod">
          <ac:chgData name="USB - Karla Urbano" userId="49640eb6-1023-4dc2-8dbc-581ce884de84" providerId="ADAL" clId="{7272F83C-74B1-47D3-8A88-8E11AF9401BB}" dt="2021-08-12T10:59:50.939" v="7"/>
          <ac:spMkLst>
            <pc:docMk/>
            <pc:sldMk cId="2104924007" sldId="257"/>
            <ac:spMk id="7" creationId="{845605B1-7369-414D-B6EE-89C319D4260A}"/>
          </ac:spMkLst>
        </pc:spChg>
        <pc:spChg chg="mod">
          <ac:chgData name="USB - Karla Urbano" userId="49640eb6-1023-4dc2-8dbc-581ce884de84" providerId="ADAL" clId="{7272F83C-74B1-47D3-8A88-8E11AF9401BB}" dt="2021-08-12T11:00:06.967" v="9"/>
          <ac:spMkLst>
            <pc:docMk/>
            <pc:sldMk cId="2104924007" sldId="257"/>
            <ac:spMk id="8" creationId="{24AE3172-E97F-49AA-B763-6187AB7AA90A}"/>
          </ac:spMkLst>
        </pc:spChg>
        <pc:spChg chg="mod">
          <ac:chgData name="USB - Karla Urbano" userId="49640eb6-1023-4dc2-8dbc-581ce884de84" providerId="ADAL" clId="{7272F83C-74B1-47D3-8A88-8E11AF9401BB}" dt="2021-08-12T11:00:22.313" v="11"/>
          <ac:spMkLst>
            <pc:docMk/>
            <pc:sldMk cId="2104924007" sldId="257"/>
            <ac:spMk id="9" creationId="{C87316C8-8B23-46D1-9147-A99B413EABA2}"/>
          </ac:spMkLst>
        </pc:spChg>
      </pc:sldChg>
      <pc:sldChg chg="modSp">
        <pc:chgData name="USB - Karla Urbano" userId="49640eb6-1023-4dc2-8dbc-581ce884de84" providerId="ADAL" clId="{7272F83C-74B1-47D3-8A88-8E11AF9401BB}" dt="2021-08-12T11:01:58.369" v="23" actId="20577"/>
        <pc:sldMkLst>
          <pc:docMk/>
          <pc:sldMk cId="864809979" sldId="258"/>
        </pc:sldMkLst>
        <pc:spChg chg="mod">
          <ac:chgData name="USB - Karla Urbano" userId="49640eb6-1023-4dc2-8dbc-581ce884de84" providerId="ADAL" clId="{7272F83C-74B1-47D3-8A88-8E11AF9401BB}" dt="2021-08-12T11:00:50.448" v="13"/>
          <ac:spMkLst>
            <pc:docMk/>
            <pc:sldMk cId="864809979" sldId="258"/>
            <ac:spMk id="5" creationId="{B6472BD9-DB80-44B7-8CC4-1B4502CA3506}"/>
          </ac:spMkLst>
        </pc:spChg>
        <pc:spChg chg="mod">
          <ac:chgData name="USB - Karla Urbano" userId="49640eb6-1023-4dc2-8dbc-581ce884de84" providerId="ADAL" clId="{7272F83C-74B1-47D3-8A88-8E11AF9401BB}" dt="2021-08-12T11:01:03.926" v="15"/>
          <ac:spMkLst>
            <pc:docMk/>
            <pc:sldMk cId="864809979" sldId="258"/>
            <ac:spMk id="6" creationId="{C3445D62-699B-4C82-9150-6DBE4C9938D1}"/>
          </ac:spMkLst>
        </pc:spChg>
        <pc:spChg chg="mod">
          <ac:chgData name="USB - Karla Urbano" userId="49640eb6-1023-4dc2-8dbc-581ce884de84" providerId="ADAL" clId="{7272F83C-74B1-47D3-8A88-8E11AF9401BB}" dt="2021-08-12T11:01:17.798" v="17"/>
          <ac:spMkLst>
            <pc:docMk/>
            <pc:sldMk cId="864809979" sldId="258"/>
            <ac:spMk id="7" creationId="{845605B1-7369-414D-B6EE-89C319D4260A}"/>
          </ac:spMkLst>
        </pc:spChg>
        <pc:spChg chg="mod">
          <ac:chgData name="USB - Karla Urbano" userId="49640eb6-1023-4dc2-8dbc-581ce884de84" providerId="ADAL" clId="{7272F83C-74B1-47D3-8A88-8E11AF9401BB}" dt="2021-08-12T11:01:33.320" v="19"/>
          <ac:spMkLst>
            <pc:docMk/>
            <pc:sldMk cId="864809979" sldId="258"/>
            <ac:spMk id="8" creationId="{24AE3172-E97F-49AA-B763-6187AB7AA90A}"/>
          </ac:spMkLst>
        </pc:spChg>
        <pc:spChg chg="mod">
          <ac:chgData name="USB - Karla Urbano" userId="49640eb6-1023-4dc2-8dbc-581ce884de84" providerId="ADAL" clId="{7272F83C-74B1-47D3-8A88-8E11AF9401BB}" dt="2021-08-12T11:01:58.369" v="23" actId="20577"/>
          <ac:spMkLst>
            <pc:docMk/>
            <pc:sldMk cId="864809979" sldId="258"/>
            <ac:spMk id="9" creationId="{C87316C8-8B23-46D1-9147-A99B413EABA2}"/>
          </ac:spMkLst>
        </pc:spChg>
      </pc:sldChg>
      <pc:sldChg chg="modSp">
        <pc:chgData name="USB - Karla Urbano" userId="49640eb6-1023-4dc2-8dbc-581ce884de84" providerId="ADAL" clId="{7272F83C-74B1-47D3-8A88-8E11AF9401BB}" dt="2021-08-12T11:03:21.460" v="47"/>
        <pc:sldMkLst>
          <pc:docMk/>
          <pc:sldMk cId="163887931" sldId="259"/>
        </pc:sldMkLst>
        <pc:spChg chg="mod">
          <ac:chgData name="USB - Karla Urbano" userId="49640eb6-1023-4dc2-8dbc-581ce884de84" providerId="ADAL" clId="{7272F83C-74B1-47D3-8A88-8E11AF9401BB}" dt="2021-08-12T11:02:18.130" v="25"/>
          <ac:spMkLst>
            <pc:docMk/>
            <pc:sldMk cId="163887931" sldId="259"/>
            <ac:spMk id="5" creationId="{B6472BD9-DB80-44B7-8CC4-1B4502CA3506}"/>
          </ac:spMkLst>
        </pc:spChg>
        <pc:spChg chg="mod">
          <ac:chgData name="USB - Karla Urbano" userId="49640eb6-1023-4dc2-8dbc-581ce884de84" providerId="ADAL" clId="{7272F83C-74B1-47D3-8A88-8E11AF9401BB}" dt="2021-08-12T11:02:32.022" v="27"/>
          <ac:spMkLst>
            <pc:docMk/>
            <pc:sldMk cId="163887931" sldId="259"/>
            <ac:spMk id="6" creationId="{C3445D62-699B-4C82-9150-6DBE4C9938D1}"/>
          </ac:spMkLst>
        </pc:spChg>
        <pc:spChg chg="mod">
          <ac:chgData name="USB - Karla Urbano" userId="49640eb6-1023-4dc2-8dbc-581ce884de84" providerId="ADAL" clId="{7272F83C-74B1-47D3-8A88-8E11AF9401BB}" dt="2021-08-12T11:02:44.499" v="29"/>
          <ac:spMkLst>
            <pc:docMk/>
            <pc:sldMk cId="163887931" sldId="259"/>
            <ac:spMk id="7" creationId="{845605B1-7369-414D-B6EE-89C319D4260A}"/>
          </ac:spMkLst>
        </pc:spChg>
        <pc:spChg chg="mod">
          <ac:chgData name="USB - Karla Urbano" userId="49640eb6-1023-4dc2-8dbc-581ce884de84" providerId="ADAL" clId="{7272F83C-74B1-47D3-8A88-8E11AF9401BB}" dt="2021-08-12T11:02:59.079" v="31"/>
          <ac:spMkLst>
            <pc:docMk/>
            <pc:sldMk cId="163887931" sldId="259"/>
            <ac:spMk id="8" creationId="{24AE3172-E97F-49AA-B763-6187AB7AA90A}"/>
          </ac:spMkLst>
        </pc:spChg>
        <pc:spChg chg="mod">
          <ac:chgData name="USB - Karla Urbano" userId="49640eb6-1023-4dc2-8dbc-581ce884de84" providerId="ADAL" clId="{7272F83C-74B1-47D3-8A88-8E11AF9401BB}" dt="2021-08-12T11:03:21.460" v="47"/>
          <ac:spMkLst>
            <pc:docMk/>
            <pc:sldMk cId="163887931" sldId="259"/>
            <ac:spMk id="9" creationId="{C87316C8-8B23-46D1-9147-A99B413EABA2}"/>
          </ac:spMkLst>
        </pc:spChg>
      </pc:sldChg>
      <pc:sldChg chg="addSp delSp modSp">
        <pc:chgData name="USB - Karla Urbano" userId="49640eb6-1023-4dc2-8dbc-581ce884de84" providerId="ADAL" clId="{7272F83C-74B1-47D3-8A88-8E11AF9401BB}" dt="2021-08-12T11:04:42.957" v="60" actId="1076"/>
        <pc:sldMkLst>
          <pc:docMk/>
          <pc:sldMk cId="3699887122" sldId="260"/>
        </pc:sldMkLst>
        <pc:spChg chg="mod">
          <ac:chgData name="USB - Karla Urbano" userId="49640eb6-1023-4dc2-8dbc-581ce884de84" providerId="ADAL" clId="{7272F83C-74B1-47D3-8A88-8E11AF9401BB}" dt="2021-08-12T11:03:38.946" v="49"/>
          <ac:spMkLst>
            <pc:docMk/>
            <pc:sldMk cId="3699887122" sldId="260"/>
            <ac:spMk id="2" creationId="{88994A83-108D-4B5F-9A8C-A5C1F944CDCA}"/>
          </ac:spMkLst>
        </pc:spChg>
        <pc:spChg chg="del mod">
          <ac:chgData name="USB - Karla Urbano" userId="49640eb6-1023-4dc2-8dbc-581ce884de84" providerId="ADAL" clId="{7272F83C-74B1-47D3-8A88-8E11AF9401BB}" dt="2021-08-12T11:04:37.806" v="58"/>
          <ac:spMkLst>
            <pc:docMk/>
            <pc:sldMk cId="3699887122" sldId="260"/>
            <ac:spMk id="3" creationId="{8720E734-1B5E-4119-A9D8-0C5A316B3DD1}"/>
          </ac:spMkLst>
        </pc:spChg>
        <pc:spChg chg="add mod">
          <ac:chgData name="USB - Karla Urbano" userId="49640eb6-1023-4dc2-8dbc-581ce884de84" providerId="ADAL" clId="{7272F83C-74B1-47D3-8A88-8E11AF9401BB}" dt="2021-08-12T11:04:42.957" v="60" actId="1076"/>
          <ac:spMkLst>
            <pc:docMk/>
            <pc:sldMk cId="3699887122" sldId="260"/>
            <ac:spMk id="5" creationId="{B91C4CA1-B546-4EE0-96B7-DDD7A57764CD}"/>
          </ac:spMkLst>
        </pc:spChg>
        <pc:spChg chg="mod">
          <ac:chgData name="USB - Karla Urbano" userId="49640eb6-1023-4dc2-8dbc-581ce884de84" providerId="ADAL" clId="{7272F83C-74B1-47D3-8A88-8E11AF9401BB}" dt="2021-08-12T11:03:52.342" v="51"/>
          <ac:spMkLst>
            <pc:docMk/>
            <pc:sldMk cId="3699887122" sldId="260"/>
            <ac:spMk id="6" creationId="{C3445D62-699B-4C82-9150-6DBE4C9938D1}"/>
          </ac:spMkLst>
        </pc:spChg>
        <pc:spChg chg="mod">
          <ac:chgData name="USB - Karla Urbano" userId="49640eb6-1023-4dc2-8dbc-581ce884de84" providerId="ADAL" clId="{7272F83C-74B1-47D3-8A88-8E11AF9401BB}" dt="2021-08-12T11:04:04.734" v="53"/>
          <ac:spMkLst>
            <pc:docMk/>
            <pc:sldMk cId="3699887122" sldId="260"/>
            <ac:spMk id="7" creationId="{845605B1-7369-414D-B6EE-89C319D4260A}"/>
          </ac:spMkLst>
        </pc:spChg>
        <pc:spChg chg="mod">
          <ac:chgData name="USB - Karla Urbano" userId="49640eb6-1023-4dc2-8dbc-581ce884de84" providerId="ADAL" clId="{7272F83C-74B1-47D3-8A88-8E11AF9401BB}" dt="2021-08-12T11:04:20.014" v="55"/>
          <ac:spMkLst>
            <pc:docMk/>
            <pc:sldMk cId="3699887122" sldId="260"/>
            <ac:spMk id="8" creationId="{24AE3172-E97F-49AA-B763-6187AB7AA90A}"/>
          </ac:spMkLst>
        </pc:spChg>
      </pc:sldChg>
      <pc:sldChg chg="addSp delSp modSp">
        <pc:chgData name="USB - Karla Urbano" userId="49640eb6-1023-4dc2-8dbc-581ce884de84" providerId="ADAL" clId="{7272F83C-74B1-47D3-8A88-8E11AF9401BB}" dt="2021-08-12T11:06:18.977" v="81" actId="1076"/>
        <pc:sldMkLst>
          <pc:docMk/>
          <pc:sldMk cId="841765734" sldId="261"/>
        </pc:sldMkLst>
        <pc:spChg chg="del mod">
          <ac:chgData name="USB - Karla Urbano" userId="49640eb6-1023-4dc2-8dbc-581ce884de84" providerId="ADAL" clId="{7272F83C-74B1-47D3-8A88-8E11AF9401BB}" dt="2021-08-12T11:05:06.055" v="63"/>
          <ac:spMkLst>
            <pc:docMk/>
            <pc:sldMk cId="841765734" sldId="261"/>
            <ac:spMk id="2" creationId="{39C437CA-3464-42CE-B78F-2307103F32E8}"/>
          </ac:spMkLst>
        </pc:spChg>
        <pc:spChg chg="add mod">
          <ac:chgData name="USB - Karla Urbano" userId="49640eb6-1023-4dc2-8dbc-581ce884de84" providerId="ADAL" clId="{7272F83C-74B1-47D3-8A88-8E11AF9401BB}" dt="2021-08-12T11:05:09.432" v="65" actId="1076"/>
          <ac:spMkLst>
            <pc:docMk/>
            <pc:sldMk cId="841765734" sldId="261"/>
            <ac:spMk id="3" creationId="{BAA37E4E-EE22-47BC-A0D5-6F07ACF453B6}"/>
          </ac:spMkLst>
        </pc:spChg>
        <pc:spChg chg="del mod">
          <ac:chgData name="USB - Karla Urbano" userId="49640eb6-1023-4dc2-8dbc-581ce884de84" providerId="ADAL" clId="{7272F83C-74B1-47D3-8A88-8E11AF9401BB}" dt="2021-08-12T11:05:23.119" v="68"/>
          <ac:spMkLst>
            <pc:docMk/>
            <pc:sldMk cId="841765734" sldId="261"/>
            <ac:spMk id="5" creationId="{B6305F5E-206E-4E8E-A2F5-D05502CB7FB1}"/>
          </ac:spMkLst>
        </pc:spChg>
        <pc:spChg chg="del mod">
          <ac:chgData name="USB - Karla Urbano" userId="49640eb6-1023-4dc2-8dbc-581ce884de84" providerId="ADAL" clId="{7272F83C-74B1-47D3-8A88-8E11AF9401BB}" dt="2021-08-12T11:05:58.396" v="76"/>
          <ac:spMkLst>
            <pc:docMk/>
            <pc:sldMk cId="841765734" sldId="261"/>
            <ac:spMk id="6" creationId="{71E42D4A-106D-482B-BDB1-62EB25CABBBE}"/>
          </ac:spMkLst>
        </pc:spChg>
        <pc:spChg chg="add mod">
          <ac:chgData name="USB - Karla Urbano" userId="49640eb6-1023-4dc2-8dbc-581ce884de84" providerId="ADAL" clId="{7272F83C-74B1-47D3-8A88-8E11AF9401BB}" dt="2021-08-12T11:05:27.802" v="70" actId="1076"/>
          <ac:spMkLst>
            <pc:docMk/>
            <pc:sldMk cId="841765734" sldId="261"/>
            <ac:spMk id="7" creationId="{A8C74E4F-03C0-45DB-9490-551104933558}"/>
          </ac:spMkLst>
        </pc:spChg>
        <pc:spChg chg="add mod">
          <ac:chgData name="USB - Karla Urbano" userId="49640eb6-1023-4dc2-8dbc-581ce884de84" providerId="ADAL" clId="{7272F83C-74B1-47D3-8A88-8E11AF9401BB}" dt="2021-08-12T11:06:02.355" v="78" actId="1076"/>
          <ac:spMkLst>
            <pc:docMk/>
            <pc:sldMk cId="841765734" sldId="261"/>
            <ac:spMk id="8" creationId="{43296945-B8EE-4122-987E-0048529B2DBE}"/>
          </ac:spMkLst>
        </pc:spChg>
        <pc:spChg chg="mod">
          <ac:chgData name="USB - Karla Urbano" userId="49640eb6-1023-4dc2-8dbc-581ce884de84" providerId="ADAL" clId="{7272F83C-74B1-47D3-8A88-8E11AF9401BB}" dt="2021-08-12T11:06:18.977" v="81" actId="1076"/>
          <ac:spMkLst>
            <pc:docMk/>
            <pc:sldMk cId="841765734" sldId="261"/>
            <ac:spMk id="9" creationId="{C87316C8-8B23-46D1-9147-A99B413EABA2}"/>
          </ac:spMkLst>
        </pc:spChg>
        <pc:spChg chg="mod">
          <ac:chgData name="USB - Karla Urbano" userId="49640eb6-1023-4dc2-8dbc-581ce884de84" providerId="ADAL" clId="{7272F83C-74B1-47D3-8A88-8E11AF9401BB}" dt="2021-08-12T11:05:45.893" v="73" actId="1076"/>
          <ac:spMkLst>
            <pc:docMk/>
            <pc:sldMk cId="841765734" sldId="261"/>
            <ac:spMk id="15" creationId="{05D9981B-9D8C-4AD5-B92B-752CF71F0747}"/>
          </ac:spMkLst>
        </pc:spChg>
      </pc:sldChg>
      <pc:sldChg chg="addSp delSp modSp">
        <pc:chgData name="USB - Karla Urbano" userId="49640eb6-1023-4dc2-8dbc-581ce884de84" providerId="ADAL" clId="{7272F83C-74B1-47D3-8A88-8E11AF9401BB}" dt="2021-08-12T11:07:41.124" v="95"/>
        <pc:sldMkLst>
          <pc:docMk/>
          <pc:sldMk cId="3162334467" sldId="262"/>
        </pc:sldMkLst>
        <pc:spChg chg="del mod">
          <ac:chgData name="USB - Karla Urbano" userId="49640eb6-1023-4dc2-8dbc-581ce884de84" providerId="ADAL" clId="{7272F83C-74B1-47D3-8A88-8E11AF9401BB}" dt="2021-08-12T11:06:37.277" v="84"/>
          <ac:spMkLst>
            <pc:docMk/>
            <pc:sldMk cId="3162334467" sldId="262"/>
            <ac:spMk id="2" creationId="{C58C9BE2-C697-42DB-86A4-38D7D89117B1}"/>
          </ac:spMkLst>
        </pc:spChg>
        <pc:spChg chg="add mod">
          <ac:chgData name="USB - Karla Urbano" userId="49640eb6-1023-4dc2-8dbc-581ce884de84" providerId="ADAL" clId="{7272F83C-74B1-47D3-8A88-8E11AF9401BB}" dt="2021-08-12T11:06:40.968" v="86" actId="1076"/>
          <ac:spMkLst>
            <pc:docMk/>
            <pc:sldMk cId="3162334467" sldId="262"/>
            <ac:spMk id="3" creationId="{1FE01763-7D78-4C7B-95D0-F7A294046A34}"/>
          </ac:spMkLst>
        </pc:spChg>
        <pc:spChg chg="mod">
          <ac:chgData name="USB - Karla Urbano" userId="49640eb6-1023-4dc2-8dbc-581ce884de84" providerId="ADAL" clId="{7272F83C-74B1-47D3-8A88-8E11AF9401BB}" dt="2021-08-12T11:07:22.114" v="92"/>
          <ac:spMkLst>
            <pc:docMk/>
            <pc:sldMk cId="3162334467" sldId="262"/>
            <ac:spMk id="5" creationId="{2592F7D1-A7DC-43F7-B079-3959C26759DF}"/>
          </ac:spMkLst>
        </pc:spChg>
        <pc:spChg chg="mod">
          <ac:chgData name="USB - Karla Urbano" userId="49640eb6-1023-4dc2-8dbc-581ce884de84" providerId="ADAL" clId="{7272F83C-74B1-47D3-8A88-8E11AF9401BB}" dt="2021-08-12T11:06:53.921" v="88"/>
          <ac:spMkLst>
            <pc:docMk/>
            <pc:sldMk cId="3162334467" sldId="262"/>
            <ac:spMk id="6" creationId="{C3445D62-699B-4C82-9150-6DBE4C9938D1}"/>
          </ac:spMkLst>
        </pc:spChg>
        <pc:spChg chg="mod">
          <ac:chgData name="USB - Karla Urbano" userId="49640eb6-1023-4dc2-8dbc-581ce884de84" providerId="ADAL" clId="{7272F83C-74B1-47D3-8A88-8E11AF9401BB}" dt="2021-08-12T11:07:41.124" v="95"/>
          <ac:spMkLst>
            <pc:docMk/>
            <pc:sldMk cId="3162334467" sldId="262"/>
            <ac:spMk id="9" creationId="{C87316C8-8B23-46D1-9147-A99B413EABA2}"/>
          </ac:spMkLst>
        </pc:spChg>
        <pc:spChg chg="mod">
          <ac:chgData name="USB - Karla Urbano" userId="49640eb6-1023-4dc2-8dbc-581ce884de84" providerId="ADAL" clId="{7272F83C-74B1-47D3-8A88-8E11AF9401BB}" dt="2021-08-12T11:07:05.666" v="90"/>
          <ac:spMkLst>
            <pc:docMk/>
            <pc:sldMk cId="3162334467" sldId="262"/>
            <ac:spMk id="15" creationId="{05D9981B-9D8C-4AD5-B92B-752CF71F0747}"/>
          </ac:spMkLst>
        </pc:spChg>
      </pc:sldChg>
      <pc:sldChg chg="addSp delSp modSp">
        <pc:chgData name="USB - Karla Urbano" userId="49640eb6-1023-4dc2-8dbc-581ce884de84" providerId="ADAL" clId="{7272F83C-74B1-47D3-8A88-8E11AF9401BB}" dt="2021-08-12T11:09:07.334" v="110"/>
        <pc:sldMkLst>
          <pc:docMk/>
          <pc:sldMk cId="4157696589" sldId="263"/>
        </pc:sldMkLst>
        <pc:spChg chg="del mod">
          <ac:chgData name="USB - Karla Urbano" userId="49640eb6-1023-4dc2-8dbc-581ce884de84" providerId="ADAL" clId="{7272F83C-74B1-47D3-8A88-8E11AF9401BB}" dt="2021-08-12T11:07:58.118" v="99"/>
          <ac:spMkLst>
            <pc:docMk/>
            <pc:sldMk cId="4157696589" sldId="263"/>
            <ac:spMk id="2" creationId="{9E7BD10F-BA01-45EF-BAEA-CDDFDF925FFC}"/>
          </ac:spMkLst>
        </pc:spChg>
        <pc:spChg chg="add mod">
          <ac:chgData name="USB - Karla Urbano" userId="49640eb6-1023-4dc2-8dbc-581ce884de84" providerId="ADAL" clId="{7272F83C-74B1-47D3-8A88-8E11AF9401BB}" dt="2021-08-12T11:08:01.955" v="101" actId="1076"/>
          <ac:spMkLst>
            <pc:docMk/>
            <pc:sldMk cId="4157696589" sldId="263"/>
            <ac:spMk id="3" creationId="{2678AB51-7F55-4E15-9228-79A0EFDE5E91}"/>
          </ac:spMkLst>
        </pc:spChg>
        <pc:spChg chg="mod">
          <ac:chgData name="USB - Karla Urbano" userId="49640eb6-1023-4dc2-8dbc-581ce884de84" providerId="ADAL" clId="{7272F83C-74B1-47D3-8A88-8E11AF9401BB}" dt="2021-08-12T11:08:16.933" v="103"/>
          <ac:spMkLst>
            <pc:docMk/>
            <pc:sldMk cId="4157696589" sldId="263"/>
            <ac:spMk id="5" creationId="{0DAE9CFA-4D1B-4077-8704-8DF9CC224DCA}"/>
          </ac:spMkLst>
        </pc:spChg>
        <pc:spChg chg="mod">
          <ac:chgData name="USB - Karla Urbano" userId="49640eb6-1023-4dc2-8dbc-581ce884de84" providerId="ADAL" clId="{7272F83C-74B1-47D3-8A88-8E11AF9401BB}" dt="2021-08-12T11:08:49.342" v="108"/>
          <ac:spMkLst>
            <pc:docMk/>
            <pc:sldMk cId="4157696589" sldId="263"/>
            <ac:spMk id="8" creationId="{24AE3172-E97F-49AA-B763-6187AB7AA90A}"/>
          </ac:spMkLst>
        </pc:spChg>
        <pc:spChg chg="mod">
          <ac:chgData name="USB - Karla Urbano" userId="49640eb6-1023-4dc2-8dbc-581ce884de84" providerId="ADAL" clId="{7272F83C-74B1-47D3-8A88-8E11AF9401BB}" dt="2021-08-12T11:08:33.126" v="106"/>
          <ac:spMkLst>
            <pc:docMk/>
            <pc:sldMk cId="4157696589" sldId="263"/>
            <ac:spMk id="15" creationId="{05D9981B-9D8C-4AD5-B92B-752CF71F0747}"/>
          </ac:spMkLst>
        </pc:spChg>
        <pc:spChg chg="mod">
          <ac:chgData name="USB - Karla Urbano" userId="49640eb6-1023-4dc2-8dbc-581ce884de84" providerId="ADAL" clId="{7272F83C-74B1-47D3-8A88-8E11AF9401BB}" dt="2021-08-12T11:09:07.334" v="110"/>
          <ac:spMkLst>
            <pc:docMk/>
            <pc:sldMk cId="4157696589" sldId="263"/>
            <ac:spMk id="16" creationId="{1E084072-4AAD-40DD-821B-CD5A11AA61ED}"/>
          </ac:spMkLst>
        </pc:spChg>
      </pc:sldChg>
      <pc:sldChg chg="modSp">
        <pc:chgData name="USB - Karla Urbano" userId="49640eb6-1023-4dc2-8dbc-581ce884de84" providerId="ADAL" clId="{7272F83C-74B1-47D3-8A88-8E11AF9401BB}" dt="2021-08-12T11:10:37.942" v="123"/>
        <pc:sldMkLst>
          <pc:docMk/>
          <pc:sldMk cId="1711830258" sldId="264"/>
        </pc:sldMkLst>
        <pc:spChg chg="mod">
          <ac:chgData name="USB - Karla Urbano" userId="49640eb6-1023-4dc2-8dbc-581ce884de84" providerId="ADAL" clId="{7272F83C-74B1-47D3-8A88-8E11AF9401BB}" dt="2021-08-12T11:09:26.578" v="112"/>
          <ac:spMkLst>
            <pc:docMk/>
            <pc:sldMk cId="1711830258" sldId="264"/>
            <ac:spMk id="2" creationId="{88994A83-108D-4B5F-9A8C-A5C1F944CDCA}"/>
          </ac:spMkLst>
        </pc:spChg>
        <pc:spChg chg="mod">
          <ac:chgData name="USB - Karla Urbano" userId="49640eb6-1023-4dc2-8dbc-581ce884de84" providerId="ADAL" clId="{7272F83C-74B1-47D3-8A88-8E11AF9401BB}" dt="2021-08-12T11:10:02.417" v="117"/>
          <ac:spMkLst>
            <pc:docMk/>
            <pc:sldMk cId="1711830258" sldId="264"/>
            <ac:spMk id="3" creationId="{B66FEAC6-3DAC-4BDD-B8E3-51E32E2032E6}"/>
          </ac:spMkLst>
        </pc:spChg>
        <pc:spChg chg="mod">
          <ac:chgData name="USB - Karla Urbano" userId="49640eb6-1023-4dc2-8dbc-581ce884de84" providerId="ADAL" clId="{7272F83C-74B1-47D3-8A88-8E11AF9401BB}" dt="2021-08-12T11:09:41.267" v="115"/>
          <ac:spMkLst>
            <pc:docMk/>
            <pc:sldMk cId="1711830258" sldId="264"/>
            <ac:spMk id="6" creationId="{C3445D62-699B-4C82-9150-6DBE4C9938D1}"/>
          </ac:spMkLst>
        </pc:spChg>
        <pc:spChg chg="mod">
          <ac:chgData name="USB - Karla Urbano" userId="49640eb6-1023-4dc2-8dbc-581ce884de84" providerId="ADAL" clId="{7272F83C-74B1-47D3-8A88-8E11AF9401BB}" dt="2021-08-12T11:10:22.792" v="121" actId="1076"/>
          <ac:spMkLst>
            <pc:docMk/>
            <pc:sldMk cId="1711830258" sldId="264"/>
            <ac:spMk id="8" creationId="{24AE3172-E97F-49AA-B763-6187AB7AA90A}"/>
          </ac:spMkLst>
        </pc:spChg>
        <pc:spChg chg="mod">
          <ac:chgData name="USB - Karla Urbano" userId="49640eb6-1023-4dc2-8dbc-581ce884de84" providerId="ADAL" clId="{7272F83C-74B1-47D3-8A88-8E11AF9401BB}" dt="2021-08-12T11:10:37.942" v="123"/>
          <ac:spMkLst>
            <pc:docMk/>
            <pc:sldMk cId="1711830258" sldId="264"/>
            <ac:spMk id="9" creationId="{C87316C8-8B23-46D1-9147-A99B413EABA2}"/>
          </ac:spMkLst>
        </pc:spChg>
      </pc:sldChg>
      <pc:sldChg chg="addSp delSp modSp">
        <pc:chgData name="USB - Karla Urbano" userId="49640eb6-1023-4dc2-8dbc-581ce884de84" providerId="ADAL" clId="{7272F83C-74B1-47D3-8A88-8E11AF9401BB}" dt="2021-08-12T11:12:04.506" v="141" actId="1076"/>
        <pc:sldMkLst>
          <pc:docMk/>
          <pc:sldMk cId="3565038951" sldId="265"/>
        </pc:sldMkLst>
        <pc:spChg chg="add mod">
          <ac:chgData name="USB - Karla Urbano" userId="49640eb6-1023-4dc2-8dbc-581ce884de84" providerId="ADAL" clId="{7272F83C-74B1-47D3-8A88-8E11AF9401BB}" dt="2021-08-12T11:10:59.841" v="128" actId="1076"/>
          <ac:spMkLst>
            <pc:docMk/>
            <pc:sldMk cId="3565038951" sldId="265"/>
            <ac:spMk id="2" creationId="{87D86C32-BC0D-4830-BF51-33C21BD96D35}"/>
          </ac:spMkLst>
        </pc:spChg>
        <pc:spChg chg="del mod">
          <ac:chgData name="USB - Karla Urbano" userId="49640eb6-1023-4dc2-8dbc-581ce884de84" providerId="ADAL" clId="{7272F83C-74B1-47D3-8A88-8E11AF9401BB}" dt="2021-08-12T11:10:55.796" v="126"/>
          <ac:spMkLst>
            <pc:docMk/>
            <pc:sldMk cId="3565038951" sldId="265"/>
            <ac:spMk id="3" creationId="{DC16C539-26B1-4DE7-95DC-0928DF5997BD}"/>
          </ac:spMkLst>
        </pc:spChg>
        <pc:spChg chg="add mod">
          <ac:chgData name="USB - Karla Urbano" userId="49640eb6-1023-4dc2-8dbc-581ce884de84" providerId="ADAL" clId="{7272F83C-74B1-47D3-8A88-8E11AF9401BB}" dt="2021-08-12T11:12:04.506" v="141" actId="1076"/>
          <ac:spMkLst>
            <pc:docMk/>
            <pc:sldMk cId="3565038951" sldId="265"/>
            <ac:spMk id="5" creationId="{B255A481-2F2C-4A16-A115-49A3AE87FF66}"/>
          </ac:spMkLst>
        </pc:spChg>
        <pc:spChg chg="mod">
          <ac:chgData name="USB - Karla Urbano" userId="49640eb6-1023-4dc2-8dbc-581ce884de84" providerId="ADAL" clId="{7272F83C-74B1-47D3-8A88-8E11AF9401BB}" dt="2021-08-12T11:11:15.559" v="130"/>
          <ac:spMkLst>
            <pc:docMk/>
            <pc:sldMk cId="3565038951" sldId="265"/>
            <ac:spMk id="6" creationId="{C3445D62-699B-4C82-9150-6DBE4C9938D1}"/>
          </ac:spMkLst>
        </pc:spChg>
        <pc:spChg chg="del mod">
          <ac:chgData name="USB - Karla Urbano" userId="49640eb6-1023-4dc2-8dbc-581ce884de84" providerId="ADAL" clId="{7272F83C-74B1-47D3-8A88-8E11AF9401BB}" dt="2021-08-12T11:11:59.365" v="139"/>
          <ac:spMkLst>
            <pc:docMk/>
            <pc:sldMk cId="3565038951" sldId="265"/>
            <ac:spMk id="7" creationId="{FCA5B411-EF54-4C2C-B677-083D52E1C6A4}"/>
          </ac:spMkLst>
        </pc:spChg>
        <pc:spChg chg="mod">
          <ac:chgData name="USB - Karla Urbano" userId="49640eb6-1023-4dc2-8dbc-581ce884de84" providerId="ADAL" clId="{7272F83C-74B1-47D3-8A88-8E11AF9401BB}" dt="2021-08-12T11:11:45.218" v="136" actId="20577"/>
          <ac:spMkLst>
            <pc:docMk/>
            <pc:sldMk cId="3565038951" sldId="265"/>
            <ac:spMk id="8" creationId="{24AE3172-E97F-49AA-B763-6187AB7AA90A}"/>
          </ac:spMkLst>
        </pc:spChg>
        <pc:spChg chg="mod">
          <ac:chgData name="USB - Karla Urbano" userId="49640eb6-1023-4dc2-8dbc-581ce884de84" providerId="ADAL" clId="{7272F83C-74B1-47D3-8A88-8E11AF9401BB}" dt="2021-08-12T11:11:28.120" v="132"/>
          <ac:spMkLst>
            <pc:docMk/>
            <pc:sldMk cId="3565038951" sldId="265"/>
            <ac:spMk id="15" creationId="{05D9981B-9D8C-4AD5-B92B-752CF71F0747}"/>
          </ac:spMkLst>
        </pc:spChg>
      </pc:sldChg>
      <pc:sldChg chg="addSp delSp modSp">
        <pc:chgData name="USB - Karla Urbano" userId="49640eb6-1023-4dc2-8dbc-581ce884de84" providerId="ADAL" clId="{7272F83C-74B1-47D3-8A88-8E11AF9401BB}" dt="2021-08-12T11:13:50.826" v="154"/>
        <pc:sldMkLst>
          <pc:docMk/>
          <pc:sldMk cId="617583789" sldId="266"/>
        </pc:sldMkLst>
        <pc:spChg chg="add mod">
          <ac:chgData name="USB - Karla Urbano" userId="49640eb6-1023-4dc2-8dbc-581ce884de84" providerId="ADAL" clId="{7272F83C-74B1-47D3-8A88-8E11AF9401BB}" dt="2021-08-12T11:12:42.714" v="146" actId="1076"/>
          <ac:spMkLst>
            <pc:docMk/>
            <pc:sldMk cId="617583789" sldId="266"/>
            <ac:spMk id="2" creationId="{753E03A6-43AC-471A-B485-B9BF62BD9B7B}"/>
          </ac:spMkLst>
        </pc:spChg>
        <pc:spChg chg="del mod">
          <ac:chgData name="USB - Karla Urbano" userId="49640eb6-1023-4dc2-8dbc-581ce884de84" providerId="ADAL" clId="{7272F83C-74B1-47D3-8A88-8E11AF9401BB}" dt="2021-08-12T11:12:39.634" v="144"/>
          <ac:spMkLst>
            <pc:docMk/>
            <pc:sldMk cId="617583789" sldId="266"/>
            <ac:spMk id="3" creationId="{61CD107E-A040-4045-9C79-E88C0F064FD9}"/>
          </ac:spMkLst>
        </pc:spChg>
        <pc:spChg chg="mod">
          <ac:chgData name="USB - Karla Urbano" userId="49640eb6-1023-4dc2-8dbc-581ce884de84" providerId="ADAL" clId="{7272F83C-74B1-47D3-8A88-8E11AF9401BB}" dt="2021-08-12T11:13:01.520" v="148"/>
          <ac:spMkLst>
            <pc:docMk/>
            <pc:sldMk cId="617583789" sldId="266"/>
            <ac:spMk id="6" creationId="{C3445D62-699B-4C82-9150-6DBE4C9938D1}"/>
          </ac:spMkLst>
        </pc:spChg>
        <pc:spChg chg="mod">
          <ac:chgData name="USB - Karla Urbano" userId="49640eb6-1023-4dc2-8dbc-581ce884de84" providerId="ADAL" clId="{7272F83C-74B1-47D3-8A88-8E11AF9401BB}" dt="2021-08-12T11:13:36.748" v="152"/>
          <ac:spMkLst>
            <pc:docMk/>
            <pc:sldMk cId="617583789" sldId="266"/>
            <ac:spMk id="8" creationId="{24AE3172-E97F-49AA-B763-6187AB7AA90A}"/>
          </ac:spMkLst>
        </pc:spChg>
        <pc:spChg chg="mod">
          <ac:chgData name="USB - Karla Urbano" userId="49640eb6-1023-4dc2-8dbc-581ce884de84" providerId="ADAL" clId="{7272F83C-74B1-47D3-8A88-8E11AF9401BB}" dt="2021-08-12T11:13:14.502" v="150"/>
          <ac:spMkLst>
            <pc:docMk/>
            <pc:sldMk cId="617583789" sldId="266"/>
            <ac:spMk id="15" creationId="{05D9981B-9D8C-4AD5-B92B-752CF71F0747}"/>
          </ac:spMkLst>
        </pc:spChg>
        <pc:spChg chg="mod">
          <ac:chgData name="USB - Karla Urbano" userId="49640eb6-1023-4dc2-8dbc-581ce884de84" providerId="ADAL" clId="{7272F83C-74B1-47D3-8A88-8E11AF9401BB}" dt="2021-08-12T11:13:50.826" v="154"/>
          <ac:spMkLst>
            <pc:docMk/>
            <pc:sldMk cId="617583789" sldId="266"/>
            <ac:spMk id="16" creationId="{06DB79D0-1720-4621-AF97-8C3F061C57F4}"/>
          </ac:spMkLst>
        </pc:spChg>
      </pc:sldChg>
      <pc:sldChg chg="modSp">
        <pc:chgData name="USB - Karla Urbano" userId="49640eb6-1023-4dc2-8dbc-581ce884de84" providerId="ADAL" clId="{7272F83C-74B1-47D3-8A88-8E11AF9401BB}" dt="2021-08-12T10:59:07.612" v="1" actId="20577"/>
        <pc:sldMkLst>
          <pc:docMk/>
          <pc:sldMk cId="1735922258" sldId="267"/>
        </pc:sldMkLst>
        <pc:spChg chg="mod">
          <ac:chgData name="USB - Karla Urbano" userId="49640eb6-1023-4dc2-8dbc-581ce884de84" providerId="ADAL" clId="{7272F83C-74B1-47D3-8A88-8E11AF9401BB}" dt="2021-08-12T10:59:07.612" v="1" actId="20577"/>
          <ac:spMkLst>
            <pc:docMk/>
            <pc:sldMk cId="1735922258" sldId="267"/>
            <ac:spMk id="4" creationId="{81DFAFCF-E452-476B-B45F-D32F36551981}"/>
          </ac:spMkLst>
        </pc:spChg>
      </pc:sldChg>
    </pc:docChg>
  </pc:docChgLst>
  <pc:docChgLst>
    <pc:chgData name="USB - Karla Urbano" userId="49640eb6-1023-4dc2-8dbc-581ce884de84" providerId="ADAL" clId="{CD14360E-1104-4AE1-9133-6C86DE18378A}"/>
    <pc:docChg chg="undo modSld">
      <pc:chgData name="USB - Karla Urbano" userId="49640eb6-1023-4dc2-8dbc-581ce884de84" providerId="ADAL" clId="{CD14360E-1104-4AE1-9133-6C86DE18378A}" dt="2021-08-19T11:39:42.148" v="146" actId="1076"/>
      <pc:docMkLst>
        <pc:docMk/>
      </pc:docMkLst>
      <pc:sldChg chg="modSp">
        <pc:chgData name="USB - Karla Urbano" userId="49640eb6-1023-4dc2-8dbc-581ce884de84" providerId="ADAL" clId="{CD14360E-1104-4AE1-9133-6C86DE18378A}" dt="2021-08-19T11:26:14.275" v="11"/>
        <pc:sldMkLst>
          <pc:docMk/>
          <pc:sldMk cId="2104924007" sldId="257"/>
        </pc:sldMkLst>
        <pc:spChg chg="mod">
          <ac:chgData name="USB - Karla Urbano" userId="49640eb6-1023-4dc2-8dbc-581ce884de84" providerId="ADAL" clId="{CD14360E-1104-4AE1-9133-6C86DE18378A}" dt="2021-08-19T11:25:13.970" v="3"/>
          <ac:spMkLst>
            <pc:docMk/>
            <pc:sldMk cId="2104924007" sldId="257"/>
            <ac:spMk id="5" creationId="{B6472BD9-DB80-44B7-8CC4-1B4502CA3506}"/>
          </ac:spMkLst>
        </pc:spChg>
        <pc:spChg chg="mod">
          <ac:chgData name="USB - Karla Urbano" userId="49640eb6-1023-4dc2-8dbc-581ce884de84" providerId="ADAL" clId="{CD14360E-1104-4AE1-9133-6C86DE18378A}" dt="2021-08-19T11:25:28.225" v="5"/>
          <ac:spMkLst>
            <pc:docMk/>
            <pc:sldMk cId="2104924007" sldId="257"/>
            <ac:spMk id="6" creationId="{C3445D62-699B-4C82-9150-6DBE4C9938D1}"/>
          </ac:spMkLst>
        </pc:spChg>
        <pc:spChg chg="mod">
          <ac:chgData name="USB - Karla Urbano" userId="49640eb6-1023-4dc2-8dbc-581ce884de84" providerId="ADAL" clId="{CD14360E-1104-4AE1-9133-6C86DE18378A}" dt="2021-08-19T11:25:42.448" v="7"/>
          <ac:spMkLst>
            <pc:docMk/>
            <pc:sldMk cId="2104924007" sldId="257"/>
            <ac:spMk id="7" creationId="{845605B1-7369-414D-B6EE-89C319D4260A}"/>
          </ac:spMkLst>
        </pc:spChg>
        <pc:spChg chg="mod">
          <ac:chgData name="USB - Karla Urbano" userId="49640eb6-1023-4dc2-8dbc-581ce884de84" providerId="ADAL" clId="{CD14360E-1104-4AE1-9133-6C86DE18378A}" dt="2021-08-19T11:26:01.957" v="9"/>
          <ac:spMkLst>
            <pc:docMk/>
            <pc:sldMk cId="2104924007" sldId="257"/>
            <ac:spMk id="8" creationId="{24AE3172-E97F-49AA-B763-6187AB7AA90A}"/>
          </ac:spMkLst>
        </pc:spChg>
        <pc:spChg chg="mod">
          <ac:chgData name="USB - Karla Urbano" userId="49640eb6-1023-4dc2-8dbc-581ce884de84" providerId="ADAL" clId="{CD14360E-1104-4AE1-9133-6C86DE18378A}" dt="2021-08-19T11:26:14.275" v="11"/>
          <ac:spMkLst>
            <pc:docMk/>
            <pc:sldMk cId="2104924007" sldId="257"/>
            <ac:spMk id="9" creationId="{C87316C8-8B23-46D1-9147-A99B413EABA2}"/>
          </ac:spMkLst>
        </pc:spChg>
      </pc:sldChg>
      <pc:sldChg chg="modSp">
        <pc:chgData name="USB - Karla Urbano" userId="49640eb6-1023-4dc2-8dbc-581ce884de84" providerId="ADAL" clId="{CD14360E-1104-4AE1-9133-6C86DE18378A}" dt="2021-08-19T11:27:41.373" v="21"/>
        <pc:sldMkLst>
          <pc:docMk/>
          <pc:sldMk cId="864809979" sldId="258"/>
        </pc:sldMkLst>
        <pc:spChg chg="mod">
          <ac:chgData name="USB - Karla Urbano" userId="49640eb6-1023-4dc2-8dbc-581ce884de84" providerId="ADAL" clId="{CD14360E-1104-4AE1-9133-6C86DE18378A}" dt="2021-08-19T11:26:41.932" v="13"/>
          <ac:spMkLst>
            <pc:docMk/>
            <pc:sldMk cId="864809979" sldId="258"/>
            <ac:spMk id="5" creationId="{B6472BD9-DB80-44B7-8CC4-1B4502CA3506}"/>
          </ac:spMkLst>
        </pc:spChg>
        <pc:spChg chg="mod">
          <ac:chgData name="USB - Karla Urbano" userId="49640eb6-1023-4dc2-8dbc-581ce884de84" providerId="ADAL" clId="{CD14360E-1104-4AE1-9133-6C86DE18378A}" dt="2021-08-19T11:26:56.798" v="15"/>
          <ac:spMkLst>
            <pc:docMk/>
            <pc:sldMk cId="864809979" sldId="258"/>
            <ac:spMk id="6" creationId="{C3445D62-699B-4C82-9150-6DBE4C9938D1}"/>
          </ac:spMkLst>
        </pc:spChg>
        <pc:spChg chg="mod">
          <ac:chgData name="USB - Karla Urbano" userId="49640eb6-1023-4dc2-8dbc-581ce884de84" providerId="ADAL" clId="{CD14360E-1104-4AE1-9133-6C86DE18378A}" dt="2021-08-19T11:27:09.583" v="17"/>
          <ac:spMkLst>
            <pc:docMk/>
            <pc:sldMk cId="864809979" sldId="258"/>
            <ac:spMk id="7" creationId="{845605B1-7369-414D-B6EE-89C319D4260A}"/>
          </ac:spMkLst>
        </pc:spChg>
        <pc:spChg chg="mod">
          <ac:chgData name="USB - Karla Urbano" userId="49640eb6-1023-4dc2-8dbc-581ce884de84" providerId="ADAL" clId="{CD14360E-1104-4AE1-9133-6C86DE18378A}" dt="2021-08-19T11:27:22.809" v="19"/>
          <ac:spMkLst>
            <pc:docMk/>
            <pc:sldMk cId="864809979" sldId="258"/>
            <ac:spMk id="8" creationId="{24AE3172-E97F-49AA-B763-6187AB7AA90A}"/>
          </ac:spMkLst>
        </pc:spChg>
        <pc:spChg chg="mod">
          <ac:chgData name="USB - Karla Urbano" userId="49640eb6-1023-4dc2-8dbc-581ce884de84" providerId="ADAL" clId="{CD14360E-1104-4AE1-9133-6C86DE18378A}" dt="2021-08-19T11:27:41.373" v="21"/>
          <ac:spMkLst>
            <pc:docMk/>
            <pc:sldMk cId="864809979" sldId="258"/>
            <ac:spMk id="9" creationId="{C87316C8-8B23-46D1-9147-A99B413EABA2}"/>
          </ac:spMkLst>
        </pc:spChg>
      </pc:sldChg>
      <pc:sldChg chg="modSp">
        <pc:chgData name="USB - Karla Urbano" userId="49640eb6-1023-4dc2-8dbc-581ce884de84" providerId="ADAL" clId="{CD14360E-1104-4AE1-9133-6C86DE18378A}" dt="2021-08-19T11:28:50.516" v="31"/>
        <pc:sldMkLst>
          <pc:docMk/>
          <pc:sldMk cId="163887931" sldId="259"/>
        </pc:sldMkLst>
        <pc:spChg chg="mod">
          <ac:chgData name="USB - Karla Urbano" userId="49640eb6-1023-4dc2-8dbc-581ce884de84" providerId="ADAL" clId="{CD14360E-1104-4AE1-9133-6C86DE18378A}" dt="2021-08-19T11:27:58.398" v="23"/>
          <ac:spMkLst>
            <pc:docMk/>
            <pc:sldMk cId="163887931" sldId="259"/>
            <ac:spMk id="5" creationId="{B6472BD9-DB80-44B7-8CC4-1B4502CA3506}"/>
          </ac:spMkLst>
        </pc:spChg>
        <pc:spChg chg="mod">
          <ac:chgData name="USB - Karla Urbano" userId="49640eb6-1023-4dc2-8dbc-581ce884de84" providerId="ADAL" clId="{CD14360E-1104-4AE1-9133-6C86DE18378A}" dt="2021-08-19T11:28:11.254" v="25"/>
          <ac:spMkLst>
            <pc:docMk/>
            <pc:sldMk cId="163887931" sldId="259"/>
            <ac:spMk id="6" creationId="{C3445D62-699B-4C82-9150-6DBE4C9938D1}"/>
          </ac:spMkLst>
        </pc:spChg>
        <pc:spChg chg="mod">
          <ac:chgData name="USB - Karla Urbano" userId="49640eb6-1023-4dc2-8dbc-581ce884de84" providerId="ADAL" clId="{CD14360E-1104-4AE1-9133-6C86DE18378A}" dt="2021-08-19T11:28:23.204" v="27"/>
          <ac:spMkLst>
            <pc:docMk/>
            <pc:sldMk cId="163887931" sldId="259"/>
            <ac:spMk id="7" creationId="{845605B1-7369-414D-B6EE-89C319D4260A}"/>
          </ac:spMkLst>
        </pc:spChg>
        <pc:spChg chg="mod">
          <ac:chgData name="USB - Karla Urbano" userId="49640eb6-1023-4dc2-8dbc-581ce884de84" providerId="ADAL" clId="{CD14360E-1104-4AE1-9133-6C86DE18378A}" dt="2021-08-19T11:28:35.525" v="29"/>
          <ac:spMkLst>
            <pc:docMk/>
            <pc:sldMk cId="163887931" sldId="259"/>
            <ac:spMk id="8" creationId="{24AE3172-E97F-49AA-B763-6187AB7AA90A}"/>
          </ac:spMkLst>
        </pc:spChg>
        <pc:spChg chg="mod">
          <ac:chgData name="USB - Karla Urbano" userId="49640eb6-1023-4dc2-8dbc-581ce884de84" providerId="ADAL" clId="{CD14360E-1104-4AE1-9133-6C86DE18378A}" dt="2021-08-19T11:28:50.516" v="31"/>
          <ac:spMkLst>
            <pc:docMk/>
            <pc:sldMk cId="163887931" sldId="259"/>
            <ac:spMk id="9" creationId="{C87316C8-8B23-46D1-9147-A99B413EABA2}"/>
          </ac:spMkLst>
        </pc:spChg>
      </pc:sldChg>
      <pc:sldChg chg="addSp delSp modSp">
        <pc:chgData name="USB - Karla Urbano" userId="49640eb6-1023-4dc2-8dbc-581ce884de84" providerId="ADAL" clId="{CD14360E-1104-4AE1-9133-6C86DE18378A}" dt="2021-08-19T11:31:09.182" v="51" actId="1076"/>
        <pc:sldMkLst>
          <pc:docMk/>
          <pc:sldMk cId="3699887122" sldId="260"/>
        </pc:sldMkLst>
        <pc:spChg chg="mod">
          <ac:chgData name="USB - Karla Urbano" userId="49640eb6-1023-4dc2-8dbc-581ce884de84" providerId="ADAL" clId="{CD14360E-1104-4AE1-9133-6C86DE18378A}" dt="2021-08-19T11:29:15.407" v="33"/>
          <ac:spMkLst>
            <pc:docMk/>
            <pc:sldMk cId="3699887122" sldId="260"/>
            <ac:spMk id="2" creationId="{88994A83-108D-4B5F-9A8C-A5C1F944CDCA}"/>
          </ac:spMkLst>
        </pc:spChg>
        <pc:spChg chg="add mod">
          <ac:chgData name="USB - Karla Urbano" userId="49640eb6-1023-4dc2-8dbc-581ce884de84" providerId="ADAL" clId="{CD14360E-1104-4AE1-9133-6C86DE18378A}" dt="2021-08-19T11:31:09.182" v="51" actId="1076"/>
          <ac:spMkLst>
            <pc:docMk/>
            <pc:sldMk cId="3699887122" sldId="260"/>
            <ac:spMk id="3" creationId="{99B4AD21-81F9-461B-B642-16B0E7708384}"/>
          </ac:spMkLst>
        </pc:spChg>
        <pc:spChg chg="del mod">
          <ac:chgData name="USB - Karla Urbano" userId="49640eb6-1023-4dc2-8dbc-581ce884de84" providerId="ADAL" clId="{CD14360E-1104-4AE1-9133-6C86DE18378A}" dt="2021-08-19T11:30:59.786" v="47"/>
          <ac:spMkLst>
            <pc:docMk/>
            <pc:sldMk cId="3699887122" sldId="260"/>
            <ac:spMk id="5" creationId="{B91C4CA1-B546-4EE0-96B7-DDD7A57764CD}"/>
          </ac:spMkLst>
        </pc:spChg>
        <pc:spChg chg="mod">
          <ac:chgData name="USB - Karla Urbano" userId="49640eb6-1023-4dc2-8dbc-581ce884de84" providerId="ADAL" clId="{CD14360E-1104-4AE1-9133-6C86DE18378A}" dt="2021-08-19T11:30:40.074" v="44" actId="6549"/>
          <ac:spMkLst>
            <pc:docMk/>
            <pc:sldMk cId="3699887122" sldId="260"/>
            <ac:spMk id="6" creationId="{C3445D62-699B-4C82-9150-6DBE4C9938D1}"/>
          </ac:spMkLst>
        </pc:spChg>
        <pc:spChg chg="mod">
          <ac:chgData name="USB - Karla Urbano" userId="49640eb6-1023-4dc2-8dbc-581ce884de84" providerId="ADAL" clId="{CD14360E-1104-4AE1-9133-6C86DE18378A}" dt="2021-08-19T11:29:40.891" v="37"/>
          <ac:spMkLst>
            <pc:docMk/>
            <pc:sldMk cId="3699887122" sldId="260"/>
            <ac:spMk id="7" creationId="{845605B1-7369-414D-B6EE-89C319D4260A}"/>
          </ac:spMkLst>
        </pc:spChg>
        <pc:spChg chg="mod">
          <ac:chgData name="USB - Karla Urbano" userId="49640eb6-1023-4dc2-8dbc-581ce884de84" providerId="ADAL" clId="{CD14360E-1104-4AE1-9133-6C86DE18378A}" dt="2021-08-19T11:29:57.332" v="39"/>
          <ac:spMkLst>
            <pc:docMk/>
            <pc:sldMk cId="3699887122" sldId="260"/>
            <ac:spMk id="8" creationId="{24AE3172-E97F-49AA-B763-6187AB7AA90A}"/>
          </ac:spMkLst>
        </pc:spChg>
      </pc:sldChg>
      <pc:sldChg chg="addSp delSp modSp">
        <pc:chgData name="USB - Karla Urbano" userId="49640eb6-1023-4dc2-8dbc-581ce884de84" providerId="ADAL" clId="{CD14360E-1104-4AE1-9133-6C86DE18378A}" dt="2021-08-19T11:32:41.162" v="65" actId="1076"/>
        <pc:sldMkLst>
          <pc:docMk/>
          <pc:sldMk cId="841765734" sldId="261"/>
        </pc:sldMkLst>
        <pc:spChg chg="add mod">
          <ac:chgData name="USB - Karla Urbano" userId="49640eb6-1023-4dc2-8dbc-581ce884de84" providerId="ADAL" clId="{CD14360E-1104-4AE1-9133-6C86DE18378A}" dt="2021-08-19T11:31:33.525" v="53" actId="1076"/>
          <ac:spMkLst>
            <pc:docMk/>
            <pc:sldMk cId="841765734" sldId="261"/>
            <ac:spMk id="2" creationId="{0CFA5B33-98BC-48ED-B8C6-25377768B68C}"/>
          </ac:spMkLst>
        </pc:spChg>
        <pc:spChg chg="del mod">
          <ac:chgData name="USB - Karla Urbano" userId="49640eb6-1023-4dc2-8dbc-581ce884de84" providerId="ADAL" clId="{CD14360E-1104-4AE1-9133-6C86DE18378A}" dt="2021-08-19T11:30:26.992" v="42"/>
          <ac:spMkLst>
            <pc:docMk/>
            <pc:sldMk cId="841765734" sldId="261"/>
            <ac:spMk id="3" creationId="{BAA37E4E-EE22-47BC-A0D5-6F07ACF453B6}"/>
          </ac:spMkLst>
        </pc:spChg>
        <pc:spChg chg="add mod">
          <ac:chgData name="USB - Karla Urbano" userId="49640eb6-1023-4dc2-8dbc-581ce884de84" providerId="ADAL" clId="{CD14360E-1104-4AE1-9133-6C86DE18378A}" dt="2021-08-19T11:32:25.481" v="62" actId="1076"/>
          <ac:spMkLst>
            <pc:docMk/>
            <pc:sldMk cId="841765734" sldId="261"/>
            <ac:spMk id="5" creationId="{0D75EDB1-8499-4056-9BEA-717252B28180}"/>
          </ac:spMkLst>
        </pc:spChg>
        <pc:spChg chg="mod">
          <ac:chgData name="USB - Karla Urbano" userId="49640eb6-1023-4dc2-8dbc-581ce884de84" providerId="ADAL" clId="{CD14360E-1104-4AE1-9133-6C86DE18378A}" dt="2021-08-19T11:31:46.641" v="55"/>
          <ac:spMkLst>
            <pc:docMk/>
            <pc:sldMk cId="841765734" sldId="261"/>
            <ac:spMk id="7" creationId="{A8C74E4F-03C0-45DB-9490-551104933558}"/>
          </ac:spMkLst>
        </pc:spChg>
        <pc:spChg chg="del mod">
          <ac:chgData name="USB - Karla Urbano" userId="49640eb6-1023-4dc2-8dbc-581ce884de84" providerId="ADAL" clId="{CD14360E-1104-4AE1-9133-6C86DE18378A}" dt="2021-08-19T11:32:21.574" v="60"/>
          <ac:spMkLst>
            <pc:docMk/>
            <pc:sldMk cId="841765734" sldId="261"/>
            <ac:spMk id="8" creationId="{43296945-B8EE-4122-987E-0048529B2DBE}"/>
          </ac:spMkLst>
        </pc:spChg>
        <pc:spChg chg="mod">
          <ac:chgData name="USB - Karla Urbano" userId="49640eb6-1023-4dc2-8dbc-581ce884de84" providerId="ADAL" clId="{CD14360E-1104-4AE1-9133-6C86DE18378A}" dt="2021-08-19T11:32:41.162" v="65" actId="1076"/>
          <ac:spMkLst>
            <pc:docMk/>
            <pc:sldMk cId="841765734" sldId="261"/>
            <ac:spMk id="9" creationId="{C87316C8-8B23-46D1-9147-A99B413EABA2}"/>
          </ac:spMkLst>
        </pc:spChg>
        <pc:spChg chg="mod">
          <ac:chgData name="USB - Karla Urbano" userId="49640eb6-1023-4dc2-8dbc-581ce884de84" providerId="ADAL" clId="{CD14360E-1104-4AE1-9133-6C86DE18378A}" dt="2021-08-19T11:32:00.258" v="57"/>
          <ac:spMkLst>
            <pc:docMk/>
            <pc:sldMk cId="841765734" sldId="261"/>
            <ac:spMk id="15" creationId="{05D9981B-9D8C-4AD5-B92B-752CF71F0747}"/>
          </ac:spMkLst>
        </pc:spChg>
      </pc:sldChg>
      <pc:sldChg chg="addSp delSp modSp">
        <pc:chgData name="USB - Karla Urbano" userId="49640eb6-1023-4dc2-8dbc-581ce884de84" providerId="ADAL" clId="{CD14360E-1104-4AE1-9133-6C86DE18378A}" dt="2021-08-19T11:34:00.341" v="83" actId="1076"/>
        <pc:sldMkLst>
          <pc:docMk/>
          <pc:sldMk cId="3162334467" sldId="262"/>
        </pc:sldMkLst>
        <pc:spChg chg="add mod">
          <ac:chgData name="USB - Karla Urbano" userId="49640eb6-1023-4dc2-8dbc-581ce884de84" providerId="ADAL" clId="{CD14360E-1104-4AE1-9133-6C86DE18378A}" dt="2021-08-19T11:33:03.767" v="70" actId="1076"/>
          <ac:spMkLst>
            <pc:docMk/>
            <pc:sldMk cId="3162334467" sldId="262"/>
            <ac:spMk id="2" creationId="{C7DB42A5-AC97-4779-89E3-38CCB1DBCF8F}"/>
          </ac:spMkLst>
        </pc:spChg>
        <pc:spChg chg="del mod">
          <ac:chgData name="USB - Karla Urbano" userId="49640eb6-1023-4dc2-8dbc-581ce884de84" providerId="ADAL" clId="{CD14360E-1104-4AE1-9133-6C86DE18378A}" dt="2021-08-19T11:33:00.036" v="68"/>
          <ac:spMkLst>
            <pc:docMk/>
            <pc:sldMk cId="3162334467" sldId="262"/>
            <ac:spMk id="3" creationId="{1FE01763-7D78-4C7B-95D0-F7A294046A34}"/>
          </ac:spMkLst>
        </pc:spChg>
        <pc:spChg chg="del mod">
          <ac:chgData name="USB - Karla Urbano" userId="49640eb6-1023-4dc2-8dbc-581ce884de84" providerId="ADAL" clId="{CD14360E-1104-4AE1-9133-6C86DE18378A}" dt="2021-08-19T11:33:41.980" v="78"/>
          <ac:spMkLst>
            <pc:docMk/>
            <pc:sldMk cId="3162334467" sldId="262"/>
            <ac:spMk id="5" creationId="{2592F7D1-A7DC-43F7-B079-3959C26759DF}"/>
          </ac:spMkLst>
        </pc:spChg>
        <pc:spChg chg="mod">
          <ac:chgData name="USB - Karla Urbano" userId="49640eb6-1023-4dc2-8dbc-581ce884de84" providerId="ADAL" clId="{CD14360E-1104-4AE1-9133-6C86DE18378A}" dt="2021-08-19T11:33:16.308" v="72"/>
          <ac:spMkLst>
            <pc:docMk/>
            <pc:sldMk cId="3162334467" sldId="262"/>
            <ac:spMk id="6" creationId="{C3445D62-699B-4C82-9150-6DBE4C9938D1}"/>
          </ac:spMkLst>
        </pc:spChg>
        <pc:spChg chg="add mod">
          <ac:chgData name="USB - Karla Urbano" userId="49640eb6-1023-4dc2-8dbc-581ce884de84" providerId="ADAL" clId="{CD14360E-1104-4AE1-9133-6C86DE18378A}" dt="2021-08-19T11:33:46.091" v="80" actId="1076"/>
          <ac:spMkLst>
            <pc:docMk/>
            <pc:sldMk cId="3162334467" sldId="262"/>
            <ac:spMk id="7" creationId="{F0A0A4BF-6812-4D33-95D7-D197957D9508}"/>
          </ac:spMkLst>
        </pc:spChg>
        <pc:spChg chg="mod">
          <ac:chgData name="USB - Karla Urbano" userId="49640eb6-1023-4dc2-8dbc-581ce884de84" providerId="ADAL" clId="{CD14360E-1104-4AE1-9133-6C86DE18378A}" dt="2021-08-19T11:34:00.341" v="83" actId="1076"/>
          <ac:spMkLst>
            <pc:docMk/>
            <pc:sldMk cId="3162334467" sldId="262"/>
            <ac:spMk id="9" creationId="{C87316C8-8B23-46D1-9147-A99B413EABA2}"/>
          </ac:spMkLst>
        </pc:spChg>
        <pc:spChg chg="mod">
          <ac:chgData name="USB - Karla Urbano" userId="49640eb6-1023-4dc2-8dbc-581ce884de84" providerId="ADAL" clId="{CD14360E-1104-4AE1-9133-6C86DE18378A}" dt="2021-08-19T11:33:29.065" v="74"/>
          <ac:spMkLst>
            <pc:docMk/>
            <pc:sldMk cId="3162334467" sldId="262"/>
            <ac:spMk id="15" creationId="{05D9981B-9D8C-4AD5-B92B-752CF71F0747}"/>
          </ac:spMkLst>
        </pc:spChg>
      </pc:sldChg>
      <pc:sldChg chg="addSp delSp modSp">
        <pc:chgData name="USB - Karla Urbano" userId="49640eb6-1023-4dc2-8dbc-581ce884de84" providerId="ADAL" clId="{CD14360E-1104-4AE1-9133-6C86DE18378A}" dt="2021-08-19T11:35:15.464" v="98" actId="20577"/>
        <pc:sldMkLst>
          <pc:docMk/>
          <pc:sldMk cId="4157696589" sldId="263"/>
        </pc:sldMkLst>
        <pc:spChg chg="add mod">
          <ac:chgData name="USB - Karla Urbano" userId="49640eb6-1023-4dc2-8dbc-581ce884de84" providerId="ADAL" clId="{CD14360E-1104-4AE1-9133-6C86DE18378A}" dt="2021-08-19T11:34:21.942" v="88" actId="1076"/>
          <ac:spMkLst>
            <pc:docMk/>
            <pc:sldMk cId="4157696589" sldId="263"/>
            <ac:spMk id="2" creationId="{0E0A7051-C6E8-4310-9237-C0E2F524C9C3}"/>
          </ac:spMkLst>
        </pc:spChg>
        <pc:spChg chg="del mod">
          <ac:chgData name="USB - Karla Urbano" userId="49640eb6-1023-4dc2-8dbc-581ce884de84" providerId="ADAL" clId="{CD14360E-1104-4AE1-9133-6C86DE18378A}" dt="2021-08-19T11:34:17.664" v="86"/>
          <ac:spMkLst>
            <pc:docMk/>
            <pc:sldMk cId="4157696589" sldId="263"/>
            <ac:spMk id="3" creationId="{2678AB51-7F55-4E15-9228-79A0EFDE5E91}"/>
          </ac:spMkLst>
        </pc:spChg>
        <pc:spChg chg="mod">
          <ac:chgData name="USB - Karla Urbano" userId="49640eb6-1023-4dc2-8dbc-581ce884de84" providerId="ADAL" clId="{CD14360E-1104-4AE1-9133-6C86DE18378A}" dt="2021-08-19T11:34:34.852" v="90"/>
          <ac:spMkLst>
            <pc:docMk/>
            <pc:sldMk cId="4157696589" sldId="263"/>
            <ac:spMk id="5" creationId="{0DAE9CFA-4D1B-4077-8704-8DF9CC224DCA}"/>
          </ac:spMkLst>
        </pc:spChg>
        <pc:spChg chg="mod">
          <ac:chgData name="USB - Karla Urbano" userId="49640eb6-1023-4dc2-8dbc-581ce884de84" providerId="ADAL" clId="{CD14360E-1104-4AE1-9133-6C86DE18378A}" dt="2021-08-19T11:34:59.428" v="94"/>
          <ac:spMkLst>
            <pc:docMk/>
            <pc:sldMk cId="4157696589" sldId="263"/>
            <ac:spMk id="8" creationId="{24AE3172-E97F-49AA-B763-6187AB7AA90A}"/>
          </ac:spMkLst>
        </pc:spChg>
        <pc:spChg chg="mod">
          <ac:chgData name="USB - Karla Urbano" userId="49640eb6-1023-4dc2-8dbc-581ce884de84" providerId="ADAL" clId="{CD14360E-1104-4AE1-9133-6C86DE18378A}" dt="2021-08-19T11:34:47.888" v="92"/>
          <ac:spMkLst>
            <pc:docMk/>
            <pc:sldMk cId="4157696589" sldId="263"/>
            <ac:spMk id="15" creationId="{05D9981B-9D8C-4AD5-B92B-752CF71F0747}"/>
          </ac:spMkLst>
        </pc:spChg>
        <pc:spChg chg="mod">
          <ac:chgData name="USB - Karla Urbano" userId="49640eb6-1023-4dc2-8dbc-581ce884de84" providerId="ADAL" clId="{CD14360E-1104-4AE1-9133-6C86DE18378A}" dt="2021-08-19T11:35:15.464" v="98" actId="20577"/>
          <ac:spMkLst>
            <pc:docMk/>
            <pc:sldMk cId="4157696589" sldId="263"/>
            <ac:spMk id="16" creationId="{1E084072-4AAD-40DD-821B-CD5A11AA61ED}"/>
          </ac:spMkLst>
        </pc:spChg>
      </pc:sldChg>
      <pc:sldChg chg="addSp delSp modSp">
        <pc:chgData name="USB - Karla Urbano" userId="49640eb6-1023-4dc2-8dbc-581ce884de84" providerId="ADAL" clId="{CD14360E-1104-4AE1-9133-6C86DE18378A}" dt="2021-08-19T11:36:44.003" v="112"/>
        <pc:sldMkLst>
          <pc:docMk/>
          <pc:sldMk cId="1711830258" sldId="264"/>
        </pc:sldMkLst>
        <pc:spChg chg="mod">
          <ac:chgData name="USB - Karla Urbano" userId="49640eb6-1023-4dc2-8dbc-581ce884de84" providerId="ADAL" clId="{CD14360E-1104-4AE1-9133-6C86DE18378A}" dt="2021-08-19T11:35:47.136" v="100"/>
          <ac:spMkLst>
            <pc:docMk/>
            <pc:sldMk cId="1711830258" sldId="264"/>
            <ac:spMk id="2" creationId="{88994A83-108D-4B5F-9A8C-A5C1F944CDCA}"/>
          </ac:spMkLst>
        </pc:spChg>
        <pc:spChg chg="del mod">
          <ac:chgData name="USB - Karla Urbano" userId="49640eb6-1023-4dc2-8dbc-581ce884de84" providerId="ADAL" clId="{CD14360E-1104-4AE1-9133-6C86DE18378A}" dt="2021-08-19T11:36:14.237" v="105"/>
          <ac:spMkLst>
            <pc:docMk/>
            <pc:sldMk cId="1711830258" sldId="264"/>
            <ac:spMk id="3" creationId="{B66FEAC6-3DAC-4BDD-B8E3-51E32E2032E6}"/>
          </ac:spMkLst>
        </pc:spChg>
        <pc:spChg chg="add mod">
          <ac:chgData name="USB - Karla Urbano" userId="49640eb6-1023-4dc2-8dbc-581ce884de84" providerId="ADAL" clId="{CD14360E-1104-4AE1-9133-6C86DE18378A}" dt="2021-08-19T11:36:18.934" v="107" actId="1076"/>
          <ac:spMkLst>
            <pc:docMk/>
            <pc:sldMk cId="1711830258" sldId="264"/>
            <ac:spMk id="5" creationId="{C6B53A49-A5FE-4E56-B103-1D6C4B87ADE8}"/>
          </ac:spMkLst>
        </pc:spChg>
        <pc:spChg chg="mod">
          <ac:chgData name="USB - Karla Urbano" userId="49640eb6-1023-4dc2-8dbc-581ce884de84" providerId="ADAL" clId="{CD14360E-1104-4AE1-9133-6C86DE18378A}" dt="2021-08-19T11:35:58.129" v="102"/>
          <ac:spMkLst>
            <pc:docMk/>
            <pc:sldMk cId="1711830258" sldId="264"/>
            <ac:spMk id="6" creationId="{C3445D62-699B-4C82-9150-6DBE4C9938D1}"/>
          </ac:spMkLst>
        </pc:spChg>
        <pc:spChg chg="mod">
          <ac:chgData name="USB - Karla Urbano" userId="49640eb6-1023-4dc2-8dbc-581ce884de84" providerId="ADAL" clId="{CD14360E-1104-4AE1-9133-6C86DE18378A}" dt="2021-08-19T11:36:31.029" v="109"/>
          <ac:spMkLst>
            <pc:docMk/>
            <pc:sldMk cId="1711830258" sldId="264"/>
            <ac:spMk id="8" creationId="{24AE3172-E97F-49AA-B763-6187AB7AA90A}"/>
          </ac:spMkLst>
        </pc:spChg>
        <pc:spChg chg="mod">
          <ac:chgData name="USB - Karla Urbano" userId="49640eb6-1023-4dc2-8dbc-581ce884de84" providerId="ADAL" clId="{CD14360E-1104-4AE1-9133-6C86DE18378A}" dt="2021-08-19T11:36:44.003" v="112"/>
          <ac:spMkLst>
            <pc:docMk/>
            <pc:sldMk cId="1711830258" sldId="264"/>
            <ac:spMk id="9" creationId="{C87316C8-8B23-46D1-9147-A99B413EABA2}"/>
          </ac:spMkLst>
        </pc:spChg>
      </pc:sldChg>
      <pc:sldChg chg="addSp delSp modSp">
        <pc:chgData name="USB - Karla Urbano" userId="49640eb6-1023-4dc2-8dbc-581ce884de84" providerId="ADAL" clId="{CD14360E-1104-4AE1-9133-6C86DE18378A}" dt="2021-08-19T11:38:23.676" v="130" actId="1076"/>
        <pc:sldMkLst>
          <pc:docMk/>
          <pc:sldMk cId="3565038951" sldId="265"/>
        </pc:sldMkLst>
        <pc:spChg chg="del mod">
          <ac:chgData name="USB - Karla Urbano" userId="49640eb6-1023-4dc2-8dbc-581ce884de84" providerId="ADAL" clId="{CD14360E-1104-4AE1-9133-6C86DE18378A}" dt="2021-08-19T11:37:09.376" v="115"/>
          <ac:spMkLst>
            <pc:docMk/>
            <pc:sldMk cId="3565038951" sldId="265"/>
            <ac:spMk id="2" creationId="{87D86C32-BC0D-4830-BF51-33C21BD96D35}"/>
          </ac:spMkLst>
        </pc:spChg>
        <pc:spChg chg="add mod">
          <ac:chgData name="USB - Karla Urbano" userId="49640eb6-1023-4dc2-8dbc-581ce884de84" providerId="ADAL" clId="{CD14360E-1104-4AE1-9133-6C86DE18378A}" dt="2021-08-19T11:37:13.491" v="117" actId="1076"/>
          <ac:spMkLst>
            <pc:docMk/>
            <pc:sldMk cId="3565038951" sldId="265"/>
            <ac:spMk id="3" creationId="{1B62A81A-014B-4581-86A9-721E2CCD25FF}"/>
          </ac:spMkLst>
        </pc:spChg>
        <pc:spChg chg="del mod">
          <ac:chgData name="USB - Karla Urbano" userId="49640eb6-1023-4dc2-8dbc-581ce884de84" providerId="ADAL" clId="{CD14360E-1104-4AE1-9133-6C86DE18378A}" dt="2021-08-19T11:38:15.097" v="126"/>
          <ac:spMkLst>
            <pc:docMk/>
            <pc:sldMk cId="3565038951" sldId="265"/>
            <ac:spMk id="5" creationId="{B255A481-2F2C-4A16-A115-49A3AE87FF66}"/>
          </ac:spMkLst>
        </pc:spChg>
        <pc:spChg chg="mod">
          <ac:chgData name="USB - Karla Urbano" userId="49640eb6-1023-4dc2-8dbc-581ce884de84" providerId="ADAL" clId="{CD14360E-1104-4AE1-9133-6C86DE18378A}" dt="2021-08-19T11:37:26.451" v="119"/>
          <ac:spMkLst>
            <pc:docMk/>
            <pc:sldMk cId="3565038951" sldId="265"/>
            <ac:spMk id="6" creationId="{C3445D62-699B-4C82-9150-6DBE4C9938D1}"/>
          </ac:spMkLst>
        </pc:spChg>
        <pc:spChg chg="add mod">
          <ac:chgData name="USB - Karla Urbano" userId="49640eb6-1023-4dc2-8dbc-581ce884de84" providerId="ADAL" clId="{CD14360E-1104-4AE1-9133-6C86DE18378A}" dt="2021-08-19T11:38:23.676" v="130" actId="1076"/>
          <ac:spMkLst>
            <pc:docMk/>
            <pc:sldMk cId="3565038951" sldId="265"/>
            <ac:spMk id="7" creationId="{C12758E9-1D6C-40E0-97DB-3A5A171D36B1}"/>
          </ac:spMkLst>
        </pc:spChg>
        <pc:spChg chg="mod">
          <ac:chgData name="USB - Karla Urbano" userId="49640eb6-1023-4dc2-8dbc-581ce884de84" providerId="ADAL" clId="{CD14360E-1104-4AE1-9133-6C86DE18378A}" dt="2021-08-19T11:38:01.425" v="123"/>
          <ac:spMkLst>
            <pc:docMk/>
            <pc:sldMk cId="3565038951" sldId="265"/>
            <ac:spMk id="8" creationId="{24AE3172-E97F-49AA-B763-6187AB7AA90A}"/>
          </ac:spMkLst>
        </pc:spChg>
        <pc:spChg chg="mod">
          <ac:chgData name="USB - Karla Urbano" userId="49640eb6-1023-4dc2-8dbc-581ce884de84" providerId="ADAL" clId="{CD14360E-1104-4AE1-9133-6C86DE18378A}" dt="2021-08-19T11:37:40.326" v="121"/>
          <ac:spMkLst>
            <pc:docMk/>
            <pc:sldMk cId="3565038951" sldId="265"/>
            <ac:spMk id="15" creationId="{05D9981B-9D8C-4AD5-B92B-752CF71F0747}"/>
          </ac:spMkLst>
        </pc:spChg>
      </pc:sldChg>
      <pc:sldChg chg="addSp delSp modSp">
        <pc:chgData name="USB - Karla Urbano" userId="49640eb6-1023-4dc2-8dbc-581ce884de84" providerId="ADAL" clId="{CD14360E-1104-4AE1-9133-6C86DE18378A}" dt="2021-08-19T11:39:42.148" v="146" actId="1076"/>
        <pc:sldMkLst>
          <pc:docMk/>
          <pc:sldMk cId="617583789" sldId="266"/>
        </pc:sldMkLst>
        <pc:spChg chg="del mod">
          <ac:chgData name="USB - Karla Urbano" userId="49640eb6-1023-4dc2-8dbc-581ce884de84" providerId="ADAL" clId="{CD14360E-1104-4AE1-9133-6C86DE18378A}" dt="2021-08-19T11:38:40.488" v="133"/>
          <ac:spMkLst>
            <pc:docMk/>
            <pc:sldMk cId="617583789" sldId="266"/>
            <ac:spMk id="2" creationId="{753E03A6-43AC-471A-B485-B9BF62BD9B7B}"/>
          </ac:spMkLst>
        </pc:spChg>
        <pc:spChg chg="add mod">
          <ac:chgData name="USB - Karla Urbano" userId="49640eb6-1023-4dc2-8dbc-581ce884de84" providerId="ADAL" clId="{CD14360E-1104-4AE1-9133-6C86DE18378A}" dt="2021-08-19T11:38:44.075" v="135" actId="1076"/>
          <ac:spMkLst>
            <pc:docMk/>
            <pc:sldMk cId="617583789" sldId="266"/>
            <ac:spMk id="3" creationId="{9F5A441E-8AC6-40E4-B0EC-821DE5418DFD}"/>
          </ac:spMkLst>
        </pc:spChg>
        <pc:spChg chg="mod">
          <ac:chgData name="USB - Karla Urbano" userId="49640eb6-1023-4dc2-8dbc-581ce884de84" providerId="ADAL" clId="{CD14360E-1104-4AE1-9133-6C86DE18378A}" dt="2021-08-19T11:38:57.325" v="137"/>
          <ac:spMkLst>
            <pc:docMk/>
            <pc:sldMk cId="617583789" sldId="266"/>
            <ac:spMk id="6" creationId="{C3445D62-699B-4C82-9150-6DBE4C9938D1}"/>
          </ac:spMkLst>
        </pc:spChg>
        <pc:spChg chg="mod">
          <ac:chgData name="USB - Karla Urbano" userId="49640eb6-1023-4dc2-8dbc-581ce884de84" providerId="ADAL" clId="{CD14360E-1104-4AE1-9133-6C86DE18378A}" dt="2021-08-19T11:39:22.228" v="141"/>
          <ac:spMkLst>
            <pc:docMk/>
            <pc:sldMk cId="617583789" sldId="266"/>
            <ac:spMk id="8" creationId="{24AE3172-E97F-49AA-B763-6187AB7AA90A}"/>
          </ac:spMkLst>
        </pc:spChg>
        <pc:spChg chg="mod">
          <ac:chgData name="USB - Karla Urbano" userId="49640eb6-1023-4dc2-8dbc-581ce884de84" providerId="ADAL" clId="{CD14360E-1104-4AE1-9133-6C86DE18378A}" dt="2021-08-19T11:39:09.433" v="139"/>
          <ac:spMkLst>
            <pc:docMk/>
            <pc:sldMk cId="617583789" sldId="266"/>
            <ac:spMk id="15" creationId="{05D9981B-9D8C-4AD5-B92B-752CF71F0747}"/>
          </ac:spMkLst>
        </pc:spChg>
        <pc:spChg chg="mod">
          <ac:chgData name="USB - Karla Urbano" userId="49640eb6-1023-4dc2-8dbc-581ce884de84" providerId="ADAL" clId="{CD14360E-1104-4AE1-9133-6C86DE18378A}" dt="2021-08-19T11:39:42.148" v="146" actId="1076"/>
          <ac:spMkLst>
            <pc:docMk/>
            <pc:sldMk cId="617583789" sldId="266"/>
            <ac:spMk id="16" creationId="{06DB79D0-1720-4621-AF97-8C3F061C57F4}"/>
          </ac:spMkLst>
        </pc:spChg>
      </pc:sldChg>
      <pc:sldChg chg="modSp">
        <pc:chgData name="USB - Karla Urbano" userId="49640eb6-1023-4dc2-8dbc-581ce884de84" providerId="ADAL" clId="{CD14360E-1104-4AE1-9133-6C86DE18378A}" dt="2021-08-19T11:24:44.832" v="1" actId="20577"/>
        <pc:sldMkLst>
          <pc:docMk/>
          <pc:sldMk cId="1735922258" sldId="267"/>
        </pc:sldMkLst>
        <pc:spChg chg="mod">
          <ac:chgData name="USB - Karla Urbano" userId="49640eb6-1023-4dc2-8dbc-581ce884de84" providerId="ADAL" clId="{CD14360E-1104-4AE1-9133-6C86DE18378A}" dt="2021-08-19T11:24:44.832" v="1" actId="20577"/>
          <ac:spMkLst>
            <pc:docMk/>
            <pc:sldMk cId="1735922258" sldId="267"/>
            <ac:spMk id="4" creationId="{81DFAFCF-E452-476B-B45F-D32F36551981}"/>
          </ac:spMkLst>
        </pc:spChg>
      </pc:sldChg>
    </pc:docChg>
  </pc:docChgLst>
  <pc:docChgLst>
    <pc:chgData name="USB - Karla Urbano" userId="49640eb6-1023-4dc2-8dbc-581ce884de84" providerId="ADAL" clId="{C5225C84-8AB9-4D7A-AFBA-6694F857BA0C}"/>
    <pc:docChg chg="modSld">
      <pc:chgData name="USB - Karla Urbano" userId="49640eb6-1023-4dc2-8dbc-581ce884de84" providerId="ADAL" clId="{C5225C84-8AB9-4D7A-AFBA-6694F857BA0C}" dt="2021-08-04T13:30:10.991" v="145" actId="1076"/>
      <pc:docMkLst>
        <pc:docMk/>
      </pc:docMkLst>
      <pc:sldChg chg="modSp">
        <pc:chgData name="USB - Karla Urbano" userId="49640eb6-1023-4dc2-8dbc-581ce884de84" providerId="ADAL" clId="{C5225C84-8AB9-4D7A-AFBA-6694F857BA0C}" dt="2021-08-04T13:15:06.930" v="12"/>
        <pc:sldMkLst>
          <pc:docMk/>
          <pc:sldMk cId="2104924007" sldId="257"/>
        </pc:sldMkLst>
        <pc:spChg chg="mod">
          <ac:chgData name="USB - Karla Urbano" userId="49640eb6-1023-4dc2-8dbc-581ce884de84" providerId="ADAL" clId="{C5225C84-8AB9-4D7A-AFBA-6694F857BA0C}" dt="2021-08-04T13:13:05.171" v="3"/>
          <ac:spMkLst>
            <pc:docMk/>
            <pc:sldMk cId="2104924007" sldId="257"/>
            <ac:spMk id="5" creationId="{B6472BD9-DB80-44B7-8CC4-1B4502CA3506}"/>
          </ac:spMkLst>
        </pc:spChg>
        <pc:spChg chg="mod">
          <ac:chgData name="USB - Karla Urbano" userId="49640eb6-1023-4dc2-8dbc-581ce884de84" providerId="ADAL" clId="{C5225C84-8AB9-4D7A-AFBA-6694F857BA0C}" dt="2021-08-04T13:14:23.027" v="5"/>
          <ac:spMkLst>
            <pc:docMk/>
            <pc:sldMk cId="2104924007" sldId="257"/>
            <ac:spMk id="6" creationId="{C3445D62-699B-4C82-9150-6DBE4C9938D1}"/>
          </ac:spMkLst>
        </pc:spChg>
        <pc:spChg chg="mod">
          <ac:chgData name="USB - Karla Urbano" userId="49640eb6-1023-4dc2-8dbc-581ce884de84" providerId="ADAL" clId="{C5225C84-8AB9-4D7A-AFBA-6694F857BA0C}" dt="2021-08-04T13:14:37.985" v="8"/>
          <ac:spMkLst>
            <pc:docMk/>
            <pc:sldMk cId="2104924007" sldId="257"/>
            <ac:spMk id="7" creationId="{845605B1-7369-414D-B6EE-89C319D4260A}"/>
          </ac:spMkLst>
        </pc:spChg>
        <pc:spChg chg="mod">
          <ac:chgData name="USB - Karla Urbano" userId="49640eb6-1023-4dc2-8dbc-581ce884de84" providerId="ADAL" clId="{C5225C84-8AB9-4D7A-AFBA-6694F857BA0C}" dt="2021-08-04T13:14:51.262" v="10"/>
          <ac:spMkLst>
            <pc:docMk/>
            <pc:sldMk cId="2104924007" sldId="257"/>
            <ac:spMk id="8" creationId="{24AE3172-E97F-49AA-B763-6187AB7AA90A}"/>
          </ac:spMkLst>
        </pc:spChg>
        <pc:spChg chg="mod">
          <ac:chgData name="USB - Karla Urbano" userId="49640eb6-1023-4dc2-8dbc-581ce884de84" providerId="ADAL" clId="{C5225C84-8AB9-4D7A-AFBA-6694F857BA0C}" dt="2021-08-04T13:15:06.930" v="12"/>
          <ac:spMkLst>
            <pc:docMk/>
            <pc:sldMk cId="2104924007" sldId="257"/>
            <ac:spMk id="9" creationId="{C87316C8-8B23-46D1-9147-A99B413EABA2}"/>
          </ac:spMkLst>
        </pc:spChg>
      </pc:sldChg>
      <pc:sldChg chg="modSp">
        <pc:chgData name="USB - Karla Urbano" userId="49640eb6-1023-4dc2-8dbc-581ce884de84" providerId="ADAL" clId="{C5225C84-8AB9-4D7A-AFBA-6694F857BA0C}" dt="2021-08-04T13:16:39.413" v="23"/>
        <pc:sldMkLst>
          <pc:docMk/>
          <pc:sldMk cId="864809979" sldId="258"/>
        </pc:sldMkLst>
        <pc:spChg chg="mod">
          <ac:chgData name="USB - Karla Urbano" userId="49640eb6-1023-4dc2-8dbc-581ce884de84" providerId="ADAL" clId="{C5225C84-8AB9-4D7A-AFBA-6694F857BA0C}" dt="2021-08-04T13:15:43.858" v="14"/>
          <ac:spMkLst>
            <pc:docMk/>
            <pc:sldMk cId="864809979" sldId="258"/>
            <ac:spMk id="5" creationId="{B6472BD9-DB80-44B7-8CC4-1B4502CA3506}"/>
          </ac:spMkLst>
        </pc:spChg>
        <pc:spChg chg="mod">
          <ac:chgData name="USB - Karla Urbano" userId="49640eb6-1023-4dc2-8dbc-581ce884de84" providerId="ADAL" clId="{C5225C84-8AB9-4D7A-AFBA-6694F857BA0C}" dt="2021-08-04T13:15:56.593" v="16"/>
          <ac:spMkLst>
            <pc:docMk/>
            <pc:sldMk cId="864809979" sldId="258"/>
            <ac:spMk id="6" creationId="{C3445D62-699B-4C82-9150-6DBE4C9938D1}"/>
          </ac:spMkLst>
        </pc:spChg>
        <pc:spChg chg="mod">
          <ac:chgData name="USB - Karla Urbano" userId="49640eb6-1023-4dc2-8dbc-581ce884de84" providerId="ADAL" clId="{C5225C84-8AB9-4D7A-AFBA-6694F857BA0C}" dt="2021-08-04T13:16:09.637" v="18"/>
          <ac:spMkLst>
            <pc:docMk/>
            <pc:sldMk cId="864809979" sldId="258"/>
            <ac:spMk id="7" creationId="{845605B1-7369-414D-B6EE-89C319D4260A}"/>
          </ac:spMkLst>
        </pc:spChg>
        <pc:spChg chg="mod">
          <ac:chgData name="USB - Karla Urbano" userId="49640eb6-1023-4dc2-8dbc-581ce884de84" providerId="ADAL" clId="{C5225C84-8AB9-4D7A-AFBA-6694F857BA0C}" dt="2021-08-04T13:16:22.639" v="20"/>
          <ac:spMkLst>
            <pc:docMk/>
            <pc:sldMk cId="864809979" sldId="258"/>
            <ac:spMk id="8" creationId="{24AE3172-E97F-49AA-B763-6187AB7AA90A}"/>
          </ac:spMkLst>
        </pc:spChg>
        <pc:spChg chg="mod">
          <ac:chgData name="USB - Karla Urbano" userId="49640eb6-1023-4dc2-8dbc-581ce884de84" providerId="ADAL" clId="{C5225C84-8AB9-4D7A-AFBA-6694F857BA0C}" dt="2021-08-04T13:16:39.413" v="23"/>
          <ac:spMkLst>
            <pc:docMk/>
            <pc:sldMk cId="864809979" sldId="258"/>
            <ac:spMk id="9" creationId="{C87316C8-8B23-46D1-9147-A99B413EABA2}"/>
          </ac:spMkLst>
        </pc:spChg>
      </pc:sldChg>
      <pc:sldChg chg="modSp">
        <pc:chgData name="USB - Karla Urbano" userId="49640eb6-1023-4dc2-8dbc-581ce884de84" providerId="ADAL" clId="{C5225C84-8AB9-4D7A-AFBA-6694F857BA0C}" dt="2021-08-04T13:18:00.509" v="33"/>
        <pc:sldMkLst>
          <pc:docMk/>
          <pc:sldMk cId="163887931" sldId="259"/>
        </pc:sldMkLst>
        <pc:spChg chg="mod">
          <ac:chgData name="USB - Karla Urbano" userId="49640eb6-1023-4dc2-8dbc-581ce884de84" providerId="ADAL" clId="{C5225C84-8AB9-4D7A-AFBA-6694F857BA0C}" dt="2021-08-04T13:17:05.954" v="25"/>
          <ac:spMkLst>
            <pc:docMk/>
            <pc:sldMk cId="163887931" sldId="259"/>
            <ac:spMk id="5" creationId="{B6472BD9-DB80-44B7-8CC4-1B4502CA3506}"/>
          </ac:spMkLst>
        </pc:spChg>
        <pc:spChg chg="mod">
          <ac:chgData name="USB - Karla Urbano" userId="49640eb6-1023-4dc2-8dbc-581ce884de84" providerId="ADAL" clId="{C5225C84-8AB9-4D7A-AFBA-6694F857BA0C}" dt="2021-08-04T13:17:20.911" v="27"/>
          <ac:spMkLst>
            <pc:docMk/>
            <pc:sldMk cId="163887931" sldId="259"/>
            <ac:spMk id="6" creationId="{C3445D62-699B-4C82-9150-6DBE4C9938D1}"/>
          </ac:spMkLst>
        </pc:spChg>
        <pc:spChg chg="mod">
          <ac:chgData name="USB - Karla Urbano" userId="49640eb6-1023-4dc2-8dbc-581ce884de84" providerId="ADAL" clId="{C5225C84-8AB9-4D7A-AFBA-6694F857BA0C}" dt="2021-08-04T13:17:33.994" v="29"/>
          <ac:spMkLst>
            <pc:docMk/>
            <pc:sldMk cId="163887931" sldId="259"/>
            <ac:spMk id="7" creationId="{845605B1-7369-414D-B6EE-89C319D4260A}"/>
          </ac:spMkLst>
        </pc:spChg>
        <pc:spChg chg="mod">
          <ac:chgData name="USB - Karla Urbano" userId="49640eb6-1023-4dc2-8dbc-581ce884de84" providerId="ADAL" clId="{C5225C84-8AB9-4D7A-AFBA-6694F857BA0C}" dt="2021-08-04T13:17:47.575" v="31"/>
          <ac:spMkLst>
            <pc:docMk/>
            <pc:sldMk cId="163887931" sldId="259"/>
            <ac:spMk id="8" creationId="{24AE3172-E97F-49AA-B763-6187AB7AA90A}"/>
          </ac:spMkLst>
        </pc:spChg>
        <pc:spChg chg="mod">
          <ac:chgData name="USB - Karla Urbano" userId="49640eb6-1023-4dc2-8dbc-581ce884de84" providerId="ADAL" clId="{C5225C84-8AB9-4D7A-AFBA-6694F857BA0C}" dt="2021-08-04T13:18:00.509" v="33"/>
          <ac:spMkLst>
            <pc:docMk/>
            <pc:sldMk cId="163887931" sldId="259"/>
            <ac:spMk id="9" creationId="{C87316C8-8B23-46D1-9147-A99B413EABA2}"/>
          </ac:spMkLst>
        </pc:spChg>
      </pc:sldChg>
      <pc:sldChg chg="addSp delSp modSp">
        <pc:chgData name="USB - Karla Urbano" userId="49640eb6-1023-4dc2-8dbc-581ce884de84" providerId="ADAL" clId="{C5225C84-8AB9-4D7A-AFBA-6694F857BA0C}" dt="2021-08-04T13:19:31.355" v="47" actId="1076"/>
        <pc:sldMkLst>
          <pc:docMk/>
          <pc:sldMk cId="3699887122" sldId="260"/>
        </pc:sldMkLst>
        <pc:spChg chg="mod">
          <ac:chgData name="USB - Karla Urbano" userId="49640eb6-1023-4dc2-8dbc-581ce884de84" providerId="ADAL" clId="{C5225C84-8AB9-4D7A-AFBA-6694F857BA0C}" dt="2021-08-04T13:18:21.186" v="35"/>
          <ac:spMkLst>
            <pc:docMk/>
            <pc:sldMk cId="3699887122" sldId="260"/>
            <ac:spMk id="2" creationId="{88994A83-108D-4B5F-9A8C-A5C1F944CDCA}"/>
          </ac:spMkLst>
        </pc:spChg>
        <pc:spChg chg="add mod">
          <ac:chgData name="USB - Karla Urbano" userId="49640eb6-1023-4dc2-8dbc-581ce884de84" providerId="ADAL" clId="{C5225C84-8AB9-4D7A-AFBA-6694F857BA0C}" dt="2021-08-04T13:19:31.355" v="47" actId="1076"/>
          <ac:spMkLst>
            <pc:docMk/>
            <pc:sldMk cId="3699887122" sldId="260"/>
            <ac:spMk id="3" creationId="{8720E734-1B5E-4119-A9D8-0C5A316B3DD1}"/>
          </ac:spMkLst>
        </pc:spChg>
        <pc:spChg chg="del mod">
          <ac:chgData name="USB - Karla Urbano" userId="49640eb6-1023-4dc2-8dbc-581ce884de84" providerId="ADAL" clId="{C5225C84-8AB9-4D7A-AFBA-6694F857BA0C}" dt="2021-08-04T13:19:25.230" v="44"/>
          <ac:spMkLst>
            <pc:docMk/>
            <pc:sldMk cId="3699887122" sldId="260"/>
            <ac:spMk id="5" creationId="{25234A0D-DF2B-4360-96CD-043B2958E18F}"/>
          </ac:spMkLst>
        </pc:spChg>
        <pc:spChg chg="mod">
          <ac:chgData name="USB - Karla Urbano" userId="49640eb6-1023-4dc2-8dbc-581ce884de84" providerId="ADAL" clId="{C5225C84-8AB9-4D7A-AFBA-6694F857BA0C}" dt="2021-08-04T13:18:40.329" v="37"/>
          <ac:spMkLst>
            <pc:docMk/>
            <pc:sldMk cId="3699887122" sldId="260"/>
            <ac:spMk id="6" creationId="{C3445D62-699B-4C82-9150-6DBE4C9938D1}"/>
          </ac:spMkLst>
        </pc:spChg>
        <pc:spChg chg="mod">
          <ac:chgData name="USB - Karla Urbano" userId="49640eb6-1023-4dc2-8dbc-581ce884de84" providerId="ADAL" clId="{C5225C84-8AB9-4D7A-AFBA-6694F857BA0C}" dt="2021-08-04T13:18:56.479" v="39"/>
          <ac:spMkLst>
            <pc:docMk/>
            <pc:sldMk cId="3699887122" sldId="260"/>
            <ac:spMk id="7" creationId="{845605B1-7369-414D-B6EE-89C319D4260A}"/>
          </ac:spMkLst>
        </pc:spChg>
        <pc:spChg chg="mod">
          <ac:chgData name="USB - Karla Urbano" userId="49640eb6-1023-4dc2-8dbc-581ce884de84" providerId="ADAL" clId="{C5225C84-8AB9-4D7A-AFBA-6694F857BA0C}" dt="2021-08-04T13:19:11.730" v="41"/>
          <ac:spMkLst>
            <pc:docMk/>
            <pc:sldMk cId="3699887122" sldId="260"/>
            <ac:spMk id="8" creationId="{24AE3172-E97F-49AA-B763-6187AB7AA90A}"/>
          </ac:spMkLst>
        </pc:spChg>
      </pc:sldChg>
      <pc:sldChg chg="addSp delSp modSp">
        <pc:chgData name="USB - Karla Urbano" userId="49640eb6-1023-4dc2-8dbc-581ce884de84" providerId="ADAL" clId="{C5225C84-8AB9-4D7A-AFBA-6694F857BA0C}" dt="2021-08-04T13:29:59.887" v="144" actId="1076"/>
        <pc:sldMkLst>
          <pc:docMk/>
          <pc:sldMk cId="841765734" sldId="261"/>
        </pc:sldMkLst>
        <pc:spChg chg="add mod">
          <ac:chgData name="USB - Karla Urbano" userId="49640eb6-1023-4dc2-8dbc-581ce884de84" providerId="ADAL" clId="{C5225C84-8AB9-4D7A-AFBA-6694F857BA0C}" dt="2021-08-04T13:19:55.505" v="52" actId="1076"/>
          <ac:spMkLst>
            <pc:docMk/>
            <pc:sldMk cId="841765734" sldId="261"/>
            <ac:spMk id="2" creationId="{39C437CA-3464-42CE-B78F-2307103F32E8}"/>
          </ac:spMkLst>
        </pc:spChg>
        <pc:spChg chg="del mod">
          <ac:chgData name="USB - Karla Urbano" userId="49640eb6-1023-4dc2-8dbc-581ce884de84" providerId="ADAL" clId="{C5225C84-8AB9-4D7A-AFBA-6694F857BA0C}" dt="2021-08-04T13:19:51.526" v="50"/>
          <ac:spMkLst>
            <pc:docMk/>
            <pc:sldMk cId="841765734" sldId="261"/>
            <ac:spMk id="3" creationId="{A0C54D4A-C200-458B-96B9-61ABFF69E702}"/>
          </ac:spMkLst>
        </pc:spChg>
        <pc:spChg chg="mod">
          <ac:chgData name="USB - Karla Urbano" userId="49640eb6-1023-4dc2-8dbc-581ce884de84" providerId="ADAL" clId="{C5225C84-8AB9-4D7A-AFBA-6694F857BA0C}" dt="2021-08-04T13:29:59.887" v="144" actId="1076"/>
          <ac:spMkLst>
            <pc:docMk/>
            <pc:sldMk cId="841765734" sldId="261"/>
            <ac:spMk id="5" creationId="{B6305F5E-206E-4E8E-A2F5-D05502CB7FB1}"/>
          </ac:spMkLst>
        </pc:spChg>
        <pc:spChg chg="add mod">
          <ac:chgData name="USB - Karla Urbano" userId="49640eb6-1023-4dc2-8dbc-581ce884de84" providerId="ADAL" clId="{C5225C84-8AB9-4D7A-AFBA-6694F857BA0C}" dt="2021-08-04T13:21:00.852" v="67" actId="404"/>
          <ac:spMkLst>
            <pc:docMk/>
            <pc:sldMk cId="841765734" sldId="261"/>
            <ac:spMk id="6" creationId="{71E42D4A-106D-482B-BDB1-62EB25CABBBE}"/>
          </ac:spMkLst>
        </pc:spChg>
        <pc:spChg chg="del mod">
          <ac:chgData name="USB - Karla Urbano" userId="49640eb6-1023-4dc2-8dbc-581ce884de84" providerId="ADAL" clId="{C5225C84-8AB9-4D7A-AFBA-6694F857BA0C}" dt="2021-08-04T13:20:45.898" v="64"/>
          <ac:spMkLst>
            <pc:docMk/>
            <pc:sldMk cId="841765734" sldId="261"/>
            <ac:spMk id="7" creationId="{E53E95CC-14F7-4A45-B672-71EBE71275C5}"/>
          </ac:spMkLst>
        </pc:spChg>
        <pc:spChg chg="mod">
          <ac:chgData name="USB - Karla Urbano" userId="49640eb6-1023-4dc2-8dbc-581ce884de84" providerId="ADAL" clId="{C5225C84-8AB9-4D7A-AFBA-6694F857BA0C}" dt="2021-08-04T13:29:52.449" v="143" actId="1076"/>
          <ac:spMkLst>
            <pc:docMk/>
            <pc:sldMk cId="841765734" sldId="261"/>
            <ac:spMk id="9" creationId="{C87316C8-8B23-46D1-9147-A99B413EABA2}"/>
          </ac:spMkLst>
        </pc:spChg>
        <pc:spChg chg="mod">
          <ac:chgData name="USB - Karla Urbano" userId="49640eb6-1023-4dc2-8dbc-581ce884de84" providerId="ADAL" clId="{C5225C84-8AB9-4D7A-AFBA-6694F857BA0C}" dt="2021-08-04T13:20:35.084" v="61" actId="1076"/>
          <ac:spMkLst>
            <pc:docMk/>
            <pc:sldMk cId="841765734" sldId="261"/>
            <ac:spMk id="15" creationId="{05D9981B-9D8C-4AD5-B92B-752CF71F0747}"/>
          </ac:spMkLst>
        </pc:spChg>
      </pc:sldChg>
      <pc:sldChg chg="addSp delSp modSp">
        <pc:chgData name="USB - Karla Urbano" userId="49640eb6-1023-4dc2-8dbc-581ce884de84" providerId="ADAL" clId="{C5225C84-8AB9-4D7A-AFBA-6694F857BA0C}" dt="2021-08-04T13:22:25.109" v="80"/>
        <pc:sldMkLst>
          <pc:docMk/>
          <pc:sldMk cId="3162334467" sldId="262"/>
        </pc:sldMkLst>
        <pc:spChg chg="add mod">
          <ac:chgData name="USB - Karla Urbano" userId="49640eb6-1023-4dc2-8dbc-581ce884de84" providerId="ADAL" clId="{C5225C84-8AB9-4D7A-AFBA-6694F857BA0C}" dt="2021-08-04T13:21:28.159" v="72" actId="1076"/>
          <ac:spMkLst>
            <pc:docMk/>
            <pc:sldMk cId="3162334467" sldId="262"/>
            <ac:spMk id="2" creationId="{C58C9BE2-C697-42DB-86A4-38D7D89117B1}"/>
          </ac:spMkLst>
        </pc:spChg>
        <pc:spChg chg="del mod">
          <ac:chgData name="USB - Karla Urbano" userId="49640eb6-1023-4dc2-8dbc-581ce884de84" providerId="ADAL" clId="{C5225C84-8AB9-4D7A-AFBA-6694F857BA0C}" dt="2021-08-04T13:21:25.091" v="70"/>
          <ac:spMkLst>
            <pc:docMk/>
            <pc:sldMk cId="3162334467" sldId="262"/>
            <ac:spMk id="3" creationId="{E20292A2-CA66-4E3E-9E55-8B6DB7031775}"/>
          </ac:spMkLst>
        </pc:spChg>
        <pc:spChg chg="mod">
          <ac:chgData name="USB - Karla Urbano" userId="49640eb6-1023-4dc2-8dbc-581ce884de84" providerId="ADAL" clId="{C5225C84-8AB9-4D7A-AFBA-6694F857BA0C}" dt="2021-08-04T13:22:12.332" v="78"/>
          <ac:spMkLst>
            <pc:docMk/>
            <pc:sldMk cId="3162334467" sldId="262"/>
            <ac:spMk id="5" creationId="{2592F7D1-A7DC-43F7-B079-3959C26759DF}"/>
          </ac:spMkLst>
        </pc:spChg>
        <pc:spChg chg="mod">
          <ac:chgData name="USB - Karla Urbano" userId="49640eb6-1023-4dc2-8dbc-581ce884de84" providerId="ADAL" clId="{C5225C84-8AB9-4D7A-AFBA-6694F857BA0C}" dt="2021-08-04T13:21:41.979" v="74"/>
          <ac:spMkLst>
            <pc:docMk/>
            <pc:sldMk cId="3162334467" sldId="262"/>
            <ac:spMk id="6" creationId="{C3445D62-699B-4C82-9150-6DBE4C9938D1}"/>
          </ac:spMkLst>
        </pc:spChg>
        <pc:spChg chg="mod">
          <ac:chgData name="USB - Karla Urbano" userId="49640eb6-1023-4dc2-8dbc-581ce884de84" providerId="ADAL" clId="{C5225C84-8AB9-4D7A-AFBA-6694F857BA0C}" dt="2021-08-04T13:22:25.109" v="80"/>
          <ac:spMkLst>
            <pc:docMk/>
            <pc:sldMk cId="3162334467" sldId="262"/>
            <ac:spMk id="9" creationId="{C87316C8-8B23-46D1-9147-A99B413EABA2}"/>
          </ac:spMkLst>
        </pc:spChg>
        <pc:spChg chg="mod">
          <ac:chgData name="USB - Karla Urbano" userId="49640eb6-1023-4dc2-8dbc-581ce884de84" providerId="ADAL" clId="{C5225C84-8AB9-4D7A-AFBA-6694F857BA0C}" dt="2021-08-04T13:21:55.504" v="76"/>
          <ac:spMkLst>
            <pc:docMk/>
            <pc:sldMk cId="3162334467" sldId="262"/>
            <ac:spMk id="15" creationId="{05D9981B-9D8C-4AD5-B92B-752CF71F0747}"/>
          </ac:spMkLst>
        </pc:spChg>
      </pc:sldChg>
      <pc:sldChg chg="addSp delSp modSp">
        <pc:chgData name="USB - Karla Urbano" userId="49640eb6-1023-4dc2-8dbc-581ce884de84" providerId="ADAL" clId="{C5225C84-8AB9-4D7A-AFBA-6694F857BA0C}" dt="2021-08-04T13:30:10.991" v="145" actId="1076"/>
        <pc:sldMkLst>
          <pc:docMk/>
          <pc:sldMk cId="4157696589" sldId="263"/>
        </pc:sldMkLst>
        <pc:spChg chg="add mod">
          <ac:chgData name="USB - Karla Urbano" userId="49640eb6-1023-4dc2-8dbc-581ce884de84" providerId="ADAL" clId="{C5225C84-8AB9-4D7A-AFBA-6694F857BA0C}" dt="2021-08-04T13:22:48.124" v="85" actId="1076"/>
          <ac:spMkLst>
            <pc:docMk/>
            <pc:sldMk cId="4157696589" sldId="263"/>
            <ac:spMk id="2" creationId="{9E7BD10F-BA01-45EF-BAEA-CDDFDF925FFC}"/>
          </ac:spMkLst>
        </pc:spChg>
        <pc:spChg chg="del mod">
          <ac:chgData name="USB - Karla Urbano" userId="49640eb6-1023-4dc2-8dbc-581ce884de84" providerId="ADAL" clId="{C5225C84-8AB9-4D7A-AFBA-6694F857BA0C}" dt="2021-08-04T13:22:44.881" v="83"/>
          <ac:spMkLst>
            <pc:docMk/>
            <pc:sldMk cId="4157696589" sldId="263"/>
            <ac:spMk id="3" creationId="{97DBA3D5-1443-4E3C-B7AA-64626DE3DA87}"/>
          </ac:spMkLst>
        </pc:spChg>
        <pc:spChg chg="add mod">
          <ac:chgData name="USB - Karla Urbano" userId="49640eb6-1023-4dc2-8dbc-581ce884de84" providerId="ADAL" clId="{C5225C84-8AB9-4D7A-AFBA-6694F857BA0C}" dt="2021-08-04T13:30:10.991" v="145" actId="1076"/>
          <ac:spMkLst>
            <pc:docMk/>
            <pc:sldMk cId="4157696589" sldId="263"/>
            <ac:spMk id="5" creationId="{0DAE9CFA-4D1B-4077-8704-8DF9CC224DCA}"/>
          </ac:spMkLst>
        </pc:spChg>
        <pc:spChg chg="del mod">
          <ac:chgData name="USB - Karla Urbano" userId="49640eb6-1023-4dc2-8dbc-581ce884de84" providerId="ADAL" clId="{C5225C84-8AB9-4D7A-AFBA-6694F857BA0C}" dt="2021-08-04T13:23:04.391" v="88"/>
          <ac:spMkLst>
            <pc:docMk/>
            <pc:sldMk cId="4157696589" sldId="263"/>
            <ac:spMk id="6" creationId="{22CE8F10-1D25-4DCF-834C-28B56565AA60}"/>
          </ac:spMkLst>
        </pc:spChg>
        <pc:spChg chg="mod">
          <ac:chgData name="USB - Karla Urbano" userId="49640eb6-1023-4dc2-8dbc-581ce884de84" providerId="ADAL" clId="{C5225C84-8AB9-4D7A-AFBA-6694F857BA0C}" dt="2021-08-04T13:23:34.345" v="94"/>
          <ac:spMkLst>
            <pc:docMk/>
            <pc:sldMk cId="4157696589" sldId="263"/>
            <ac:spMk id="8" creationId="{24AE3172-E97F-49AA-B763-6187AB7AA90A}"/>
          </ac:spMkLst>
        </pc:spChg>
        <pc:spChg chg="mod">
          <ac:chgData name="USB - Karla Urbano" userId="49640eb6-1023-4dc2-8dbc-581ce884de84" providerId="ADAL" clId="{C5225C84-8AB9-4D7A-AFBA-6694F857BA0C}" dt="2021-08-04T13:23:20.554" v="92"/>
          <ac:spMkLst>
            <pc:docMk/>
            <pc:sldMk cId="4157696589" sldId="263"/>
            <ac:spMk id="15" creationId="{05D9981B-9D8C-4AD5-B92B-752CF71F0747}"/>
          </ac:spMkLst>
        </pc:spChg>
        <pc:spChg chg="mod">
          <ac:chgData name="USB - Karla Urbano" userId="49640eb6-1023-4dc2-8dbc-581ce884de84" providerId="ADAL" clId="{C5225C84-8AB9-4D7A-AFBA-6694F857BA0C}" dt="2021-08-04T13:23:46.570" v="96"/>
          <ac:spMkLst>
            <pc:docMk/>
            <pc:sldMk cId="4157696589" sldId="263"/>
            <ac:spMk id="16" creationId="{1E084072-4AAD-40DD-821B-CD5A11AA61ED}"/>
          </ac:spMkLst>
        </pc:spChg>
      </pc:sldChg>
      <pc:sldChg chg="addSp delSp modSp">
        <pc:chgData name="USB - Karla Urbano" userId="49640eb6-1023-4dc2-8dbc-581ce884de84" providerId="ADAL" clId="{C5225C84-8AB9-4D7A-AFBA-6694F857BA0C}" dt="2021-08-04T13:24:59.981" v="110"/>
        <pc:sldMkLst>
          <pc:docMk/>
          <pc:sldMk cId="1711830258" sldId="264"/>
        </pc:sldMkLst>
        <pc:spChg chg="mod">
          <ac:chgData name="USB - Karla Urbano" userId="49640eb6-1023-4dc2-8dbc-581ce884de84" providerId="ADAL" clId="{C5225C84-8AB9-4D7A-AFBA-6694F857BA0C}" dt="2021-08-04T13:24:06.900" v="98"/>
          <ac:spMkLst>
            <pc:docMk/>
            <pc:sldMk cId="1711830258" sldId="264"/>
            <ac:spMk id="2" creationId="{88994A83-108D-4B5F-9A8C-A5C1F944CDCA}"/>
          </ac:spMkLst>
        </pc:spChg>
        <pc:spChg chg="add mod">
          <ac:chgData name="USB - Karla Urbano" userId="49640eb6-1023-4dc2-8dbc-581ce884de84" providerId="ADAL" clId="{C5225C84-8AB9-4D7A-AFBA-6694F857BA0C}" dt="2021-08-04T13:24:34.626" v="105" actId="1076"/>
          <ac:spMkLst>
            <pc:docMk/>
            <pc:sldMk cId="1711830258" sldId="264"/>
            <ac:spMk id="3" creationId="{B66FEAC6-3DAC-4BDD-B8E3-51E32E2032E6}"/>
          </ac:spMkLst>
        </pc:spChg>
        <pc:spChg chg="del mod">
          <ac:chgData name="USB - Karla Urbano" userId="49640eb6-1023-4dc2-8dbc-581ce884de84" providerId="ADAL" clId="{C5225C84-8AB9-4D7A-AFBA-6694F857BA0C}" dt="2021-08-04T13:24:30.773" v="103"/>
          <ac:spMkLst>
            <pc:docMk/>
            <pc:sldMk cId="1711830258" sldId="264"/>
            <ac:spMk id="5" creationId="{8D4A66BB-B4FA-4629-B21E-5234AB091A1D}"/>
          </ac:spMkLst>
        </pc:spChg>
        <pc:spChg chg="mod">
          <ac:chgData name="USB - Karla Urbano" userId="49640eb6-1023-4dc2-8dbc-581ce884de84" providerId="ADAL" clId="{C5225C84-8AB9-4D7A-AFBA-6694F857BA0C}" dt="2021-08-04T13:24:19.372" v="100"/>
          <ac:spMkLst>
            <pc:docMk/>
            <pc:sldMk cId="1711830258" sldId="264"/>
            <ac:spMk id="6" creationId="{C3445D62-699B-4C82-9150-6DBE4C9938D1}"/>
          </ac:spMkLst>
        </pc:spChg>
        <pc:spChg chg="mod">
          <ac:chgData name="USB - Karla Urbano" userId="49640eb6-1023-4dc2-8dbc-581ce884de84" providerId="ADAL" clId="{C5225C84-8AB9-4D7A-AFBA-6694F857BA0C}" dt="2021-08-04T13:24:46.441" v="108"/>
          <ac:spMkLst>
            <pc:docMk/>
            <pc:sldMk cId="1711830258" sldId="264"/>
            <ac:spMk id="8" creationId="{24AE3172-E97F-49AA-B763-6187AB7AA90A}"/>
          </ac:spMkLst>
        </pc:spChg>
        <pc:spChg chg="mod">
          <ac:chgData name="USB - Karla Urbano" userId="49640eb6-1023-4dc2-8dbc-581ce884de84" providerId="ADAL" clId="{C5225C84-8AB9-4D7A-AFBA-6694F857BA0C}" dt="2021-08-04T13:24:59.981" v="110"/>
          <ac:spMkLst>
            <pc:docMk/>
            <pc:sldMk cId="1711830258" sldId="264"/>
            <ac:spMk id="9" creationId="{C87316C8-8B23-46D1-9147-A99B413EABA2}"/>
          </ac:spMkLst>
        </pc:spChg>
      </pc:sldChg>
      <pc:sldChg chg="addSp delSp modSp">
        <pc:chgData name="USB - Karla Urbano" userId="49640eb6-1023-4dc2-8dbc-581ce884de84" providerId="ADAL" clId="{C5225C84-8AB9-4D7A-AFBA-6694F857BA0C}" dt="2021-08-04T13:27:09.667" v="128" actId="20577"/>
        <pc:sldMkLst>
          <pc:docMk/>
          <pc:sldMk cId="3565038951" sldId="265"/>
        </pc:sldMkLst>
        <pc:spChg chg="del mod">
          <ac:chgData name="USB - Karla Urbano" userId="49640eb6-1023-4dc2-8dbc-581ce884de84" providerId="ADAL" clId="{C5225C84-8AB9-4D7A-AFBA-6694F857BA0C}" dt="2021-08-04T13:25:18.608" v="113"/>
          <ac:spMkLst>
            <pc:docMk/>
            <pc:sldMk cId="3565038951" sldId="265"/>
            <ac:spMk id="2" creationId="{1205A95B-4691-4343-ACA0-9027C55C0BC3}"/>
          </ac:spMkLst>
        </pc:spChg>
        <pc:spChg chg="add mod">
          <ac:chgData name="USB - Karla Urbano" userId="49640eb6-1023-4dc2-8dbc-581ce884de84" providerId="ADAL" clId="{C5225C84-8AB9-4D7A-AFBA-6694F857BA0C}" dt="2021-08-04T13:25:21.673" v="115" actId="1076"/>
          <ac:spMkLst>
            <pc:docMk/>
            <pc:sldMk cId="3565038951" sldId="265"/>
            <ac:spMk id="3" creationId="{DC16C539-26B1-4DE7-95DC-0928DF5997BD}"/>
          </ac:spMkLst>
        </pc:spChg>
        <pc:spChg chg="del mod">
          <ac:chgData name="USB - Karla Urbano" userId="49640eb6-1023-4dc2-8dbc-581ce884de84" providerId="ADAL" clId="{C5225C84-8AB9-4D7A-AFBA-6694F857BA0C}" dt="2021-08-04T13:26:55.528" v="124"/>
          <ac:spMkLst>
            <pc:docMk/>
            <pc:sldMk cId="3565038951" sldId="265"/>
            <ac:spMk id="5" creationId="{D56E16F7-5389-48C2-9E0B-B071E7A2CEA5}"/>
          </ac:spMkLst>
        </pc:spChg>
        <pc:spChg chg="mod">
          <ac:chgData name="USB - Karla Urbano" userId="49640eb6-1023-4dc2-8dbc-581ce884de84" providerId="ADAL" clId="{C5225C84-8AB9-4D7A-AFBA-6694F857BA0C}" dt="2021-08-04T13:25:33.927" v="117"/>
          <ac:spMkLst>
            <pc:docMk/>
            <pc:sldMk cId="3565038951" sldId="265"/>
            <ac:spMk id="6" creationId="{C3445D62-699B-4C82-9150-6DBE4C9938D1}"/>
          </ac:spMkLst>
        </pc:spChg>
        <pc:spChg chg="add mod">
          <ac:chgData name="USB - Karla Urbano" userId="49640eb6-1023-4dc2-8dbc-581ce884de84" providerId="ADAL" clId="{C5225C84-8AB9-4D7A-AFBA-6694F857BA0C}" dt="2021-08-04T13:27:02.119" v="126" actId="1076"/>
          <ac:spMkLst>
            <pc:docMk/>
            <pc:sldMk cId="3565038951" sldId="265"/>
            <ac:spMk id="7" creationId="{FCA5B411-EF54-4C2C-B677-083D52E1C6A4}"/>
          </ac:spMkLst>
        </pc:spChg>
        <pc:spChg chg="mod">
          <ac:chgData name="USB - Karla Urbano" userId="49640eb6-1023-4dc2-8dbc-581ce884de84" providerId="ADAL" clId="{C5225C84-8AB9-4D7A-AFBA-6694F857BA0C}" dt="2021-08-04T13:27:09.667" v="128" actId="20577"/>
          <ac:spMkLst>
            <pc:docMk/>
            <pc:sldMk cId="3565038951" sldId="265"/>
            <ac:spMk id="8" creationId="{24AE3172-E97F-49AA-B763-6187AB7AA90A}"/>
          </ac:spMkLst>
        </pc:spChg>
        <pc:spChg chg="mod">
          <ac:chgData name="USB - Karla Urbano" userId="49640eb6-1023-4dc2-8dbc-581ce884de84" providerId="ADAL" clId="{C5225C84-8AB9-4D7A-AFBA-6694F857BA0C}" dt="2021-08-04T13:25:49.515" v="119"/>
          <ac:spMkLst>
            <pc:docMk/>
            <pc:sldMk cId="3565038951" sldId="265"/>
            <ac:spMk id="15" creationId="{05D9981B-9D8C-4AD5-B92B-752CF71F0747}"/>
          </ac:spMkLst>
        </pc:spChg>
      </pc:sldChg>
      <pc:sldChg chg="addSp delSp modSp">
        <pc:chgData name="USB - Karla Urbano" userId="49640eb6-1023-4dc2-8dbc-581ce884de84" providerId="ADAL" clId="{C5225C84-8AB9-4D7A-AFBA-6694F857BA0C}" dt="2021-08-04T13:29:07.859" v="142" actId="1076"/>
        <pc:sldMkLst>
          <pc:docMk/>
          <pc:sldMk cId="617583789" sldId="266"/>
        </pc:sldMkLst>
        <pc:spChg chg="del mod">
          <ac:chgData name="USB - Karla Urbano" userId="49640eb6-1023-4dc2-8dbc-581ce884de84" providerId="ADAL" clId="{C5225C84-8AB9-4D7A-AFBA-6694F857BA0C}" dt="2021-08-04T13:27:58.354" v="131"/>
          <ac:spMkLst>
            <pc:docMk/>
            <pc:sldMk cId="617583789" sldId="266"/>
            <ac:spMk id="2" creationId="{37CFBD16-EB1B-44E4-99CE-4680D5780884}"/>
          </ac:spMkLst>
        </pc:spChg>
        <pc:spChg chg="add mod">
          <ac:chgData name="USB - Karla Urbano" userId="49640eb6-1023-4dc2-8dbc-581ce884de84" providerId="ADAL" clId="{C5225C84-8AB9-4D7A-AFBA-6694F857BA0C}" dt="2021-08-04T13:28:02.322" v="133" actId="1076"/>
          <ac:spMkLst>
            <pc:docMk/>
            <pc:sldMk cId="617583789" sldId="266"/>
            <ac:spMk id="3" creationId="{61CD107E-A040-4045-9C79-E88C0F064FD9}"/>
          </ac:spMkLst>
        </pc:spChg>
        <pc:spChg chg="mod">
          <ac:chgData name="USB - Karla Urbano" userId="49640eb6-1023-4dc2-8dbc-581ce884de84" providerId="ADAL" clId="{C5225C84-8AB9-4D7A-AFBA-6694F857BA0C}" dt="2021-08-04T13:28:15.299" v="135"/>
          <ac:spMkLst>
            <pc:docMk/>
            <pc:sldMk cId="617583789" sldId="266"/>
            <ac:spMk id="6" creationId="{C3445D62-699B-4C82-9150-6DBE4C9938D1}"/>
          </ac:spMkLst>
        </pc:spChg>
        <pc:spChg chg="mod">
          <ac:chgData name="USB - Karla Urbano" userId="49640eb6-1023-4dc2-8dbc-581ce884de84" providerId="ADAL" clId="{C5225C84-8AB9-4D7A-AFBA-6694F857BA0C}" dt="2021-08-04T13:28:39.846" v="139"/>
          <ac:spMkLst>
            <pc:docMk/>
            <pc:sldMk cId="617583789" sldId="266"/>
            <ac:spMk id="8" creationId="{24AE3172-E97F-49AA-B763-6187AB7AA90A}"/>
          </ac:spMkLst>
        </pc:spChg>
        <pc:spChg chg="mod">
          <ac:chgData name="USB - Karla Urbano" userId="49640eb6-1023-4dc2-8dbc-581ce884de84" providerId="ADAL" clId="{C5225C84-8AB9-4D7A-AFBA-6694F857BA0C}" dt="2021-08-04T13:28:27.265" v="137"/>
          <ac:spMkLst>
            <pc:docMk/>
            <pc:sldMk cId="617583789" sldId="266"/>
            <ac:spMk id="15" creationId="{05D9981B-9D8C-4AD5-B92B-752CF71F0747}"/>
          </ac:spMkLst>
        </pc:spChg>
        <pc:spChg chg="mod">
          <ac:chgData name="USB - Karla Urbano" userId="49640eb6-1023-4dc2-8dbc-581ce884de84" providerId="ADAL" clId="{C5225C84-8AB9-4D7A-AFBA-6694F857BA0C}" dt="2021-08-04T13:29:07.859" v="142" actId="1076"/>
          <ac:spMkLst>
            <pc:docMk/>
            <pc:sldMk cId="617583789" sldId="266"/>
            <ac:spMk id="16" creationId="{06DB79D0-1720-4621-AF97-8C3F061C57F4}"/>
          </ac:spMkLst>
        </pc:spChg>
      </pc:sldChg>
      <pc:sldChg chg="modSp">
        <pc:chgData name="USB - Karla Urbano" userId="49640eb6-1023-4dc2-8dbc-581ce884de84" providerId="ADAL" clId="{C5225C84-8AB9-4D7A-AFBA-6694F857BA0C}" dt="2021-08-04T13:12:09.769" v="1" actId="20577"/>
        <pc:sldMkLst>
          <pc:docMk/>
          <pc:sldMk cId="1735922258" sldId="267"/>
        </pc:sldMkLst>
        <pc:spChg chg="mod">
          <ac:chgData name="USB - Karla Urbano" userId="49640eb6-1023-4dc2-8dbc-581ce884de84" providerId="ADAL" clId="{C5225C84-8AB9-4D7A-AFBA-6694F857BA0C}" dt="2021-08-04T13:12:09.769" v="1" actId="20577"/>
          <ac:spMkLst>
            <pc:docMk/>
            <pc:sldMk cId="1735922258" sldId="267"/>
            <ac:spMk id="4" creationId="{81DFAFCF-E452-476B-B45F-D32F3655198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19/08/2021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19/08/2021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19/08/2021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19/08/2021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19/08/2021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19/08/2021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19/08/2021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19/08/2021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6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3° trimestre 2021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08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67093" y="4001758"/>
            <a:ext cx="3070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acharam que era uma armadilha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675530" y="3981483"/>
            <a:ext cx="3610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a lei proibia ajudar estrangeiros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67093" y="5478846"/>
            <a:ext cx="3497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eles pensaram que ele era samaritano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B62A81A-014B-4581-86A9-721E2CCD25FF}"/>
              </a:ext>
            </a:extLst>
          </p:cNvPr>
          <p:cNvSpPr/>
          <p:nvPr/>
        </p:nvSpPr>
        <p:spPr>
          <a:xfrm>
            <a:off x="3385003" y="117050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Por que o sacerdote e o levita se afastaram do</a:t>
            </a:r>
          </a:p>
          <a:p>
            <a:r>
              <a:rPr lang="pt-BR" b="1" dirty="0">
                <a:latin typeface="MyriadPro-Bold"/>
              </a:rPr>
              <a:t>homem ferido e não o ajudaram?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C12758E9-1D6C-40E0-97DB-3A5A171D36B1}"/>
              </a:ext>
            </a:extLst>
          </p:cNvPr>
          <p:cNvSpPr/>
          <p:nvPr/>
        </p:nvSpPr>
        <p:spPr>
          <a:xfrm>
            <a:off x="7675530" y="5506803"/>
            <a:ext cx="37252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MyriadPro-Regular"/>
              </a:rPr>
              <a:t>Porque não se importavam com sua reputação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12751" y="3919515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Porque ele queria apenas ser elogiado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09260" y="4058014"/>
            <a:ext cx="3209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não conseguiu disfarçar sua ambição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12751" y="5367588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se sentiu humilhado diante das pessoas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809260" y="5452819"/>
            <a:ext cx="345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Ele não queria perder as vantagens que suas riquezas trariam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F5A441E-8AC6-40E4-B0EC-821DE5418DFD}"/>
              </a:ext>
            </a:extLst>
          </p:cNvPr>
          <p:cNvSpPr/>
          <p:nvPr/>
        </p:nvSpPr>
        <p:spPr>
          <a:xfrm>
            <a:off x="3234431" y="112978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Por que o jovem rico ficou triste com as</a:t>
            </a:r>
          </a:p>
          <a:p>
            <a:r>
              <a:rPr lang="pt-BR" b="1" dirty="0">
                <a:latin typeface="MyriadPro-Bold"/>
              </a:rPr>
              <a:t>palavras de Jesus?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De acordo com o Texto-Chave, o que Jesus</a:t>
            </a:r>
          </a:p>
          <a:p>
            <a:r>
              <a:rPr lang="pt-BR" b="1" dirty="0"/>
              <a:t>mandou o jovem fazer primeiro antes de</a:t>
            </a:r>
          </a:p>
          <a:p>
            <a:r>
              <a:rPr lang="pt-BR" b="1" dirty="0"/>
              <a:t>segui-Lo?</a:t>
            </a:r>
            <a:endParaRPr lang="pt-BR" sz="166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45971"/>
            <a:ext cx="291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Amar ao próximo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0" y="5433288"/>
            <a:ext cx="35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Dar seus bens aos pobres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1403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Vender o que ele tinha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51771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Guardar a lei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Que pergunta o mestre da lei fez a Jesus,</a:t>
            </a:r>
          </a:p>
          <a:p>
            <a:r>
              <a:rPr lang="pt-BR" b="1" dirty="0"/>
              <a:t>querendo justificar-se?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39" y="3981483"/>
            <a:ext cx="337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“Como posso guardar a lei?”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39" y="5459921"/>
            <a:ext cx="359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“Quem é o meu próximo?”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5" y="3981483"/>
            <a:ext cx="3116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“Como o Senhor interpreta a lei?”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88673" y="545992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“Posso ter a vida eterna agora?”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6348" y="1035849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 atitude do jovem rico demonstra que ele</a:t>
            </a:r>
          </a:p>
          <a:p>
            <a:r>
              <a:rPr lang="pt-BR" b="1"/>
              <a:t>foi sincero ao procurar Jesus?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01632" y="3981483"/>
            <a:ext cx="364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se ajoelhou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01632" y="5452818"/>
            <a:ext cx="379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colocou roupas simples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904084" y="3981483"/>
            <a:ext cx="35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saiu correndo atrás do Mestre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904084" y="5479605"/>
            <a:ext cx="36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ignorou os fariseus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1" y="403548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samaritano estava entre o povo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1" y="545992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judeu não voltou para agradecer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3092" y="4081648"/>
            <a:ext cx="3551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fariseus reconheceram seu preconceito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276954" y="1132867"/>
            <a:ext cx="62417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 fato curioso sobre a parábola do bom</a:t>
            </a:r>
          </a:p>
          <a:p>
            <a:r>
              <a:rPr lang="pt-BR" b="1"/>
              <a:t>samaritano foi apresentado na seção “Você</a:t>
            </a:r>
          </a:p>
          <a:p>
            <a:r>
              <a:rPr lang="pt-BR" b="1"/>
              <a:t>Sabia?”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9B4AD21-81F9-461B-B642-16B0E7708384}"/>
              </a:ext>
            </a:extLst>
          </p:cNvPr>
          <p:cNvSpPr/>
          <p:nvPr/>
        </p:nvSpPr>
        <p:spPr>
          <a:xfrm>
            <a:off x="7823092" y="5452819"/>
            <a:ext cx="3825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MyriadPro-Regular"/>
              </a:rPr>
              <a:t>O sacerdote e o levita estavam ouvindo Jesus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8109480" y="5459921"/>
            <a:ext cx="369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As tradições poderiam garanti-la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58611" y="5591319"/>
            <a:ext cx="360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Algo inalcançável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A8C74E4F-03C0-45DB-9490-551104933558}"/>
              </a:ext>
            </a:extLst>
          </p:cNvPr>
          <p:cNvSpPr/>
          <p:nvPr/>
        </p:nvSpPr>
        <p:spPr>
          <a:xfrm>
            <a:off x="2042964" y="3993500"/>
            <a:ext cx="3341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Como uma recompensa merecida</a:t>
            </a:r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0CFA5B33-98BC-48ED-B8C6-25377768B68C}"/>
              </a:ext>
            </a:extLst>
          </p:cNvPr>
          <p:cNvSpPr/>
          <p:nvPr/>
        </p:nvSpPr>
        <p:spPr>
          <a:xfrm>
            <a:off x="3259964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Como o mestre da lei e o jovem rico</a:t>
            </a:r>
          </a:p>
          <a:p>
            <a:r>
              <a:rPr lang="pt-BR" b="1" dirty="0">
                <a:latin typeface="MyriadPro-Bold"/>
              </a:rPr>
              <a:t>interpretavam a vida eterna?</a:t>
            </a:r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D75EDB1-8499-4056-9BEA-717252B28180}"/>
              </a:ext>
            </a:extLst>
          </p:cNvPr>
          <p:cNvSpPr/>
          <p:nvPr/>
        </p:nvSpPr>
        <p:spPr>
          <a:xfrm>
            <a:off x="8109480" y="4084471"/>
            <a:ext cx="1850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Fácil de conseguir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964497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Moisés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8345010" y="550271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Josias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502711"/>
            <a:ext cx="376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Josué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7DB42A5-AC97-4779-89E3-38CCB1DBCF8F}"/>
              </a:ext>
            </a:extLst>
          </p:cNvPr>
          <p:cNvSpPr/>
          <p:nvPr/>
        </p:nvSpPr>
        <p:spPr>
          <a:xfrm>
            <a:off x="3305453" y="107639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Que personagem foi mencionado na lição</a:t>
            </a:r>
          </a:p>
          <a:p>
            <a:r>
              <a:rPr lang="pt-BR" b="1" dirty="0">
                <a:latin typeface="MyriadPro-Bold"/>
              </a:rPr>
              <a:t>de sexta que desafiou o povo de Israel a uma</a:t>
            </a:r>
          </a:p>
          <a:p>
            <a:r>
              <a:rPr lang="pt-BR" b="1" dirty="0">
                <a:latin typeface="MyriadPro-Bold"/>
              </a:rPr>
              <a:t>decisão?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0A0A4BF-6812-4D33-95D7-D197957D9508}"/>
              </a:ext>
            </a:extLst>
          </p:cNvPr>
          <p:cNvSpPr/>
          <p:nvPr/>
        </p:nvSpPr>
        <p:spPr>
          <a:xfrm>
            <a:off x="8345010" y="4084471"/>
            <a:ext cx="591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Davi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439" y="3993858"/>
            <a:ext cx="3585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 um povoado samaritano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478221"/>
            <a:ext cx="2996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Pelos pescadores de Cafarnaum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084072-4AAD-40DD-821B-CD5A11AA61ED}"/>
              </a:ext>
            </a:extLst>
          </p:cNvPr>
          <p:cNvSpPr txBox="1"/>
          <p:nvPr/>
        </p:nvSpPr>
        <p:spPr>
          <a:xfrm>
            <a:off x="7859439" y="5452819"/>
            <a:ext cx="3369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Pelos cobradores de impostos a serviço de Roma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DAE9CFA-4D1B-4077-8704-8DF9CC224DCA}"/>
              </a:ext>
            </a:extLst>
          </p:cNvPr>
          <p:cNvSpPr/>
          <p:nvPr/>
        </p:nvSpPr>
        <p:spPr>
          <a:xfrm>
            <a:off x="1951349" y="4084471"/>
            <a:ext cx="3226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Pelo grupo de rabinos de Nazaré</a:t>
            </a:r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0E0A7051-C6E8-4310-9237-C0E2F524C9C3}"/>
              </a:ext>
            </a:extLst>
          </p:cNvPr>
          <p:cNvSpPr/>
          <p:nvPr/>
        </p:nvSpPr>
        <p:spPr>
          <a:xfrm>
            <a:off x="3278819" y="101044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Por quem Jesus e os discípulos não foram</a:t>
            </a:r>
          </a:p>
          <a:p>
            <a:r>
              <a:rPr lang="pt-BR" b="1" dirty="0">
                <a:latin typeface="MyriadPro-Bold"/>
              </a:rPr>
              <a:t>recebidos antes da última viagem a</a:t>
            </a:r>
          </a:p>
          <a:p>
            <a:r>
              <a:rPr lang="pt-BR" b="1" dirty="0">
                <a:latin typeface="MyriadPro-Bold"/>
              </a:rPr>
              <a:t>Jerusalém?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57526" y="4001016"/>
            <a:ext cx="359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Pereia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38982" y="4084471"/>
            <a:ext cx="3518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Galileia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38982" y="5506087"/>
            <a:ext cx="3518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Tessalônica</a:t>
            </a:r>
            <a:endParaRPr lang="pt-BR" sz="199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17248" y="1080172"/>
            <a:ext cx="603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 região não era tão controlada</a:t>
            </a:r>
          </a:p>
          <a:p>
            <a:r>
              <a:rPr lang="pt-BR" b="1"/>
              <a:t>pelo fanatismo e, por isso, aceitou os</a:t>
            </a:r>
          </a:p>
          <a:p>
            <a:r>
              <a:rPr lang="pt-BR" b="1"/>
              <a:t>ensinamentos de Jesus?</a:t>
            </a:r>
            <a:endParaRPr lang="pt-BR" sz="4000" b="1" dirty="0">
              <a:latin typeface="Arial Nova Cond" panose="020B0506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6B53A49-A5FE-4E56-B103-1D6C4B87ADE8}"/>
              </a:ext>
            </a:extLst>
          </p:cNvPr>
          <p:cNvSpPr/>
          <p:nvPr/>
        </p:nvSpPr>
        <p:spPr>
          <a:xfrm>
            <a:off x="1957526" y="5591319"/>
            <a:ext cx="7809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Judeia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2913</TotalTime>
  <Words>410</Words>
  <Application>Microsoft Office PowerPoint</Application>
  <PresentationFormat>Widescreen</PresentationFormat>
  <Paragraphs>124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Nova Cond</vt:lpstr>
      <vt:lpstr>Calibri</vt:lpstr>
      <vt:lpstr>Calibri Light</vt:lpstr>
      <vt:lpstr>MyriadPro-Bold</vt:lpstr>
      <vt:lpstr>MyriadPro-Regular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554</cp:revision>
  <dcterms:created xsi:type="dcterms:W3CDTF">2020-02-20T16:09:54Z</dcterms:created>
  <dcterms:modified xsi:type="dcterms:W3CDTF">2021-08-19T11:54:55Z</dcterms:modified>
</cp:coreProperties>
</file>