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72F83C-74B1-47D3-8A88-8E11AF9401BB}" v="146" dt="2021-08-12T11:13:50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B - Karla Urbano" userId="49640eb6-1023-4dc2-8dbc-581ce884de84" providerId="ADAL" clId="{7272F83C-74B1-47D3-8A88-8E11AF9401BB}"/>
    <pc:docChg chg="modSld">
      <pc:chgData name="USB - Karla Urbano" userId="49640eb6-1023-4dc2-8dbc-581ce884de84" providerId="ADAL" clId="{7272F83C-74B1-47D3-8A88-8E11AF9401BB}" dt="2021-08-12T11:13:50.826" v="154"/>
      <pc:docMkLst>
        <pc:docMk/>
      </pc:docMkLst>
      <pc:sldChg chg="modSp">
        <pc:chgData name="USB - Karla Urbano" userId="49640eb6-1023-4dc2-8dbc-581ce884de84" providerId="ADAL" clId="{7272F83C-74B1-47D3-8A88-8E11AF9401BB}" dt="2021-08-12T11:00:22.313" v="11"/>
        <pc:sldMkLst>
          <pc:docMk/>
          <pc:sldMk cId="2104924007" sldId="257"/>
        </pc:sldMkLst>
        <pc:spChg chg="mod">
          <ac:chgData name="USB - Karla Urbano" userId="49640eb6-1023-4dc2-8dbc-581ce884de84" providerId="ADAL" clId="{7272F83C-74B1-47D3-8A88-8E11AF9401BB}" dt="2021-08-12T10:59:19.540" v="3"/>
          <ac:spMkLst>
            <pc:docMk/>
            <pc:sldMk cId="2104924007" sldId="257"/>
            <ac:spMk id="5" creationId="{B6472BD9-DB80-44B7-8CC4-1B4502CA3506}"/>
          </ac:spMkLst>
        </pc:spChg>
        <pc:spChg chg="mod">
          <ac:chgData name="USB - Karla Urbano" userId="49640eb6-1023-4dc2-8dbc-581ce884de84" providerId="ADAL" clId="{7272F83C-74B1-47D3-8A88-8E11AF9401BB}" dt="2021-08-12T10:59:36.168" v="5"/>
          <ac:spMkLst>
            <pc:docMk/>
            <pc:sldMk cId="2104924007" sldId="257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0:59:50.939" v="7"/>
          <ac:spMkLst>
            <pc:docMk/>
            <pc:sldMk cId="2104924007" sldId="257"/>
            <ac:spMk id="7" creationId="{845605B1-7369-414D-B6EE-89C319D4260A}"/>
          </ac:spMkLst>
        </pc:spChg>
        <pc:spChg chg="mod">
          <ac:chgData name="USB - Karla Urbano" userId="49640eb6-1023-4dc2-8dbc-581ce884de84" providerId="ADAL" clId="{7272F83C-74B1-47D3-8A88-8E11AF9401BB}" dt="2021-08-12T11:00:06.967" v="9"/>
          <ac:spMkLst>
            <pc:docMk/>
            <pc:sldMk cId="2104924007" sldId="257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00:22.313" v="11"/>
          <ac:spMkLst>
            <pc:docMk/>
            <pc:sldMk cId="2104924007" sldId="257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7272F83C-74B1-47D3-8A88-8E11AF9401BB}" dt="2021-08-12T11:01:58.369" v="23" actId="20577"/>
        <pc:sldMkLst>
          <pc:docMk/>
          <pc:sldMk cId="864809979" sldId="258"/>
        </pc:sldMkLst>
        <pc:spChg chg="mod">
          <ac:chgData name="USB - Karla Urbano" userId="49640eb6-1023-4dc2-8dbc-581ce884de84" providerId="ADAL" clId="{7272F83C-74B1-47D3-8A88-8E11AF9401BB}" dt="2021-08-12T11:00:50.448" v="13"/>
          <ac:spMkLst>
            <pc:docMk/>
            <pc:sldMk cId="864809979" sldId="258"/>
            <ac:spMk id="5" creationId="{B6472BD9-DB80-44B7-8CC4-1B4502CA3506}"/>
          </ac:spMkLst>
        </pc:spChg>
        <pc:spChg chg="mod">
          <ac:chgData name="USB - Karla Urbano" userId="49640eb6-1023-4dc2-8dbc-581ce884de84" providerId="ADAL" clId="{7272F83C-74B1-47D3-8A88-8E11AF9401BB}" dt="2021-08-12T11:01:03.926" v="15"/>
          <ac:spMkLst>
            <pc:docMk/>
            <pc:sldMk cId="864809979" sldId="258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01:17.798" v="17"/>
          <ac:spMkLst>
            <pc:docMk/>
            <pc:sldMk cId="864809979" sldId="258"/>
            <ac:spMk id="7" creationId="{845605B1-7369-414D-B6EE-89C319D4260A}"/>
          </ac:spMkLst>
        </pc:spChg>
        <pc:spChg chg="mod">
          <ac:chgData name="USB - Karla Urbano" userId="49640eb6-1023-4dc2-8dbc-581ce884de84" providerId="ADAL" clId="{7272F83C-74B1-47D3-8A88-8E11AF9401BB}" dt="2021-08-12T11:01:33.320" v="19"/>
          <ac:spMkLst>
            <pc:docMk/>
            <pc:sldMk cId="864809979" sldId="258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01:58.369" v="23" actId="20577"/>
          <ac:spMkLst>
            <pc:docMk/>
            <pc:sldMk cId="864809979" sldId="258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7272F83C-74B1-47D3-8A88-8E11AF9401BB}" dt="2021-08-12T11:03:21.460" v="47"/>
        <pc:sldMkLst>
          <pc:docMk/>
          <pc:sldMk cId="163887931" sldId="259"/>
        </pc:sldMkLst>
        <pc:spChg chg="mod">
          <ac:chgData name="USB - Karla Urbano" userId="49640eb6-1023-4dc2-8dbc-581ce884de84" providerId="ADAL" clId="{7272F83C-74B1-47D3-8A88-8E11AF9401BB}" dt="2021-08-12T11:02:18.130" v="25"/>
          <ac:spMkLst>
            <pc:docMk/>
            <pc:sldMk cId="163887931" sldId="259"/>
            <ac:spMk id="5" creationId="{B6472BD9-DB80-44B7-8CC4-1B4502CA3506}"/>
          </ac:spMkLst>
        </pc:spChg>
        <pc:spChg chg="mod">
          <ac:chgData name="USB - Karla Urbano" userId="49640eb6-1023-4dc2-8dbc-581ce884de84" providerId="ADAL" clId="{7272F83C-74B1-47D3-8A88-8E11AF9401BB}" dt="2021-08-12T11:02:32.022" v="27"/>
          <ac:spMkLst>
            <pc:docMk/>
            <pc:sldMk cId="163887931" sldId="259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02:44.499" v="29"/>
          <ac:spMkLst>
            <pc:docMk/>
            <pc:sldMk cId="163887931" sldId="259"/>
            <ac:spMk id="7" creationId="{845605B1-7369-414D-B6EE-89C319D4260A}"/>
          </ac:spMkLst>
        </pc:spChg>
        <pc:spChg chg="mod">
          <ac:chgData name="USB - Karla Urbano" userId="49640eb6-1023-4dc2-8dbc-581ce884de84" providerId="ADAL" clId="{7272F83C-74B1-47D3-8A88-8E11AF9401BB}" dt="2021-08-12T11:02:59.079" v="31"/>
          <ac:spMkLst>
            <pc:docMk/>
            <pc:sldMk cId="163887931" sldId="259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03:21.460" v="47"/>
          <ac:spMkLst>
            <pc:docMk/>
            <pc:sldMk cId="163887931" sldId="259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04:42.957" v="60" actId="1076"/>
        <pc:sldMkLst>
          <pc:docMk/>
          <pc:sldMk cId="3699887122" sldId="260"/>
        </pc:sldMkLst>
        <pc:spChg chg="mod">
          <ac:chgData name="USB - Karla Urbano" userId="49640eb6-1023-4dc2-8dbc-581ce884de84" providerId="ADAL" clId="{7272F83C-74B1-47D3-8A88-8E11AF9401BB}" dt="2021-08-12T11:03:38.946" v="49"/>
          <ac:spMkLst>
            <pc:docMk/>
            <pc:sldMk cId="3699887122" sldId="260"/>
            <ac:spMk id="2" creationId="{88994A83-108D-4B5F-9A8C-A5C1F944CDCA}"/>
          </ac:spMkLst>
        </pc:spChg>
        <pc:spChg chg="del mod">
          <ac:chgData name="USB - Karla Urbano" userId="49640eb6-1023-4dc2-8dbc-581ce884de84" providerId="ADAL" clId="{7272F83C-74B1-47D3-8A88-8E11AF9401BB}" dt="2021-08-12T11:04:37.806" v="58"/>
          <ac:spMkLst>
            <pc:docMk/>
            <pc:sldMk cId="3699887122" sldId="260"/>
            <ac:spMk id="3" creationId="{8720E734-1B5E-4119-A9D8-0C5A316B3DD1}"/>
          </ac:spMkLst>
        </pc:spChg>
        <pc:spChg chg="add mod">
          <ac:chgData name="USB - Karla Urbano" userId="49640eb6-1023-4dc2-8dbc-581ce884de84" providerId="ADAL" clId="{7272F83C-74B1-47D3-8A88-8E11AF9401BB}" dt="2021-08-12T11:04:42.957" v="60" actId="1076"/>
          <ac:spMkLst>
            <pc:docMk/>
            <pc:sldMk cId="3699887122" sldId="260"/>
            <ac:spMk id="5" creationId="{B91C4CA1-B546-4EE0-96B7-DDD7A57764CD}"/>
          </ac:spMkLst>
        </pc:spChg>
        <pc:spChg chg="mod">
          <ac:chgData name="USB - Karla Urbano" userId="49640eb6-1023-4dc2-8dbc-581ce884de84" providerId="ADAL" clId="{7272F83C-74B1-47D3-8A88-8E11AF9401BB}" dt="2021-08-12T11:03:52.342" v="51"/>
          <ac:spMkLst>
            <pc:docMk/>
            <pc:sldMk cId="3699887122" sldId="260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04:04.734" v="53"/>
          <ac:spMkLst>
            <pc:docMk/>
            <pc:sldMk cId="3699887122" sldId="260"/>
            <ac:spMk id="7" creationId="{845605B1-7369-414D-B6EE-89C319D4260A}"/>
          </ac:spMkLst>
        </pc:spChg>
        <pc:spChg chg="mod">
          <ac:chgData name="USB - Karla Urbano" userId="49640eb6-1023-4dc2-8dbc-581ce884de84" providerId="ADAL" clId="{7272F83C-74B1-47D3-8A88-8E11AF9401BB}" dt="2021-08-12T11:04:20.014" v="55"/>
          <ac:spMkLst>
            <pc:docMk/>
            <pc:sldMk cId="3699887122" sldId="260"/>
            <ac:spMk id="8" creationId="{24AE3172-E97F-49AA-B763-6187AB7AA90A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06:18.977" v="81" actId="1076"/>
        <pc:sldMkLst>
          <pc:docMk/>
          <pc:sldMk cId="841765734" sldId="261"/>
        </pc:sldMkLst>
        <pc:spChg chg="del mod">
          <ac:chgData name="USB - Karla Urbano" userId="49640eb6-1023-4dc2-8dbc-581ce884de84" providerId="ADAL" clId="{7272F83C-74B1-47D3-8A88-8E11AF9401BB}" dt="2021-08-12T11:05:06.055" v="63"/>
          <ac:spMkLst>
            <pc:docMk/>
            <pc:sldMk cId="841765734" sldId="261"/>
            <ac:spMk id="2" creationId="{39C437CA-3464-42CE-B78F-2307103F32E8}"/>
          </ac:spMkLst>
        </pc:spChg>
        <pc:spChg chg="add mod">
          <ac:chgData name="USB - Karla Urbano" userId="49640eb6-1023-4dc2-8dbc-581ce884de84" providerId="ADAL" clId="{7272F83C-74B1-47D3-8A88-8E11AF9401BB}" dt="2021-08-12T11:05:09.432" v="65" actId="1076"/>
          <ac:spMkLst>
            <pc:docMk/>
            <pc:sldMk cId="841765734" sldId="261"/>
            <ac:spMk id="3" creationId="{BAA37E4E-EE22-47BC-A0D5-6F07ACF453B6}"/>
          </ac:spMkLst>
        </pc:spChg>
        <pc:spChg chg="del mod">
          <ac:chgData name="USB - Karla Urbano" userId="49640eb6-1023-4dc2-8dbc-581ce884de84" providerId="ADAL" clId="{7272F83C-74B1-47D3-8A88-8E11AF9401BB}" dt="2021-08-12T11:05:23.119" v="68"/>
          <ac:spMkLst>
            <pc:docMk/>
            <pc:sldMk cId="841765734" sldId="261"/>
            <ac:spMk id="5" creationId="{B6305F5E-206E-4E8E-A2F5-D05502CB7FB1}"/>
          </ac:spMkLst>
        </pc:spChg>
        <pc:spChg chg="del mod">
          <ac:chgData name="USB - Karla Urbano" userId="49640eb6-1023-4dc2-8dbc-581ce884de84" providerId="ADAL" clId="{7272F83C-74B1-47D3-8A88-8E11AF9401BB}" dt="2021-08-12T11:05:58.396" v="76"/>
          <ac:spMkLst>
            <pc:docMk/>
            <pc:sldMk cId="841765734" sldId="261"/>
            <ac:spMk id="6" creationId="{71E42D4A-106D-482B-BDB1-62EB25CABBBE}"/>
          </ac:spMkLst>
        </pc:spChg>
        <pc:spChg chg="add mod">
          <ac:chgData name="USB - Karla Urbano" userId="49640eb6-1023-4dc2-8dbc-581ce884de84" providerId="ADAL" clId="{7272F83C-74B1-47D3-8A88-8E11AF9401BB}" dt="2021-08-12T11:05:27.802" v="70" actId="1076"/>
          <ac:spMkLst>
            <pc:docMk/>
            <pc:sldMk cId="841765734" sldId="261"/>
            <ac:spMk id="7" creationId="{A8C74E4F-03C0-45DB-9490-551104933558}"/>
          </ac:spMkLst>
        </pc:spChg>
        <pc:spChg chg="add mod">
          <ac:chgData name="USB - Karla Urbano" userId="49640eb6-1023-4dc2-8dbc-581ce884de84" providerId="ADAL" clId="{7272F83C-74B1-47D3-8A88-8E11AF9401BB}" dt="2021-08-12T11:06:02.355" v="78" actId="1076"/>
          <ac:spMkLst>
            <pc:docMk/>
            <pc:sldMk cId="841765734" sldId="261"/>
            <ac:spMk id="8" creationId="{43296945-B8EE-4122-987E-0048529B2DBE}"/>
          </ac:spMkLst>
        </pc:spChg>
        <pc:spChg chg="mod">
          <ac:chgData name="USB - Karla Urbano" userId="49640eb6-1023-4dc2-8dbc-581ce884de84" providerId="ADAL" clId="{7272F83C-74B1-47D3-8A88-8E11AF9401BB}" dt="2021-08-12T11:06:18.977" v="81" actId="1076"/>
          <ac:spMkLst>
            <pc:docMk/>
            <pc:sldMk cId="841765734" sldId="261"/>
            <ac:spMk id="9" creationId="{C87316C8-8B23-46D1-9147-A99B413EABA2}"/>
          </ac:spMkLst>
        </pc:spChg>
        <pc:spChg chg="mod">
          <ac:chgData name="USB - Karla Urbano" userId="49640eb6-1023-4dc2-8dbc-581ce884de84" providerId="ADAL" clId="{7272F83C-74B1-47D3-8A88-8E11AF9401BB}" dt="2021-08-12T11:05:45.893" v="73" actId="1076"/>
          <ac:spMkLst>
            <pc:docMk/>
            <pc:sldMk cId="841765734" sldId="261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07:41.124" v="95"/>
        <pc:sldMkLst>
          <pc:docMk/>
          <pc:sldMk cId="3162334467" sldId="262"/>
        </pc:sldMkLst>
        <pc:spChg chg="del mod">
          <ac:chgData name="USB - Karla Urbano" userId="49640eb6-1023-4dc2-8dbc-581ce884de84" providerId="ADAL" clId="{7272F83C-74B1-47D3-8A88-8E11AF9401BB}" dt="2021-08-12T11:06:37.277" v="84"/>
          <ac:spMkLst>
            <pc:docMk/>
            <pc:sldMk cId="3162334467" sldId="262"/>
            <ac:spMk id="2" creationId="{C58C9BE2-C697-42DB-86A4-38D7D89117B1}"/>
          </ac:spMkLst>
        </pc:spChg>
        <pc:spChg chg="add mod">
          <ac:chgData name="USB - Karla Urbano" userId="49640eb6-1023-4dc2-8dbc-581ce884de84" providerId="ADAL" clId="{7272F83C-74B1-47D3-8A88-8E11AF9401BB}" dt="2021-08-12T11:06:40.968" v="86" actId="1076"/>
          <ac:spMkLst>
            <pc:docMk/>
            <pc:sldMk cId="3162334467" sldId="262"/>
            <ac:spMk id="3" creationId="{1FE01763-7D78-4C7B-95D0-F7A294046A34}"/>
          </ac:spMkLst>
        </pc:spChg>
        <pc:spChg chg="mod">
          <ac:chgData name="USB - Karla Urbano" userId="49640eb6-1023-4dc2-8dbc-581ce884de84" providerId="ADAL" clId="{7272F83C-74B1-47D3-8A88-8E11AF9401BB}" dt="2021-08-12T11:07:22.114" v="92"/>
          <ac:spMkLst>
            <pc:docMk/>
            <pc:sldMk cId="3162334467" sldId="262"/>
            <ac:spMk id="5" creationId="{2592F7D1-A7DC-43F7-B079-3959C26759DF}"/>
          </ac:spMkLst>
        </pc:spChg>
        <pc:spChg chg="mod">
          <ac:chgData name="USB - Karla Urbano" userId="49640eb6-1023-4dc2-8dbc-581ce884de84" providerId="ADAL" clId="{7272F83C-74B1-47D3-8A88-8E11AF9401BB}" dt="2021-08-12T11:06:53.921" v="88"/>
          <ac:spMkLst>
            <pc:docMk/>
            <pc:sldMk cId="3162334467" sldId="262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07:41.124" v="95"/>
          <ac:spMkLst>
            <pc:docMk/>
            <pc:sldMk cId="3162334467" sldId="262"/>
            <ac:spMk id="9" creationId="{C87316C8-8B23-46D1-9147-A99B413EABA2}"/>
          </ac:spMkLst>
        </pc:spChg>
        <pc:spChg chg="mod">
          <ac:chgData name="USB - Karla Urbano" userId="49640eb6-1023-4dc2-8dbc-581ce884de84" providerId="ADAL" clId="{7272F83C-74B1-47D3-8A88-8E11AF9401BB}" dt="2021-08-12T11:07:05.666" v="90"/>
          <ac:spMkLst>
            <pc:docMk/>
            <pc:sldMk cId="3162334467" sldId="262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09:07.334" v="110"/>
        <pc:sldMkLst>
          <pc:docMk/>
          <pc:sldMk cId="4157696589" sldId="263"/>
        </pc:sldMkLst>
        <pc:spChg chg="del mod">
          <ac:chgData name="USB - Karla Urbano" userId="49640eb6-1023-4dc2-8dbc-581ce884de84" providerId="ADAL" clId="{7272F83C-74B1-47D3-8A88-8E11AF9401BB}" dt="2021-08-12T11:07:58.118" v="99"/>
          <ac:spMkLst>
            <pc:docMk/>
            <pc:sldMk cId="4157696589" sldId="263"/>
            <ac:spMk id="2" creationId="{9E7BD10F-BA01-45EF-BAEA-CDDFDF925FFC}"/>
          </ac:spMkLst>
        </pc:spChg>
        <pc:spChg chg="add mod">
          <ac:chgData name="USB - Karla Urbano" userId="49640eb6-1023-4dc2-8dbc-581ce884de84" providerId="ADAL" clId="{7272F83C-74B1-47D3-8A88-8E11AF9401BB}" dt="2021-08-12T11:08:01.955" v="101" actId="1076"/>
          <ac:spMkLst>
            <pc:docMk/>
            <pc:sldMk cId="4157696589" sldId="263"/>
            <ac:spMk id="3" creationId="{2678AB51-7F55-4E15-9228-79A0EFDE5E91}"/>
          </ac:spMkLst>
        </pc:spChg>
        <pc:spChg chg="mod">
          <ac:chgData name="USB - Karla Urbano" userId="49640eb6-1023-4dc2-8dbc-581ce884de84" providerId="ADAL" clId="{7272F83C-74B1-47D3-8A88-8E11AF9401BB}" dt="2021-08-12T11:08:16.933" v="103"/>
          <ac:spMkLst>
            <pc:docMk/>
            <pc:sldMk cId="4157696589" sldId="263"/>
            <ac:spMk id="5" creationId="{0DAE9CFA-4D1B-4077-8704-8DF9CC224DCA}"/>
          </ac:spMkLst>
        </pc:spChg>
        <pc:spChg chg="mod">
          <ac:chgData name="USB - Karla Urbano" userId="49640eb6-1023-4dc2-8dbc-581ce884de84" providerId="ADAL" clId="{7272F83C-74B1-47D3-8A88-8E11AF9401BB}" dt="2021-08-12T11:08:49.342" v="108"/>
          <ac:spMkLst>
            <pc:docMk/>
            <pc:sldMk cId="4157696589" sldId="263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08:33.126" v="106"/>
          <ac:spMkLst>
            <pc:docMk/>
            <pc:sldMk cId="4157696589" sldId="263"/>
            <ac:spMk id="15" creationId="{05D9981B-9D8C-4AD5-B92B-752CF71F0747}"/>
          </ac:spMkLst>
        </pc:spChg>
        <pc:spChg chg="mod">
          <ac:chgData name="USB - Karla Urbano" userId="49640eb6-1023-4dc2-8dbc-581ce884de84" providerId="ADAL" clId="{7272F83C-74B1-47D3-8A88-8E11AF9401BB}" dt="2021-08-12T11:09:07.334" v="110"/>
          <ac:spMkLst>
            <pc:docMk/>
            <pc:sldMk cId="4157696589" sldId="263"/>
            <ac:spMk id="16" creationId="{1E084072-4AAD-40DD-821B-CD5A11AA61ED}"/>
          </ac:spMkLst>
        </pc:spChg>
      </pc:sldChg>
      <pc:sldChg chg="modSp">
        <pc:chgData name="USB - Karla Urbano" userId="49640eb6-1023-4dc2-8dbc-581ce884de84" providerId="ADAL" clId="{7272F83C-74B1-47D3-8A88-8E11AF9401BB}" dt="2021-08-12T11:10:37.942" v="123"/>
        <pc:sldMkLst>
          <pc:docMk/>
          <pc:sldMk cId="1711830258" sldId="264"/>
        </pc:sldMkLst>
        <pc:spChg chg="mod">
          <ac:chgData name="USB - Karla Urbano" userId="49640eb6-1023-4dc2-8dbc-581ce884de84" providerId="ADAL" clId="{7272F83C-74B1-47D3-8A88-8E11AF9401BB}" dt="2021-08-12T11:09:26.578" v="112"/>
          <ac:spMkLst>
            <pc:docMk/>
            <pc:sldMk cId="1711830258" sldId="264"/>
            <ac:spMk id="2" creationId="{88994A83-108D-4B5F-9A8C-A5C1F944CDCA}"/>
          </ac:spMkLst>
        </pc:spChg>
        <pc:spChg chg="mod">
          <ac:chgData name="USB - Karla Urbano" userId="49640eb6-1023-4dc2-8dbc-581ce884de84" providerId="ADAL" clId="{7272F83C-74B1-47D3-8A88-8E11AF9401BB}" dt="2021-08-12T11:10:02.417" v="117"/>
          <ac:spMkLst>
            <pc:docMk/>
            <pc:sldMk cId="1711830258" sldId="264"/>
            <ac:spMk id="3" creationId="{B66FEAC6-3DAC-4BDD-B8E3-51E32E2032E6}"/>
          </ac:spMkLst>
        </pc:spChg>
        <pc:spChg chg="mod">
          <ac:chgData name="USB - Karla Urbano" userId="49640eb6-1023-4dc2-8dbc-581ce884de84" providerId="ADAL" clId="{7272F83C-74B1-47D3-8A88-8E11AF9401BB}" dt="2021-08-12T11:09:41.267" v="115"/>
          <ac:spMkLst>
            <pc:docMk/>
            <pc:sldMk cId="1711830258" sldId="264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10:22.792" v="121" actId="1076"/>
          <ac:spMkLst>
            <pc:docMk/>
            <pc:sldMk cId="1711830258" sldId="264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10:37.942" v="123"/>
          <ac:spMkLst>
            <pc:docMk/>
            <pc:sldMk cId="1711830258" sldId="264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12:04.506" v="141" actId="1076"/>
        <pc:sldMkLst>
          <pc:docMk/>
          <pc:sldMk cId="3565038951" sldId="265"/>
        </pc:sldMkLst>
        <pc:spChg chg="add mod">
          <ac:chgData name="USB - Karla Urbano" userId="49640eb6-1023-4dc2-8dbc-581ce884de84" providerId="ADAL" clId="{7272F83C-74B1-47D3-8A88-8E11AF9401BB}" dt="2021-08-12T11:10:59.841" v="128" actId="1076"/>
          <ac:spMkLst>
            <pc:docMk/>
            <pc:sldMk cId="3565038951" sldId="265"/>
            <ac:spMk id="2" creationId="{87D86C32-BC0D-4830-BF51-33C21BD96D35}"/>
          </ac:spMkLst>
        </pc:spChg>
        <pc:spChg chg="del mod">
          <ac:chgData name="USB - Karla Urbano" userId="49640eb6-1023-4dc2-8dbc-581ce884de84" providerId="ADAL" clId="{7272F83C-74B1-47D3-8A88-8E11AF9401BB}" dt="2021-08-12T11:10:55.796" v="126"/>
          <ac:spMkLst>
            <pc:docMk/>
            <pc:sldMk cId="3565038951" sldId="265"/>
            <ac:spMk id="3" creationId="{DC16C539-26B1-4DE7-95DC-0928DF5997BD}"/>
          </ac:spMkLst>
        </pc:spChg>
        <pc:spChg chg="add mod">
          <ac:chgData name="USB - Karla Urbano" userId="49640eb6-1023-4dc2-8dbc-581ce884de84" providerId="ADAL" clId="{7272F83C-74B1-47D3-8A88-8E11AF9401BB}" dt="2021-08-12T11:12:04.506" v="141" actId="1076"/>
          <ac:spMkLst>
            <pc:docMk/>
            <pc:sldMk cId="3565038951" sldId="265"/>
            <ac:spMk id="5" creationId="{B255A481-2F2C-4A16-A115-49A3AE87FF66}"/>
          </ac:spMkLst>
        </pc:spChg>
        <pc:spChg chg="mod">
          <ac:chgData name="USB - Karla Urbano" userId="49640eb6-1023-4dc2-8dbc-581ce884de84" providerId="ADAL" clId="{7272F83C-74B1-47D3-8A88-8E11AF9401BB}" dt="2021-08-12T11:11:15.559" v="130"/>
          <ac:spMkLst>
            <pc:docMk/>
            <pc:sldMk cId="3565038951" sldId="265"/>
            <ac:spMk id="6" creationId="{C3445D62-699B-4C82-9150-6DBE4C9938D1}"/>
          </ac:spMkLst>
        </pc:spChg>
        <pc:spChg chg="del mod">
          <ac:chgData name="USB - Karla Urbano" userId="49640eb6-1023-4dc2-8dbc-581ce884de84" providerId="ADAL" clId="{7272F83C-74B1-47D3-8A88-8E11AF9401BB}" dt="2021-08-12T11:11:59.365" v="139"/>
          <ac:spMkLst>
            <pc:docMk/>
            <pc:sldMk cId="3565038951" sldId="265"/>
            <ac:spMk id="7" creationId="{FCA5B411-EF54-4C2C-B677-083D52E1C6A4}"/>
          </ac:spMkLst>
        </pc:spChg>
        <pc:spChg chg="mod">
          <ac:chgData name="USB - Karla Urbano" userId="49640eb6-1023-4dc2-8dbc-581ce884de84" providerId="ADAL" clId="{7272F83C-74B1-47D3-8A88-8E11AF9401BB}" dt="2021-08-12T11:11:45.218" v="136" actId="20577"/>
          <ac:spMkLst>
            <pc:docMk/>
            <pc:sldMk cId="3565038951" sldId="265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11:28.120" v="132"/>
          <ac:spMkLst>
            <pc:docMk/>
            <pc:sldMk cId="3565038951" sldId="265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13:50.826" v="154"/>
        <pc:sldMkLst>
          <pc:docMk/>
          <pc:sldMk cId="617583789" sldId="266"/>
        </pc:sldMkLst>
        <pc:spChg chg="add mod">
          <ac:chgData name="USB - Karla Urbano" userId="49640eb6-1023-4dc2-8dbc-581ce884de84" providerId="ADAL" clId="{7272F83C-74B1-47D3-8A88-8E11AF9401BB}" dt="2021-08-12T11:12:42.714" v="146" actId="1076"/>
          <ac:spMkLst>
            <pc:docMk/>
            <pc:sldMk cId="617583789" sldId="266"/>
            <ac:spMk id="2" creationId="{753E03A6-43AC-471A-B485-B9BF62BD9B7B}"/>
          </ac:spMkLst>
        </pc:spChg>
        <pc:spChg chg="del mod">
          <ac:chgData name="USB - Karla Urbano" userId="49640eb6-1023-4dc2-8dbc-581ce884de84" providerId="ADAL" clId="{7272F83C-74B1-47D3-8A88-8E11AF9401BB}" dt="2021-08-12T11:12:39.634" v="144"/>
          <ac:spMkLst>
            <pc:docMk/>
            <pc:sldMk cId="617583789" sldId="266"/>
            <ac:spMk id="3" creationId="{61CD107E-A040-4045-9C79-E88C0F064FD9}"/>
          </ac:spMkLst>
        </pc:spChg>
        <pc:spChg chg="mod">
          <ac:chgData name="USB - Karla Urbano" userId="49640eb6-1023-4dc2-8dbc-581ce884de84" providerId="ADAL" clId="{7272F83C-74B1-47D3-8A88-8E11AF9401BB}" dt="2021-08-12T11:13:01.520" v="148"/>
          <ac:spMkLst>
            <pc:docMk/>
            <pc:sldMk cId="617583789" sldId="266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13:36.748" v="152"/>
          <ac:spMkLst>
            <pc:docMk/>
            <pc:sldMk cId="617583789" sldId="266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13:14.502" v="150"/>
          <ac:spMkLst>
            <pc:docMk/>
            <pc:sldMk cId="617583789" sldId="266"/>
            <ac:spMk id="15" creationId="{05D9981B-9D8C-4AD5-B92B-752CF71F0747}"/>
          </ac:spMkLst>
        </pc:spChg>
        <pc:spChg chg="mod">
          <ac:chgData name="USB - Karla Urbano" userId="49640eb6-1023-4dc2-8dbc-581ce884de84" providerId="ADAL" clId="{7272F83C-74B1-47D3-8A88-8E11AF9401BB}" dt="2021-08-12T11:13:50.826" v="154"/>
          <ac:spMkLst>
            <pc:docMk/>
            <pc:sldMk cId="617583789" sldId="266"/>
            <ac:spMk id="16" creationId="{06DB79D0-1720-4621-AF97-8C3F061C57F4}"/>
          </ac:spMkLst>
        </pc:spChg>
      </pc:sldChg>
      <pc:sldChg chg="modSp">
        <pc:chgData name="USB - Karla Urbano" userId="49640eb6-1023-4dc2-8dbc-581ce884de84" providerId="ADAL" clId="{7272F83C-74B1-47D3-8A88-8E11AF9401BB}" dt="2021-08-12T10:59:07.612" v="1" actId="20577"/>
        <pc:sldMkLst>
          <pc:docMk/>
          <pc:sldMk cId="1735922258" sldId="267"/>
        </pc:sldMkLst>
        <pc:spChg chg="mod">
          <ac:chgData name="USB - Karla Urbano" userId="49640eb6-1023-4dc2-8dbc-581ce884de84" providerId="ADAL" clId="{7272F83C-74B1-47D3-8A88-8E11AF9401BB}" dt="2021-08-12T10:59:07.612" v="1" actId="20577"/>
          <ac:spMkLst>
            <pc:docMk/>
            <pc:sldMk cId="1735922258" sldId="267"/>
            <ac:spMk id="4" creationId="{81DFAFCF-E452-476B-B45F-D32F36551981}"/>
          </ac:spMkLst>
        </pc:spChg>
      </pc:sldChg>
    </pc:docChg>
  </pc:docChgLst>
  <pc:docChgLst>
    <pc:chgData name="USB - Karla Urbano" userId="49640eb6-1023-4dc2-8dbc-581ce884de84" providerId="ADAL" clId="{C5225C84-8AB9-4D7A-AFBA-6694F857BA0C}"/>
    <pc:docChg chg="modSld">
      <pc:chgData name="USB - Karla Urbano" userId="49640eb6-1023-4dc2-8dbc-581ce884de84" providerId="ADAL" clId="{C5225C84-8AB9-4D7A-AFBA-6694F857BA0C}" dt="2021-08-04T13:30:10.991" v="145" actId="1076"/>
      <pc:docMkLst>
        <pc:docMk/>
      </pc:docMkLst>
      <pc:sldChg chg="modSp">
        <pc:chgData name="USB - Karla Urbano" userId="49640eb6-1023-4dc2-8dbc-581ce884de84" providerId="ADAL" clId="{C5225C84-8AB9-4D7A-AFBA-6694F857BA0C}" dt="2021-08-04T13:15:06.930" v="12"/>
        <pc:sldMkLst>
          <pc:docMk/>
          <pc:sldMk cId="2104924007" sldId="257"/>
        </pc:sldMkLst>
        <pc:spChg chg="mod">
          <ac:chgData name="USB - Karla Urbano" userId="49640eb6-1023-4dc2-8dbc-581ce884de84" providerId="ADAL" clId="{C5225C84-8AB9-4D7A-AFBA-6694F857BA0C}" dt="2021-08-04T13:13:05.171" v="3"/>
          <ac:spMkLst>
            <pc:docMk/>
            <pc:sldMk cId="2104924007" sldId="257"/>
            <ac:spMk id="5" creationId="{B6472BD9-DB80-44B7-8CC4-1B4502CA3506}"/>
          </ac:spMkLst>
        </pc:spChg>
        <pc:spChg chg="mod">
          <ac:chgData name="USB - Karla Urbano" userId="49640eb6-1023-4dc2-8dbc-581ce884de84" providerId="ADAL" clId="{C5225C84-8AB9-4D7A-AFBA-6694F857BA0C}" dt="2021-08-04T13:14:23.027" v="5"/>
          <ac:spMkLst>
            <pc:docMk/>
            <pc:sldMk cId="2104924007" sldId="257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4:37.985" v="8"/>
          <ac:spMkLst>
            <pc:docMk/>
            <pc:sldMk cId="2104924007" sldId="257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4:51.262" v="10"/>
          <ac:spMkLst>
            <pc:docMk/>
            <pc:sldMk cId="2104924007" sldId="257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15:06.930" v="12"/>
          <ac:spMkLst>
            <pc:docMk/>
            <pc:sldMk cId="2104924007" sldId="257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C5225C84-8AB9-4D7A-AFBA-6694F857BA0C}" dt="2021-08-04T13:16:39.413" v="23"/>
        <pc:sldMkLst>
          <pc:docMk/>
          <pc:sldMk cId="864809979" sldId="258"/>
        </pc:sldMkLst>
        <pc:spChg chg="mod">
          <ac:chgData name="USB - Karla Urbano" userId="49640eb6-1023-4dc2-8dbc-581ce884de84" providerId="ADAL" clId="{C5225C84-8AB9-4D7A-AFBA-6694F857BA0C}" dt="2021-08-04T13:15:43.858" v="14"/>
          <ac:spMkLst>
            <pc:docMk/>
            <pc:sldMk cId="864809979" sldId="258"/>
            <ac:spMk id="5" creationId="{B6472BD9-DB80-44B7-8CC4-1B4502CA3506}"/>
          </ac:spMkLst>
        </pc:spChg>
        <pc:spChg chg="mod">
          <ac:chgData name="USB - Karla Urbano" userId="49640eb6-1023-4dc2-8dbc-581ce884de84" providerId="ADAL" clId="{C5225C84-8AB9-4D7A-AFBA-6694F857BA0C}" dt="2021-08-04T13:15:56.593" v="16"/>
          <ac:spMkLst>
            <pc:docMk/>
            <pc:sldMk cId="864809979" sldId="258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6:09.637" v="18"/>
          <ac:spMkLst>
            <pc:docMk/>
            <pc:sldMk cId="864809979" sldId="258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6:22.639" v="20"/>
          <ac:spMkLst>
            <pc:docMk/>
            <pc:sldMk cId="864809979" sldId="258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16:39.413" v="23"/>
          <ac:spMkLst>
            <pc:docMk/>
            <pc:sldMk cId="864809979" sldId="258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C5225C84-8AB9-4D7A-AFBA-6694F857BA0C}" dt="2021-08-04T13:18:00.509" v="33"/>
        <pc:sldMkLst>
          <pc:docMk/>
          <pc:sldMk cId="163887931" sldId="259"/>
        </pc:sldMkLst>
        <pc:spChg chg="mod">
          <ac:chgData name="USB - Karla Urbano" userId="49640eb6-1023-4dc2-8dbc-581ce884de84" providerId="ADAL" clId="{C5225C84-8AB9-4D7A-AFBA-6694F857BA0C}" dt="2021-08-04T13:17:05.954" v="25"/>
          <ac:spMkLst>
            <pc:docMk/>
            <pc:sldMk cId="163887931" sldId="259"/>
            <ac:spMk id="5" creationId="{B6472BD9-DB80-44B7-8CC4-1B4502CA3506}"/>
          </ac:spMkLst>
        </pc:spChg>
        <pc:spChg chg="mod">
          <ac:chgData name="USB - Karla Urbano" userId="49640eb6-1023-4dc2-8dbc-581ce884de84" providerId="ADAL" clId="{C5225C84-8AB9-4D7A-AFBA-6694F857BA0C}" dt="2021-08-04T13:17:20.911" v="27"/>
          <ac:spMkLst>
            <pc:docMk/>
            <pc:sldMk cId="163887931" sldId="259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7:33.994" v="29"/>
          <ac:spMkLst>
            <pc:docMk/>
            <pc:sldMk cId="163887931" sldId="259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7:47.575" v="31"/>
          <ac:spMkLst>
            <pc:docMk/>
            <pc:sldMk cId="163887931" sldId="259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18:00.509" v="33"/>
          <ac:spMkLst>
            <pc:docMk/>
            <pc:sldMk cId="163887931" sldId="259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19:31.355" v="47" actId="1076"/>
        <pc:sldMkLst>
          <pc:docMk/>
          <pc:sldMk cId="3699887122" sldId="260"/>
        </pc:sldMkLst>
        <pc:spChg chg="mod">
          <ac:chgData name="USB - Karla Urbano" userId="49640eb6-1023-4dc2-8dbc-581ce884de84" providerId="ADAL" clId="{C5225C84-8AB9-4D7A-AFBA-6694F857BA0C}" dt="2021-08-04T13:18:21.186" v="35"/>
          <ac:spMkLst>
            <pc:docMk/>
            <pc:sldMk cId="3699887122" sldId="260"/>
            <ac:spMk id="2" creationId="{88994A83-108D-4B5F-9A8C-A5C1F944CDCA}"/>
          </ac:spMkLst>
        </pc:spChg>
        <pc:spChg chg="add mod">
          <ac:chgData name="USB - Karla Urbano" userId="49640eb6-1023-4dc2-8dbc-581ce884de84" providerId="ADAL" clId="{C5225C84-8AB9-4D7A-AFBA-6694F857BA0C}" dt="2021-08-04T13:19:31.355" v="47" actId="1076"/>
          <ac:spMkLst>
            <pc:docMk/>
            <pc:sldMk cId="3699887122" sldId="260"/>
            <ac:spMk id="3" creationId="{8720E734-1B5E-4119-A9D8-0C5A316B3DD1}"/>
          </ac:spMkLst>
        </pc:spChg>
        <pc:spChg chg="del mod">
          <ac:chgData name="USB - Karla Urbano" userId="49640eb6-1023-4dc2-8dbc-581ce884de84" providerId="ADAL" clId="{C5225C84-8AB9-4D7A-AFBA-6694F857BA0C}" dt="2021-08-04T13:19:25.230" v="44"/>
          <ac:spMkLst>
            <pc:docMk/>
            <pc:sldMk cId="3699887122" sldId="260"/>
            <ac:spMk id="5" creationId="{25234A0D-DF2B-4360-96CD-043B2958E18F}"/>
          </ac:spMkLst>
        </pc:spChg>
        <pc:spChg chg="mod">
          <ac:chgData name="USB - Karla Urbano" userId="49640eb6-1023-4dc2-8dbc-581ce884de84" providerId="ADAL" clId="{C5225C84-8AB9-4D7A-AFBA-6694F857BA0C}" dt="2021-08-04T13:18:40.329" v="37"/>
          <ac:spMkLst>
            <pc:docMk/>
            <pc:sldMk cId="3699887122" sldId="260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8:56.479" v="39"/>
          <ac:spMkLst>
            <pc:docMk/>
            <pc:sldMk cId="3699887122" sldId="260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9:11.730" v="41"/>
          <ac:spMkLst>
            <pc:docMk/>
            <pc:sldMk cId="3699887122" sldId="260"/>
            <ac:spMk id="8" creationId="{24AE3172-E97F-49AA-B763-6187AB7AA90A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9:59.887" v="144" actId="1076"/>
        <pc:sldMkLst>
          <pc:docMk/>
          <pc:sldMk cId="841765734" sldId="261"/>
        </pc:sldMkLst>
        <pc:spChg chg="add mod">
          <ac:chgData name="USB - Karla Urbano" userId="49640eb6-1023-4dc2-8dbc-581ce884de84" providerId="ADAL" clId="{C5225C84-8AB9-4D7A-AFBA-6694F857BA0C}" dt="2021-08-04T13:19:55.505" v="52" actId="1076"/>
          <ac:spMkLst>
            <pc:docMk/>
            <pc:sldMk cId="841765734" sldId="261"/>
            <ac:spMk id="2" creationId="{39C437CA-3464-42CE-B78F-2307103F32E8}"/>
          </ac:spMkLst>
        </pc:spChg>
        <pc:spChg chg="del mod">
          <ac:chgData name="USB - Karla Urbano" userId="49640eb6-1023-4dc2-8dbc-581ce884de84" providerId="ADAL" clId="{C5225C84-8AB9-4D7A-AFBA-6694F857BA0C}" dt="2021-08-04T13:19:51.526" v="50"/>
          <ac:spMkLst>
            <pc:docMk/>
            <pc:sldMk cId="841765734" sldId="261"/>
            <ac:spMk id="3" creationId="{A0C54D4A-C200-458B-96B9-61ABFF69E702}"/>
          </ac:spMkLst>
        </pc:spChg>
        <pc:spChg chg="mod">
          <ac:chgData name="USB - Karla Urbano" userId="49640eb6-1023-4dc2-8dbc-581ce884de84" providerId="ADAL" clId="{C5225C84-8AB9-4D7A-AFBA-6694F857BA0C}" dt="2021-08-04T13:29:59.887" v="144" actId="1076"/>
          <ac:spMkLst>
            <pc:docMk/>
            <pc:sldMk cId="841765734" sldId="261"/>
            <ac:spMk id="5" creationId="{B6305F5E-206E-4E8E-A2F5-D05502CB7FB1}"/>
          </ac:spMkLst>
        </pc:spChg>
        <pc:spChg chg="add mod">
          <ac:chgData name="USB - Karla Urbano" userId="49640eb6-1023-4dc2-8dbc-581ce884de84" providerId="ADAL" clId="{C5225C84-8AB9-4D7A-AFBA-6694F857BA0C}" dt="2021-08-04T13:21:00.852" v="67" actId="404"/>
          <ac:spMkLst>
            <pc:docMk/>
            <pc:sldMk cId="841765734" sldId="261"/>
            <ac:spMk id="6" creationId="{71E42D4A-106D-482B-BDB1-62EB25CABBBE}"/>
          </ac:spMkLst>
        </pc:spChg>
        <pc:spChg chg="del mod">
          <ac:chgData name="USB - Karla Urbano" userId="49640eb6-1023-4dc2-8dbc-581ce884de84" providerId="ADAL" clId="{C5225C84-8AB9-4D7A-AFBA-6694F857BA0C}" dt="2021-08-04T13:20:45.898" v="64"/>
          <ac:spMkLst>
            <pc:docMk/>
            <pc:sldMk cId="841765734" sldId="261"/>
            <ac:spMk id="7" creationId="{E53E95CC-14F7-4A45-B672-71EBE71275C5}"/>
          </ac:spMkLst>
        </pc:spChg>
        <pc:spChg chg="mod">
          <ac:chgData name="USB - Karla Urbano" userId="49640eb6-1023-4dc2-8dbc-581ce884de84" providerId="ADAL" clId="{C5225C84-8AB9-4D7A-AFBA-6694F857BA0C}" dt="2021-08-04T13:29:52.449" v="143" actId="1076"/>
          <ac:spMkLst>
            <pc:docMk/>
            <pc:sldMk cId="841765734" sldId="261"/>
            <ac:spMk id="9" creationId="{C87316C8-8B23-46D1-9147-A99B413EABA2}"/>
          </ac:spMkLst>
        </pc:spChg>
        <pc:spChg chg="mod">
          <ac:chgData name="USB - Karla Urbano" userId="49640eb6-1023-4dc2-8dbc-581ce884de84" providerId="ADAL" clId="{C5225C84-8AB9-4D7A-AFBA-6694F857BA0C}" dt="2021-08-04T13:20:35.084" v="61" actId="1076"/>
          <ac:spMkLst>
            <pc:docMk/>
            <pc:sldMk cId="841765734" sldId="261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2:25.109" v="80"/>
        <pc:sldMkLst>
          <pc:docMk/>
          <pc:sldMk cId="3162334467" sldId="262"/>
        </pc:sldMkLst>
        <pc:spChg chg="add mod">
          <ac:chgData name="USB - Karla Urbano" userId="49640eb6-1023-4dc2-8dbc-581ce884de84" providerId="ADAL" clId="{C5225C84-8AB9-4D7A-AFBA-6694F857BA0C}" dt="2021-08-04T13:21:28.159" v="72" actId="1076"/>
          <ac:spMkLst>
            <pc:docMk/>
            <pc:sldMk cId="3162334467" sldId="262"/>
            <ac:spMk id="2" creationId="{C58C9BE2-C697-42DB-86A4-38D7D89117B1}"/>
          </ac:spMkLst>
        </pc:spChg>
        <pc:spChg chg="del mod">
          <ac:chgData name="USB - Karla Urbano" userId="49640eb6-1023-4dc2-8dbc-581ce884de84" providerId="ADAL" clId="{C5225C84-8AB9-4D7A-AFBA-6694F857BA0C}" dt="2021-08-04T13:21:25.091" v="70"/>
          <ac:spMkLst>
            <pc:docMk/>
            <pc:sldMk cId="3162334467" sldId="262"/>
            <ac:spMk id="3" creationId="{E20292A2-CA66-4E3E-9E55-8B6DB7031775}"/>
          </ac:spMkLst>
        </pc:spChg>
        <pc:spChg chg="mod">
          <ac:chgData name="USB - Karla Urbano" userId="49640eb6-1023-4dc2-8dbc-581ce884de84" providerId="ADAL" clId="{C5225C84-8AB9-4D7A-AFBA-6694F857BA0C}" dt="2021-08-04T13:22:12.332" v="78"/>
          <ac:spMkLst>
            <pc:docMk/>
            <pc:sldMk cId="3162334467" sldId="262"/>
            <ac:spMk id="5" creationId="{2592F7D1-A7DC-43F7-B079-3959C26759DF}"/>
          </ac:spMkLst>
        </pc:spChg>
        <pc:spChg chg="mod">
          <ac:chgData name="USB - Karla Urbano" userId="49640eb6-1023-4dc2-8dbc-581ce884de84" providerId="ADAL" clId="{C5225C84-8AB9-4D7A-AFBA-6694F857BA0C}" dt="2021-08-04T13:21:41.979" v="74"/>
          <ac:spMkLst>
            <pc:docMk/>
            <pc:sldMk cId="3162334467" sldId="262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22:25.109" v="80"/>
          <ac:spMkLst>
            <pc:docMk/>
            <pc:sldMk cId="3162334467" sldId="262"/>
            <ac:spMk id="9" creationId="{C87316C8-8B23-46D1-9147-A99B413EABA2}"/>
          </ac:spMkLst>
        </pc:spChg>
        <pc:spChg chg="mod">
          <ac:chgData name="USB - Karla Urbano" userId="49640eb6-1023-4dc2-8dbc-581ce884de84" providerId="ADAL" clId="{C5225C84-8AB9-4D7A-AFBA-6694F857BA0C}" dt="2021-08-04T13:21:55.504" v="76"/>
          <ac:spMkLst>
            <pc:docMk/>
            <pc:sldMk cId="3162334467" sldId="262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30:10.991" v="145" actId="1076"/>
        <pc:sldMkLst>
          <pc:docMk/>
          <pc:sldMk cId="4157696589" sldId="263"/>
        </pc:sldMkLst>
        <pc:spChg chg="add mod">
          <ac:chgData name="USB - Karla Urbano" userId="49640eb6-1023-4dc2-8dbc-581ce884de84" providerId="ADAL" clId="{C5225C84-8AB9-4D7A-AFBA-6694F857BA0C}" dt="2021-08-04T13:22:48.124" v="85" actId="1076"/>
          <ac:spMkLst>
            <pc:docMk/>
            <pc:sldMk cId="4157696589" sldId="263"/>
            <ac:spMk id="2" creationId="{9E7BD10F-BA01-45EF-BAEA-CDDFDF925FFC}"/>
          </ac:spMkLst>
        </pc:spChg>
        <pc:spChg chg="del mod">
          <ac:chgData name="USB - Karla Urbano" userId="49640eb6-1023-4dc2-8dbc-581ce884de84" providerId="ADAL" clId="{C5225C84-8AB9-4D7A-AFBA-6694F857BA0C}" dt="2021-08-04T13:22:44.881" v="83"/>
          <ac:spMkLst>
            <pc:docMk/>
            <pc:sldMk cId="4157696589" sldId="263"/>
            <ac:spMk id="3" creationId="{97DBA3D5-1443-4E3C-B7AA-64626DE3DA87}"/>
          </ac:spMkLst>
        </pc:spChg>
        <pc:spChg chg="add mod">
          <ac:chgData name="USB - Karla Urbano" userId="49640eb6-1023-4dc2-8dbc-581ce884de84" providerId="ADAL" clId="{C5225C84-8AB9-4D7A-AFBA-6694F857BA0C}" dt="2021-08-04T13:30:10.991" v="145" actId="1076"/>
          <ac:spMkLst>
            <pc:docMk/>
            <pc:sldMk cId="4157696589" sldId="263"/>
            <ac:spMk id="5" creationId="{0DAE9CFA-4D1B-4077-8704-8DF9CC224DCA}"/>
          </ac:spMkLst>
        </pc:spChg>
        <pc:spChg chg="del mod">
          <ac:chgData name="USB - Karla Urbano" userId="49640eb6-1023-4dc2-8dbc-581ce884de84" providerId="ADAL" clId="{C5225C84-8AB9-4D7A-AFBA-6694F857BA0C}" dt="2021-08-04T13:23:04.391" v="88"/>
          <ac:spMkLst>
            <pc:docMk/>
            <pc:sldMk cId="4157696589" sldId="263"/>
            <ac:spMk id="6" creationId="{22CE8F10-1D25-4DCF-834C-28B56565AA60}"/>
          </ac:spMkLst>
        </pc:spChg>
        <pc:spChg chg="mod">
          <ac:chgData name="USB - Karla Urbano" userId="49640eb6-1023-4dc2-8dbc-581ce884de84" providerId="ADAL" clId="{C5225C84-8AB9-4D7A-AFBA-6694F857BA0C}" dt="2021-08-04T13:23:34.345" v="94"/>
          <ac:spMkLst>
            <pc:docMk/>
            <pc:sldMk cId="4157696589" sldId="263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3:20.554" v="92"/>
          <ac:spMkLst>
            <pc:docMk/>
            <pc:sldMk cId="4157696589" sldId="263"/>
            <ac:spMk id="15" creationId="{05D9981B-9D8C-4AD5-B92B-752CF71F0747}"/>
          </ac:spMkLst>
        </pc:spChg>
        <pc:spChg chg="mod">
          <ac:chgData name="USB - Karla Urbano" userId="49640eb6-1023-4dc2-8dbc-581ce884de84" providerId="ADAL" clId="{C5225C84-8AB9-4D7A-AFBA-6694F857BA0C}" dt="2021-08-04T13:23:46.570" v="96"/>
          <ac:spMkLst>
            <pc:docMk/>
            <pc:sldMk cId="4157696589" sldId="263"/>
            <ac:spMk id="16" creationId="{1E084072-4AAD-40DD-821B-CD5A11AA61ED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4:59.981" v="110"/>
        <pc:sldMkLst>
          <pc:docMk/>
          <pc:sldMk cId="1711830258" sldId="264"/>
        </pc:sldMkLst>
        <pc:spChg chg="mod">
          <ac:chgData name="USB - Karla Urbano" userId="49640eb6-1023-4dc2-8dbc-581ce884de84" providerId="ADAL" clId="{C5225C84-8AB9-4D7A-AFBA-6694F857BA0C}" dt="2021-08-04T13:24:06.900" v="98"/>
          <ac:spMkLst>
            <pc:docMk/>
            <pc:sldMk cId="1711830258" sldId="264"/>
            <ac:spMk id="2" creationId="{88994A83-108D-4B5F-9A8C-A5C1F944CDCA}"/>
          </ac:spMkLst>
        </pc:spChg>
        <pc:spChg chg="add mod">
          <ac:chgData name="USB - Karla Urbano" userId="49640eb6-1023-4dc2-8dbc-581ce884de84" providerId="ADAL" clId="{C5225C84-8AB9-4D7A-AFBA-6694F857BA0C}" dt="2021-08-04T13:24:34.626" v="105" actId="1076"/>
          <ac:spMkLst>
            <pc:docMk/>
            <pc:sldMk cId="1711830258" sldId="264"/>
            <ac:spMk id="3" creationId="{B66FEAC6-3DAC-4BDD-B8E3-51E32E2032E6}"/>
          </ac:spMkLst>
        </pc:spChg>
        <pc:spChg chg="del mod">
          <ac:chgData name="USB - Karla Urbano" userId="49640eb6-1023-4dc2-8dbc-581ce884de84" providerId="ADAL" clId="{C5225C84-8AB9-4D7A-AFBA-6694F857BA0C}" dt="2021-08-04T13:24:30.773" v="103"/>
          <ac:spMkLst>
            <pc:docMk/>
            <pc:sldMk cId="1711830258" sldId="264"/>
            <ac:spMk id="5" creationId="{8D4A66BB-B4FA-4629-B21E-5234AB091A1D}"/>
          </ac:spMkLst>
        </pc:spChg>
        <pc:spChg chg="mod">
          <ac:chgData name="USB - Karla Urbano" userId="49640eb6-1023-4dc2-8dbc-581ce884de84" providerId="ADAL" clId="{C5225C84-8AB9-4D7A-AFBA-6694F857BA0C}" dt="2021-08-04T13:24:19.372" v="100"/>
          <ac:spMkLst>
            <pc:docMk/>
            <pc:sldMk cId="1711830258" sldId="264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24:46.441" v="108"/>
          <ac:spMkLst>
            <pc:docMk/>
            <pc:sldMk cId="1711830258" sldId="264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4:59.981" v="110"/>
          <ac:spMkLst>
            <pc:docMk/>
            <pc:sldMk cId="1711830258" sldId="264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7:09.667" v="128" actId="20577"/>
        <pc:sldMkLst>
          <pc:docMk/>
          <pc:sldMk cId="3565038951" sldId="265"/>
        </pc:sldMkLst>
        <pc:spChg chg="del mod">
          <ac:chgData name="USB - Karla Urbano" userId="49640eb6-1023-4dc2-8dbc-581ce884de84" providerId="ADAL" clId="{C5225C84-8AB9-4D7A-AFBA-6694F857BA0C}" dt="2021-08-04T13:25:18.608" v="113"/>
          <ac:spMkLst>
            <pc:docMk/>
            <pc:sldMk cId="3565038951" sldId="265"/>
            <ac:spMk id="2" creationId="{1205A95B-4691-4343-ACA0-9027C55C0BC3}"/>
          </ac:spMkLst>
        </pc:spChg>
        <pc:spChg chg="add mod">
          <ac:chgData name="USB - Karla Urbano" userId="49640eb6-1023-4dc2-8dbc-581ce884de84" providerId="ADAL" clId="{C5225C84-8AB9-4D7A-AFBA-6694F857BA0C}" dt="2021-08-04T13:25:21.673" v="115" actId="1076"/>
          <ac:spMkLst>
            <pc:docMk/>
            <pc:sldMk cId="3565038951" sldId="265"/>
            <ac:spMk id="3" creationId="{DC16C539-26B1-4DE7-95DC-0928DF5997BD}"/>
          </ac:spMkLst>
        </pc:spChg>
        <pc:spChg chg="del mod">
          <ac:chgData name="USB - Karla Urbano" userId="49640eb6-1023-4dc2-8dbc-581ce884de84" providerId="ADAL" clId="{C5225C84-8AB9-4D7A-AFBA-6694F857BA0C}" dt="2021-08-04T13:26:55.528" v="124"/>
          <ac:spMkLst>
            <pc:docMk/>
            <pc:sldMk cId="3565038951" sldId="265"/>
            <ac:spMk id="5" creationId="{D56E16F7-5389-48C2-9E0B-B071E7A2CEA5}"/>
          </ac:spMkLst>
        </pc:spChg>
        <pc:spChg chg="mod">
          <ac:chgData name="USB - Karla Urbano" userId="49640eb6-1023-4dc2-8dbc-581ce884de84" providerId="ADAL" clId="{C5225C84-8AB9-4D7A-AFBA-6694F857BA0C}" dt="2021-08-04T13:25:33.927" v="117"/>
          <ac:spMkLst>
            <pc:docMk/>
            <pc:sldMk cId="3565038951" sldId="265"/>
            <ac:spMk id="6" creationId="{C3445D62-699B-4C82-9150-6DBE4C9938D1}"/>
          </ac:spMkLst>
        </pc:spChg>
        <pc:spChg chg="add mod">
          <ac:chgData name="USB - Karla Urbano" userId="49640eb6-1023-4dc2-8dbc-581ce884de84" providerId="ADAL" clId="{C5225C84-8AB9-4D7A-AFBA-6694F857BA0C}" dt="2021-08-04T13:27:02.119" v="126" actId="1076"/>
          <ac:spMkLst>
            <pc:docMk/>
            <pc:sldMk cId="3565038951" sldId="265"/>
            <ac:spMk id="7" creationId="{FCA5B411-EF54-4C2C-B677-083D52E1C6A4}"/>
          </ac:spMkLst>
        </pc:spChg>
        <pc:spChg chg="mod">
          <ac:chgData name="USB - Karla Urbano" userId="49640eb6-1023-4dc2-8dbc-581ce884de84" providerId="ADAL" clId="{C5225C84-8AB9-4D7A-AFBA-6694F857BA0C}" dt="2021-08-04T13:27:09.667" v="128" actId="20577"/>
          <ac:spMkLst>
            <pc:docMk/>
            <pc:sldMk cId="3565038951" sldId="265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5:49.515" v="119"/>
          <ac:spMkLst>
            <pc:docMk/>
            <pc:sldMk cId="3565038951" sldId="265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9:07.859" v="142" actId="1076"/>
        <pc:sldMkLst>
          <pc:docMk/>
          <pc:sldMk cId="617583789" sldId="266"/>
        </pc:sldMkLst>
        <pc:spChg chg="del mod">
          <ac:chgData name="USB - Karla Urbano" userId="49640eb6-1023-4dc2-8dbc-581ce884de84" providerId="ADAL" clId="{C5225C84-8AB9-4D7A-AFBA-6694F857BA0C}" dt="2021-08-04T13:27:58.354" v="131"/>
          <ac:spMkLst>
            <pc:docMk/>
            <pc:sldMk cId="617583789" sldId="266"/>
            <ac:spMk id="2" creationId="{37CFBD16-EB1B-44E4-99CE-4680D5780884}"/>
          </ac:spMkLst>
        </pc:spChg>
        <pc:spChg chg="add mod">
          <ac:chgData name="USB - Karla Urbano" userId="49640eb6-1023-4dc2-8dbc-581ce884de84" providerId="ADAL" clId="{C5225C84-8AB9-4D7A-AFBA-6694F857BA0C}" dt="2021-08-04T13:28:02.322" v="133" actId="1076"/>
          <ac:spMkLst>
            <pc:docMk/>
            <pc:sldMk cId="617583789" sldId="266"/>
            <ac:spMk id="3" creationId="{61CD107E-A040-4045-9C79-E88C0F064FD9}"/>
          </ac:spMkLst>
        </pc:spChg>
        <pc:spChg chg="mod">
          <ac:chgData name="USB - Karla Urbano" userId="49640eb6-1023-4dc2-8dbc-581ce884de84" providerId="ADAL" clId="{C5225C84-8AB9-4D7A-AFBA-6694F857BA0C}" dt="2021-08-04T13:28:15.299" v="135"/>
          <ac:spMkLst>
            <pc:docMk/>
            <pc:sldMk cId="617583789" sldId="266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28:39.846" v="139"/>
          <ac:spMkLst>
            <pc:docMk/>
            <pc:sldMk cId="617583789" sldId="266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8:27.265" v="137"/>
          <ac:spMkLst>
            <pc:docMk/>
            <pc:sldMk cId="617583789" sldId="266"/>
            <ac:spMk id="15" creationId="{05D9981B-9D8C-4AD5-B92B-752CF71F0747}"/>
          </ac:spMkLst>
        </pc:spChg>
        <pc:spChg chg="mod">
          <ac:chgData name="USB - Karla Urbano" userId="49640eb6-1023-4dc2-8dbc-581ce884de84" providerId="ADAL" clId="{C5225C84-8AB9-4D7A-AFBA-6694F857BA0C}" dt="2021-08-04T13:29:07.859" v="142" actId="1076"/>
          <ac:spMkLst>
            <pc:docMk/>
            <pc:sldMk cId="617583789" sldId="266"/>
            <ac:spMk id="16" creationId="{06DB79D0-1720-4621-AF97-8C3F061C57F4}"/>
          </ac:spMkLst>
        </pc:spChg>
      </pc:sldChg>
      <pc:sldChg chg="modSp">
        <pc:chgData name="USB - Karla Urbano" userId="49640eb6-1023-4dc2-8dbc-581ce884de84" providerId="ADAL" clId="{C5225C84-8AB9-4D7A-AFBA-6694F857BA0C}" dt="2021-08-04T13:12:09.769" v="1" actId="20577"/>
        <pc:sldMkLst>
          <pc:docMk/>
          <pc:sldMk cId="1735922258" sldId="267"/>
        </pc:sldMkLst>
        <pc:spChg chg="mod">
          <ac:chgData name="USB - Karla Urbano" userId="49640eb6-1023-4dc2-8dbc-581ce884de84" providerId="ADAL" clId="{C5225C84-8AB9-4D7A-AFBA-6694F857BA0C}" dt="2021-08-04T13:12:09.769" v="1" actId="20577"/>
          <ac:spMkLst>
            <pc:docMk/>
            <pc:sldMk cId="1735922258" sldId="267"/>
            <ac:spMk id="4" creationId="{81DFAFCF-E452-476B-B45F-D32F365519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07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4001758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eles ficaram expostos diante do povo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675530" y="3981483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eles achavam que não eram escravos de ninguém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78846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eles se achavam sem pecado algum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7D86C32-BC0D-4830-BF51-33C21BD96D35}"/>
              </a:ext>
            </a:extLst>
          </p:cNvPr>
          <p:cNvSpPr/>
          <p:nvPr/>
        </p:nvSpPr>
        <p:spPr>
          <a:xfrm>
            <a:off x="3243309" y="109414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os fariseus ficaram tão ofendidos</a:t>
            </a:r>
          </a:p>
          <a:p>
            <a:r>
              <a:rPr lang="pt-BR" b="1" dirty="0">
                <a:latin typeface="MyriadPro-Bold"/>
              </a:rPr>
              <a:t>com as palavras de Jesus sobre a verdade os</a:t>
            </a:r>
          </a:p>
          <a:p>
            <a:r>
              <a:rPr lang="pt-BR" b="1" dirty="0">
                <a:latin typeface="MyriadPro-Bold"/>
              </a:rPr>
              <a:t>libertar?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255A481-2F2C-4A16-A115-49A3AE87FF66}"/>
              </a:ext>
            </a:extLst>
          </p:cNvPr>
          <p:cNvSpPr/>
          <p:nvPr/>
        </p:nvSpPr>
        <p:spPr>
          <a:xfrm>
            <a:off x="7675530" y="5579187"/>
            <a:ext cx="4129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Porque isso lembrava a opressão de Roma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2751" y="3919515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pai recebendo o filho pródigo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4058014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bom samaritano socorrendo alguém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12751" y="5367588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ovelha e o pastor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531096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irmão mais velho cuidando do mais novo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53E03A6-43AC-471A-B485-B9BF62BD9B7B}"/>
              </a:ext>
            </a:extLst>
          </p:cNvPr>
          <p:cNvSpPr/>
          <p:nvPr/>
        </p:nvSpPr>
        <p:spPr>
          <a:xfrm>
            <a:off x="3243308" y="10662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imagem Jesus usou para retratar Seu</a:t>
            </a:r>
          </a:p>
          <a:p>
            <a:r>
              <a:rPr lang="pt-BR" b="1" dirty="0">
                <a:latin typeface="MyriadPro-Bold"/>
              </a:rPr>
              <a:t>relacionamento com quem acredita </a:t>
            </a:r>
            <a:r>
              <a:rPr lang="pt-BR" b="1" dirty="0" err="1">
                <a:latin typeface="MyriadPro-Bold"/>
              </a:rPr>
              <a:t>nEle</a:t>
            </a:r>
            <a:r>
              <a:rPr lang="pt-BR" b="1" dirty="0">
                <a:latin typeface="MyriadPro-Bold"/>
              </a:rPr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qual destas</a:t>
            </a:r>
          </a:p>
          <a:p>
            <a:r>
              <a:rPr lang="pt-BR" b="1"/>
              <a:t>afirmações não foi feita por Jesus?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“Eu sou a luz do mundo”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3328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“Você é a luz do mundo”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“Quem Me segue terá a luz da vida”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“Quem Me segue não andará nas trevas”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Por que as multidões não tinham coragem de</a:t>
            </a:r>
          </a:p>
          <a:p>
            <a:r>
              <a:rPr lang="pt-BR" b="1"/>
              <a:t>falar sobre Jesus em público?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estava Se tornando impopular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achavam que Jesus não era o Messias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tinham medo dos líderes judeus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88673" y="545992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não queriam chamar a atenção dos romanos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festa estava acontecendo em Jerusalém</a:t>
            </a:r>
          </a:p>
          <a:p>
            <a:r>
              <a:rPr lang="pt-BR" b="1"/>
              <a:t>quando Jesus Se apresentou como a água da</a:t>
            </a:r>
          </a:p>
          <a:p>
            <a:r>
              <a:rPr lang="pt-BR" b="1"/>
              <a:t>vida e a luz do mundo?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01632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Festa dos Tabernáculos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01632" y="5452818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Festa das Nações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Pentecostes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04084" y="5479605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Festa do Purim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1" y="403548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Acusá-Lo de traição ao governo romano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1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 os guardas O prendessem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3092" y="4081648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Chamá-Lo de impostor na frente de todos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Qual era o plano dos membros do Sinédrio</a:t>
            </a:r>
          </a:p>
          <a:p>
            <a:r>
              <a:rPr lang="pt-BR" b="1"/>
              <a:t>com respeito a Jesus?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91C4CA1-B546-4EE0-96B7-DDD7A57764CD}"/>
              </a:ext>
            </a:extLst>
          </p:cNvPr>
          <p:cNvSpPr/>
          <p:nvPr/>
        </p:nvSpPr>
        <p:spPr>
          <a:xfrm>
            <a:off x="7706789" y="5540467"/>
            <a:ext cx="3837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Incentivar as pessoas a zombarem </a:t>
            </a:r>
            <a:r>
              <a:rPr lang="pt-BR" dirty="0" err="1">
                <a:latin typeface="MyriadPro-Regular"/>
              </a:rPr>
              <a:t>dEle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249816" y="5669742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Malaquias 4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8611" y="5591319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Zacarias 14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AA37E4E-EE22-47BC-A0D5-6F07ACF453B6}"/>
              </a:ext>
            </a:extLst>
          </p:cNvPr>
          <p:cNvSpPr/>
          <p:nvPr/>
        </p:nvSpPr>
        <p:spPr>
          <a:xfrm>
            <a:off x="3136777" y="11882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passagem da Bíblia indicava que o</a:t>
            </a:r>
          </a:p>
          <a:p>
            <a:r>
              <a:rPr lang="pt-BR" b="1" dirty="0">
                <a:latin typeface="MyriadPro-Bold"/>
              </a:rPr>
              <a:t>Messias já estava entre o povo?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8C74E4F-03C0-45DB-9490-551104933558}"/>
              </a:ext>
            </a:extLst>
          </p:cNvPr>
          <p:cNvSpPr/>
          <p:nvPr/>
        </p:nvSpPr>
        <p:spPr>
          <a:xfrm>
            <a:off x="2042964" y="3993500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Miqueias 5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43296945-B8EE-4122-987E-0048529B2DBE}"/>
              </a:ext>
            </a:extLst>
          </p:cNvPr>
          <p:cNvSpPr/>
          <p:nvPr/>
        </p:nvSpPr>
        <p:spPr>
          <a:xfrm>
            <a:off x="8249816" y="4084471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Isaías 53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6449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Alexandre o Grande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03637" y="5534844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César Augusto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02711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Carlos Magno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592F7D1-A7DC-43F7-B079-3959C26759DF}"/>
              </a:ext>
            </a:extLst>
          </p:cNvPr>
          <p:cNvSpPr/>
          <p:nvPr/>
        </p:nvSpPr>
        <p:spPr>
          <a:xfrm>
            <a:off x="7903637" y="4084471"/>
            <a:ext cx="2123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Napoleão Bonaparte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FE01763-7D78-4C7B-95D0-F7A294046A34}"/>
              </a:ext>
            </a:extLst>
          </p:cNvPr>
          <p:cNvSpPr/>
          <p:nvPr/>
        </p:nvSpPr>
        <p:spPr>
          <a:xfrm>
            <a:off x="3260374" y="120601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De quem é a citação da seção “Com Outros</a:t>
            </a:r>
          </a:p>
          <a:p>
            <a:r>
              <a:rPr lang="pt-BR" b="1" dirty="0">
                <a:latin typeface="MyriadPro-Bold"/>
              </a:rPr>
              <a:t>Olhos”?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 Mar Vermelho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78221"/>
            <a:ext cx="299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 Mar Morto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452819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 Lago de Genesaré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DAE9CFA-4D1B-4077-8704-8DF9CC224DCA}"/>
              </a:ext>
            </a:extLst>
          </p:cNvPr>
          <p:cNvSpPr/>
          <p:nvPr/>
        </p:nvSpPr>
        <p:spPr>
          <a:xfrm>
            <a:off x="1951349" y="4084471"/>
            <a:ext cx="1598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Do Rio Cedrom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678AB51-7F55-4E15-9228-79A0EFDE5E91}"/>
              </a:ext>
            </a:extLst>
          </p:cNvPr>
          <p:cNvSpPr/>
          <p:nvPr/>
        </p:nvSpPr>
        <p:spPr>
          <a:xfrm>
            <a:off x="3168990" y="101044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De onde era tirada a água carregada pelo</a:t>
            </a:r>
          </a:p>
          <a:p>
            <a:r>
              <a:rPr lang="pt-BR" b="1" dirty="0">
                <a:latin typeface="MyriadPro-Bold"/>
              </a:rPr>
              <a:t>sacerdote enquanto ele subia a escadaria do</a:t>
            </a:r>
          </a:p>
          <a:p>
            <a:r>
              <a:rPr lang="pt-BR" b="1" dirty="0">
                <a:latin typeface="MyriadPro-Bold"/>
              </a:rPr>
              <a:t>templo?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7526" y="4001016"/>
            <a:ext cx="359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realizou vários milagres na frente deles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8982" y="4084471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Se declarou como o Messias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38982" y="5591319"/>
            <a:ext cx="35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mencionou todos os pecados deles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prova Jesus deu aos rabinos de Sua</a:t>
            </a:r>
          </a:p>
          <a:p>
            <a:r>
              <a:rPr lang="pt-BR" b="1"/>
              <a:t>divindade?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66FEAC6-3DAC-4BDD-B8E3-51E32E2032E6}"/>
              </a:ext>
            </a:extLst>
          </p:cNvPr>
          <p:cNvSpPr/>
          <p:nvPr/>
        </p:nvSpPr>
        <p:spPr>
          <a:xfrm>
            <a:off x="1873187" y="5644587"/>
            <a:ext cx="3497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Ele mostrou que lia o coração deles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418</Words>
  <Application>Microsoft Office PowerPoint</Application>
  <PresentationFormat>Widescreen</PresentationFormat>
  <Paragraphs>122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554</cp:revision>
  <dcterms:created xsi:type="dcterms:W3CDTF">2020-02-20T16:09:54Z</dcterms:created>
  <dcterms:modified xsi:type="dcterms:W3CDTF">2021-08-12T11:13:53Z</dcterms:modified>
</cp:coreProperties>
</file>