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225C84-8AB9-4D7A-AFBA-6694F857BA0C}" v="2" dt="2021-08-04T13:12:09.7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2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SB - Karla Urbano" userId="49640eb6-1023-4dc2-8dbc-581ce884de84" providerId="ADAL" clId="{C5225C84-8AB9-4D7A-AFBA-6694F857BA0C}"/>
    <pc:docChg chg="modSld">
      <pc:chgData name="USB - Karla Urbano" userId="49640eb6-1023-4dc2-8dbc-581ce884de84" providerId="ADAL" clId="{C5225C84-8AB9-4D7A-AFBA-6694F857BA0C}" dt="2021-08-04T13:30:10.991" v="145" actId="1076"/>
      <pc:docMkLst>
        <pc:docMk/>
      </pc:docMkLst>
      <pc:sldChg chg="modSp">
        <pc:chgData name="USB - Karla Urbano" userId="49640eb6-1023-4dc2-8dbc-581ce884de84" providerId="ADAL" clId="{C5225C84-8AB9-4D7A-AFBA-6694F857BA0C}" dt="2021-08-04T13:15:06.930" v="12"/>
        <pc:sldMkLst>
          <pc:docMk/>
          <pc:sldMk cId="2104924007" sldId="257"/>
        </pc:sldMkLst>
        <pc:spChg chg="mod">
          <ac:chgData name="USB - Karla Urbano" userId="49640eb6-1023-4dc2-8dbc-581ce884de84" providerId="ADAL" clId="{C5225C84-8AB9-4D7A-AFBA-6694F857BA0C}" dt="2021-08-04T13:13:05.171" v="3"/>
          <ac:spMkLst>
            <pc:docMk/>
            <pc:sldMk cId="2104924007" sldId="257"/>
            <ac:spMk id="5" creationId="{B6472BD9-DB80-44B7-8CC4-1B4502CA3506}"/>
          </ac:spMkLst>
        </pc:spChg>
        <pc:spChg chg="mod">
          <ac:chgData name="USB - Karla Urbano" userId="49640eb6-1023-4dc2-8dbc-581ce884de84" providerId="ADAL" clId="{C5225C84-8AB9-4D7A-AFBA-6694F857BA0C}" dt="2021-08-04T13:14:23.027" v="5"/>
          <ac:spMkLst>
            <pc:docMk/>
            <pc:sldMk cId="2104924007" sldId="257"/>
            <ac:spMk id="6" creationId="{C3445D62-699B-4C82-9150-6DBE4C9938D1}"/>
          </ac:spMkLst>
        </pc:spChg>
        <pc:spChg chg="mod">
          <ac:chgData name="USB - Karla Urbano" userId="49640eb6-1023-4dc2-8dbc-581ce884de84" providerId="ADAL" clId="{C5225C84-8AB9-4D7A-AFBA-6694F857BA0C}" dt="2021-08-04T13:14:37.985" v="8"/>
          <ac:spMkLst>
            <pc:docMk/>
            <pc:sldMk cId="2104924007" sldId="257"/>
            <ac:spMk id="7" creationId="{845605B1-7369-414D-B6EE-89C319D4260A}"/>
          </ac:spMkLst>
        </pc:spChg>
        <pc:spChg chg="mod">
          <ac:chgData name="USB - Karla Urbano" userId="49640eb6-1023-4dc2-8dbc-581ce884de84" providerId="ADAL" clId="{C5225C84-8AB9-4D7A-AFBA-6694F857BA0C}" dt="2021-08-04T13:14:51.262" v="10"/>
          <ac:spMkLst>
            <pc:docMk/>
            <pc:sldMk cId="2104924007" sldId="257"/>
            <ac:spMk id="8" creationId="{24AE3172-E97F-49AA-B763-6187AB7AA90A}"/>
          </ac:spMkLst>
        </pc:spChg>
        <pc:spChg chg="mod">
          <ac:chgData name="USB - Karla Urbano" userId="49640eb6-1023-4dc2-8dbc-581ce884de84" providerId="ADAL" clId="{C5225C84-8AB9-4D7A-AFBA-6694F857BA0C}" dt="2021-08-04T13:15:06.930" v="12"/>
          <ac:spMkLst>
            <pc:docMk/>
            <pc:sldMk cId="2104924007" sldId="257"/>
            <ac:spMk id="9" creationId="{C87316C8-8B23-46D1-9147-A99B413EABA2}"/>
          </ac:spMkLst>
        </pc:spChg>
      </pc:sldChg>
      <pc:sldChg chg="modSp">
        <pc:chgData name="USB - Karla Urbano" userId="49640eb6-1023-4dc2-8dbc-581ce884de84" providerId="ADAL" clId="{C5225C84-8AB9-4D7A-AFBA-6694F857BA0C}" dt="2021-08-04T13:16:39.413" v="23"/>
        <pc:sldMkLst>
          <pc:docMk/>
          <pc:sldMk cId="864809979" sldId="258"/>
        </pc:sldMkLst>
        <pc:spChg chg="mod">
          <ac:chgData name="USB - Karla Urbano" userId="49640eb6-1023-4dc2-8dbc-581ce884de84" providerId="ADAL" clId="{C5225C84-8AB9-4D7A-AFBA-6694F857BA0C}" dt="2021-08-04T13:15:43.858" v="14"/>
          <ac:spMkLst>
            <pc:docMk/>
            <pc:sldMk cId="864809979" sldId="258"/>
            <ac:spMk id="5" creationId="{B6472BD9-DB80-44B7-8CC4-1B4502CA3506}"/>
          </ac:spMkLst>
        </pc:spChg>
        <pc:spChg chg="mod">
          <ac:chgData name="USB - Karla Urbano" userId="49640eb6-1023-4dc2-8dbc-581ce884de84" providerId="ADAL" clId="{C5225C84-8AB9-4D7A-AFBA-6694F857BA0C}" dt="2021-08-04T13:15:56.593" v="16"/>
          <ac:spMkLst>
            <pc:docMk/>
            <pc:sldMk cId="864809979" sldId="258"/>
            <ac:spMk id="6" creationId="{C3445D62-699B-4C82-9150-6DBE4C9938D1}"/>
          </ac:spMkLst>
        </pc:spChg>
        <pc:spChg chg="mod">
          <ac:chgData name="USB - Karla Urbano" userId="49640eb6-1023-4dc2-8dbc-581ce884de84" providerId="ADAL" clId="{C5225C84-8AB9-4D7A-AFBA-6694F857BA0C}" dt="2021-08-04T13:16:09.637" v="18"/>
          <ac:spMkLst>
            <pc:docMk/>
            <pc:sldMk cId="864809979" sldId="258"/>
            <ac:spMk id="7" creationId="{845605B1-7369-414D-B6EE-89C319D4260A}"/>
          </ac:spMkLst>
        </pc:spChg>
        <pc:spChg chg="mod">
          <ac:chgData name="USB - Karla Urbano" userId="49640eb6-1023-4dc2-8dbc-581ce884de84" providerId="ADAL" clId="{C5225C84-8AB9-4D7A-AFBA-6694F857BA0C}" dt="2021-08-04T13:16:22.639" v="20"/>
          <ac:spMkLst>
            <pc:docMk/>
            <pc:sldMk cId="864809979" sldId="258"/>
            <ac:spMk id="8" creationId="{24AE3172-E97F-49AA-B763-6187AB7AA90A}"/>
          </ac:spMkLst>
        </pc:spChg>
        <pc:spChg chg="mod">
          <ac:chgData name="USB - Karla Urbano" userId="49640eb6-1023-4dc2-8dbc-581ce884de84" providerId="ADAL" clId="{C5225C84-8AB9-4D7A-AFBA-6694F857BA0C}" dt="2021-08-04T13:16:39.413" v="23"/>
          <ac:spMkLst>
            <pc:docMk/>
            <pc:sldMk cId="864809979" sldId="258"/>
            <ac:spMk id="9" creationId="{C87316C8-8B23-46D1-9147-A99B413EABA2}"/>
          </ac:spMkLst>
        </pc:spChg>
      </pc:sldChg>
      <pc:sldChg chg="modSp">
        <pc:chgData name="USB - Karla Urbano" userId="49640eb6-1023-4dc2-8dbc-581ce884de84" providerId="ADAL" clId="{C5225C84-8AB9-4D7A-AFBA-6694F857BA0C}" dt="2021-08-04T13:18:00.509" v="33"/>
        <pc:sldMkLst>
          <pc:docMk/>
          <pc:sldMk cId="163887931" sldId="259"/>
        </pc:sldMkLst>
        <pc:spChg chg="mod">
          <ac:chgData name="USB - Karla Urbano" userId="49640eb6-1023-4dc2-8dbc-581ce884de84" providerId="ADAL" clId="{C5225C84-8AB9-4D7A-AFBA-6694F857BA0C}" dt="2021-08-04T13:17:05.954" v="25"/>
          <ac:spMkLst>
            <pc:docMk/>
            <pc:sldMk cId="163887931" sldId="259"/>
            <ac:spMk id="5" creationId="{B6472BD9-DB80-44B7-8CC4-1B4502CA3506}"/>
          </ac:spMkLst>
        </pc:spChg>
        <pc:spChg chg="mod">
          <ac:chgData name="USB - Karla Urbano" userId="49640eb6-1023-4dc2-8dbc-581ce884de84" providerId="ADAL" clId="{C5225C84-8AB9-4D7A-AFBA-6694F857BA0C}" dt="2021-08-04T13:17:20.911" v="27"/>
          <ac:spMkLst>
            <pc:docMk/>
            <pc:sldMk cId="163887931" sldId="259"/>
            <ac:spMk id="6" creationId="{C3445D62-699B-4C82-9150-6DBE4C9938D1}"/>
          </ac:spMkLst>
        </pc:spChg>
        <pc:spChg chg="mod">
          <ac:chgData name="USB - Karla Urbano" userId="49640eb6-1023-4dc2-8dbc-581ce884de84" providerId="ADAL" clId="{C5225C84-8AB9-4D7A-AFBA-6694F857BA0C}" dt="2021-08-04T13:17:33.994" v="29"/>
          <ac:spMkLst>
            <pc:docMk/>
            <pc:sldMk cId="163887931" sldId="259"/>
            <ac:spMk id="7" creationId="{845605B1-7369-414D-B6EE-89C319D4260A}"/>
          </ac:spMkLst>
        </pc:spChg>
        <pc:spChg chg="mod">
          <ac:chgData name="USB - Karla Urbano" userId="49640eb6-1023-4dc2-8dbc-581ce884de84" providerId="ADAL" clId="{C5225C84-8AB9-4D7A-AFBA-6694F857BA0C}" dt="2021-08-04T13:17:47.575" v="31"/>
          <ac:spMkLst>
            <pc:docMk/>
            <pc:sldMk cId="163887931" sldId="259"/>
            <ac:spMk id="8" creationId="{24AE3172-E97F-49AA-B763-6187AB7AA90A}"/>
          </ac:spMkLst>
        </pc:spChg>
        <pc:spChg chg="mod">
          <ac:chgData name="USB - Karla Urbano" userId="49640eb6-1023-4dc2-8dbc-581ce884de84" providerId="ADAL" clId="{C5225C84-8AB9-4D7A-AFBA-6694F857BA0C}" dt="2021-08-04T13:18:00.509" v="33"/>
          <ac:spMkLst>
            <pc:docMk/>
            <pc:sldMk cId="163887931" sldId="259"/>
            <ac:spMk id="9" creationId="{C87316C8-8B23-46D1-9147-A99B413EABA2}"/>
          </ac:spMkLst>
        </pc:spChg>
      </pc:sldChg>
      <pc:sldChg chg="addSp delSp modSp">
        <pc:chgData name="USB - Karla Urbano" userId="49640eb6-1023-4dc2-8dbc-581ce884de84" providerId="ADAL" clId="{C5225C84-8AB9-4D7A-AFBA-6694F857BA0C}" dt="2021-08-04T13:19:31.355" v="47" actId="1076"/>
        <pc:sldMkLst>
          <pc:docMk/>
          <pc:sldMk cId="3699887122" sldId="260"/>
        </pc:sldMkLst>
        <pc:spChg chg="mod">
          <ac:chgData name="USB - Karla Urbano" userId="49640eb6-1023-4dc2-8dbc-581ce884de84" providerId="ADAL" clId="{C5225C84-8AB9-4D7A-AFBA-6694F857BA0C}" dt="2021-08-04T13:18:21.186" v="35"/>
          <ac:spMkLst>
            <pc:docMk/>
            <pc:sldMk cId="3699887122" sldId="260"/>
            <ac:spMk id="2" creationId="{88994A83-108D-4B5F-9A8C-A5C1F944CDCA}"/>
          </ac:spMkLst>
        </pc:spChg>
        <pc:spChg chg="add mod">
          <ac:chgData name="USB - Karla Urbano" userId="49640eb6-1023-4dc2-8dbc-581ce884de84" providerId="ADAL" clId="{C5225C84-8AB9-4D7A-AFBA-6694F857BA0C}" dt="2021-08-04T13:19:31.355" v="47" actId="1076"/>
          <ac:spMkLst>
            <pc:docMk/>
            <pc:sldMk cId="3699887122" sldId="260"/>
            <ac:spMk id="3" creationId="{8720E734-1B5E-4119-A9D8-0C5A316B3DD1}"/>
          </ac:spMkLst>
        </pc:spChg>
        <pc:spChg chg="del mod">
          <ac:chgData name="USB - Karla Urbano" userId="49640eb6-1023-4dc2-8dbc-581ce884de84" providerId="ADAL" clId="{C5225C84-8AB9-4D7A-AFBA-6694F857BA0C}" dt="2021-08-04T13:19:25.230" v="44"/>
          <ac:spMkLst>
            <pc:docMk/>
            <pc:sldMk cId="3699887122" sldId="260"/>
            <ac:spMk id="5" creationId="{25234A0D-DF2B-4360-96CD-043B2958E18F}"/>
          </ac:spMkLst>
        </pc:spChg>
        <pc:spChg chg="mod">
          <ac:chgData name="USB - Karla Urbano" userId="49640eb6-1023-4dc2-8dbc-581ce884de84" providerId="ADAL" clId="{C5225C84-8AB9-4D7A-AFBA-6694F857BA0C}" dt="2021-08-04T13:18:40.329" v="37"/>
          <ac:spMkLst>
            <pc:docMk/>
            <pc:sldMk cId="3699887122" sldId="260"/>
            <ac:spMk id="6" creationId="{C3445D62-699B-4C82-9150-6DBE4C9938D1}"/>
          </ac:spMkLst>
        </pc:spChg>
        <pc:spChg chg="mod">
          <ac:chgData name="USB - Karla Urbano" userId="49640eb6-1023-4dc2-8dbc-581ce884de84" providerId="ADAL" clId="{C5225C84-8AB9-4D7A-AFBA-6694F857BA0C}" dt="2021-08-04T13:18:56.479" v="39"/>
          <ac:spMkLst>
            <pc:docMk/>
            <pc:sldMk cId="3699887122" sldId="260"/>
            <ac:spMk id="7" creationId="{845605B1-7369-414D-B6EE-89C319D4260A}"/>
          </ac:spMkLst>
        </pc:spChg>
        <pc:spChg chg="mod">
          <ac:chgData name="USB - Karla Urbano" userId="49640eb6-1023-4dc2-8dbc-581ce884de84" providerId="ADAL" clId="{C5225C84-8AB9-4D7A-AFBA-6694F857BA0C}" dt="2021-08-04T13:19:11.730" v="41"/>
          <ac:spMkLst>
            <pc:docMk/>
            <pc:sldMk cId="3699887122" sldId="260"/>
            <ac:spMk id="8" creationId="{24AE3172-E97F-49AA-B763-6187AB7AA90A}"/>
          </ac:spMkLst>
        </pc:spChg>
      </pc:sldChg>
      <pc:sldChg chg="addSp delSp modSp">
        <pc:chgData name="USB - Karla Urbano" userId="49640eb6-1023-4dc2-8dbc-581ce884de84" providerId="ADAL" clId="{C5225C84-8AB9-4D7A-AFBA-6694F857BA0C}" dt="2021-08-04T13:29:59.887" v="144" actId="1076"/>
        <pc:sldMkLst>
          <pc:docMk/>
          <pc:sldMk cId="841765734" sldId="261"/>
        </pc:sldMkLst>
        <pc:spChg chg="add mod">
          <ac:chgData name="USB - Karla Urbano" userId="49640eb6-1023-4dc2-8dbc-581ce884de84" providerId="ADAL" clId="{C5225C84-8AB9-4D7A-AFBA-6694F857BA0C}" dt="2021-08-04T13:19:55.505" v="52" actId="1076"/>
          <ac:spMkLst>
            <pc:docMk/>
            <pc:sldMk cId="841765734" sldId="261"/>
            <ac:spMk id="2" creationId="{39C437CA-3464-42CE-B78F-2307103F32E8}"/>
          </ac:spMkLst>
        </pc:spChg>
        <pc:spChg chg="del mod">
          <ac:chgData name="USB - Karla Urbano" userId="49640eb6-1023-4dc2-8dbc-581ce884de84" providerId="ADAL" clId="{C5225C84-8AB9-4D7A-AFBA-6694F857BA0C}" dt="2021-08-04T13:19:51.526" v="50"/>
          <ac:spMkLst>
            <pc:docMk/>
            <pc:sldMk cId="841765734" sldId="261"/>
            <ac:spMk id="3" creationId="{A0C54D4A-C200-458B-96B9-61ABFF69E702}"/>
          </ac:spMkLst>
        </pc:spChg>
        <pc:spChg chg="mod">
          <ac:chgData name="USB - Karla Urbano" userId="49640eb6-1023-4dc2-8dbc-581ce884de84" providerId="ADAL" clId="{C5225C84-8AB9-4D7A-AFBA-6694F857BA0C}" dt="2021-08-04T13:29:59.887" v="144" actId="1076"/>
          <ac:spMkLst>
            <pc:docMk/>
            <pc:sldMk cId="841765734" sldId="261"/>
            <ac:spMk id="5" creationId="{B6305F5E-206E-4E8E-A2F5-D05502CB7FB1}"/>
          </ac:spMkLst>
        </pc:spChg>
        <pc:spChg chg="add mod">
          <ac:chgData name="USB - Karla Urbano" userId="49640eb6-1023-4dc2-8dbc-581ce884de84" providerId="ADAL" clId="{C5225C84-8AB9-4D7A-AFBA-6694F857BA0C}" dt="2021-08-04T13:21:00.852" v="67" actId="404"/>
          <ac:spMkLst>
            <pc:docMk/>
            <pc:sldMk cId="841765734" sldId="261"/>
            <ac:spMk id="6" creationId="{71E42D4A-106D-482B-BDB1-62EB25CABBBE}"/>
          </ac:spMkLst>
        </pc:spChg>
        <pc:spChg chg="del mod">
          <ac:chgData name="USB - Karla Urbano" userId="49640eb6-1023-4dc2-8dbc-581ce884de84" providerId="ADAL" clId="{C5225C84-8AB9-4D7A-AFBA-6694F857BA0C}" dt="2021-08-04T13:20:45.898" v="64"/>
          <ac:spMkLst>
            <pc:docMk/>
            <pc:sldMk cId="841765734" sldId="261"/>
            <ac:spMk id="7" creationId="{E53E95CC-14F7-4A45-B672-71EBE71275C5}"/>
          </ac:spMkLst>
        </pc:spChg>
        <pc:spChg chg="mod">
          <ac:chgData name="USB - Karla Urbano" userId="49640eb6-1023-4dc2-8dbc-581ce884de84" providerId="ADAL" clId="{C5225C84-8AB9-4D7A-AFBA-6694F857BA0C}" dt="2021-08-04T13:29:52.449" v="143" actId="1076"/>
          <ac:spMkLst>
            <pc:docMk/>
            <pc:sldMk cId="841765734" sldId="261"/>
            <ac:spMk id="9" creationId="{C87316C8-8B23-46D1-9147-A99B413EABA2}"/>
          </ac:spMkLst>
        </pc:spChg>
        <pc:spChg chg="mod">
          <ac:chgData name="USB - Karla Urbano" userId="49640eb6-1023-4dc2-8dbc-581ce884de84" providerId="ADAL" clId="{C5225C84-8AB9-4D7A-AFBA-6694F857BA0C}" dt="2021-08-04T13:20:35.084" v="61" actId="1076"/>
          <ac:spMkLst>
            <pc:docMk/>
            <pc:sldMk cId="841765734" sldId="261"/>
            <ac:spMk id="15" creationId="{05D9981B-9D8C-4AD5-B92B-752CF71F0747}"/>
          </ac:spMkLst>
        </pc:spChg>
      </pc:sldChg>
      <pc:sldChg chg="addSp delSp modSp">
        <pc:chgData name="USB - Karla Urbano" userId="49640eb6-1023-4dc2-8dbc-581ce884de84" providerId="ADAL" clId="{C5225C84-8AB9-4D7A-AFBA-6694F857BA0C}" dt="2021-08-04T13:22:25.109" v="80"/>
        <pc:sldMkLst>
          <pc:docMk/>
          <pc:sldMk cId="3162334467" sldId="262"/>
        </pc:sldMkLst>
        <pc:spChg chg="add mod">
          <ac:chgData name="USB - Karla Urbano" userId="49640eb6-1023-4dc2-8dbc-581ce884de84" providerId="ADAL" clId="{C5225C84-8AB9-4D7A-AFBA-6694F857BA0C}" dt="2021-08-04T13:21:28.159" v="72" actId="1076"/>
          <ac:spMkLst>
            <pc:docMk/>
            <pc:sldMk cId="3162334467" sldId="262"/>
            <ac:spMk id="2" creationId="{C58C9BE2-C697-42DB-86A4-38D7D89117B1}"/>
          </ac:spMkLst>
        </pc:spChg>
        <pc:spChg chg="del mod">
          <ac:chgData name="USB - Karla Urbano" userId="49640eb6-1023-4dc2-8dbc-581ce884de84" providerId="ADAL" clId="{C5225C84-8AB9-4D7A-AFBA-6694F857BA0C}" dt="2021-08-04T13:21:25.091" v="70"/>
          <ac:spMkLst>
            <pc:docMk/>
            <pc:sldMk cId="3162334467" sldId="262"/>
            <ac:spMk id="3" creationId="{E20292A2-CA66-4E3E-9E55-8B6DB7031775}"/>
          </ac:spMkLst>
        </pc:spChg>
        <pc:spChg chg="mod">
          <ac:chgData name="USB - Karla Urbano" userId="49640eb6-1023-4dc2-8dbc-581ce884de84" providerId="ADAL" clId="{C5225C84-8AB9-4D7A-AFBA-6694F857BA0C}" dt="2021-08-04T13:22:12.332" v="78"/>
          <ac:spMkLst>
            <pc:docMk/>
            <pc:sldMk cId="3162334467" sldId="262"/>
            <ac:spMk id="5" creationId="{2592F7D1-A7DC-43F7-B079-3959C26759DF}"/>
          </ac:spMkLst>
        </pc:spChg>
        <pc:spChg chg="mod">
          <ac:chgData name="USB - Karla Urbano" userId="49640eb6-1023-4dc2-8dbc-581ce884de84" providerId="ADAL" clId="{C5225C84-8AB9-4D7A-AFBA-6694F857BA0C}" dt="2021-08-04T13:21:41.979" v="74"/>
          <ac:spMkLst>
            <pc:docMk/>
            <pc:sldMk cId="3162334467" sldId="262"/>
            <ac:spMk id="6" creationId="{C3445D62-699B-4C82-9150-6DBE4C9938D1}"/>
          </ac:spMkLst>
        </pc:spChg>
        <pc:spChg chg="mod">
          <ac:chgData name="USB - Karla Urbano" userId="49640eb6-1023-4dc2-8dbc-581ce884de84" providerId="ADAL" clId="{C5225C84-8AB9-4D7A-AFBA-6694F857BA0C}" dt="2021-08-04T13:22:25.109" v="80"/>
          <ac:spMkLst>
            <pc:docMk/>
            <pc:sldMk cId="3162334467" sldId="262"/>
            <ac:spMk id="9" creationId="{C87316C8-8B23-46D1-9147-A99B413EABA2}"/>
          </ac:spMkLst>
        </pc:spChg>
        <pc:spChg chg="mod">
          <ac:chgData name="USB - Karla Urbano" userId="49640eb6-1023-4dc2-8dbc-581ce884de84" providerId="ADAL" clId="{C5225C84-8AB9-4D7A-AFBA-6694F857BA0C}" dt="2021-08-04T13:21:55.504" v="76"/>
          <ac:spMkLst>
            <pc:docMk/>
            <pc:sldMk cId="3162334467" sldId="262"/>
            <ac:spMk id="15" creationId="{05D9981B-9D8C-4AD5-B92B-752CF71F0747}"/>
          </ac:spMkLst>
        </pc:spChg>
      </pc:sldChg>
      <pc:sldChg chg="addSp delSp modSp">
        <pc:chgData name="USB - Karla Urbano" userId="49640eb6-1023-4dc2-8dbc-581ce884de84" providerId="ADAL" clId="{C5225C84-8AB9-4D7A-AFBA-6694F857BA0C}" dt="2021-08-04T13:30:10.991" v="145" actId="1076"/>
        <pc:sldMkLst>
          <pc:docMk/>
          <pc:sldMk cId="4157696589" sldId="263"/>
        </pc:sldMkLst>
        <pc:spChg chg="add mod">
          <ac:chgData name="USB - Karla Urbano" userId="49640eb6-1023-4dc2-8dbc-581ce884de84" providerId="ADAL" clId="{C5225C84-8AB9-4D7A-AFBA-6694F857BA0C}" dt="2021-08-04T13:22:48.124" v="85" actId="1076"/>
          <ac:spMkLst>
            <pc:docMk/>
            <pc:sldMk cId="4157696589" sldId="263"/>
            <ac:spMk id="2" creationId="{9E7BD10F-BA01-45EF-BAEA-CDDFDF925FFC}"/>
          </ac:spMkLst>
        </pc:spChg>
        <pc:spChg chg="del mod">
          <ac:chgData name="USB - Karla Urbano" userId="49640eb6-1023-4dc2-8dbc-581ce884de84" providerId="ADAL" clId="{C5225C84-8AB9-4D7A-AFBA-6694F857BA0C}" dt="2021-08-04T13:22:44.881" v="83"/>
          <ac:spMkLst>
            <pc:docMk/>
            <pc:sldMk cId="4157696589" sldId="263"/>
            <ac:spMk id="3" creationId="{97DBA3D5-1443-4E3C-B7AA-64626DE3DA87}"/>
          </ac:spMkLst>
        </pc:spChg>
        <pc:spChg chg="add mod">
          <ac:chgData name="USB - Karla Urbano" userId="49640eb6-1023-4dc2-8dbc-581ce884de84" providerId="ADAL" clId="{C5225C84-8AB9-4D7A-AFBA-6694F857BA0C}" dt="2021-08-04T13:30:10.991" v="145" actId="1076"/>
          <ac:spMkLst>
            <pc:docMk/>
            <pc:sldMk cId="4157696589" sldId="263"/>
            <ac:spMk id="5" creationId="{0DAE9CFA-4D1B-4077-8704-8DF9CC224DCA}"/>
          </ac:spMkLst>
        </pc:spChg>
        <pc:spChg chg="del mod">
          <ac:chgData name="USB - Karla Urbano" userId="49640eb6-1023-4dc2-8dbc-581ce884de84" providerId="ADAL" clId="{C5225C84-8AB9-4D7A-AFBA-6694F857BA0C}" dt="2021-08-04T13:23:04.391" v="88"/>
          <ac:spMkLst>
            <pc:docMk/>
            <pc:sldMk cId="4157696589" sldId="263"/>
            <ac:spMk id="6" creationId="{22CE8F10-1D25-4DCF-834C-28B56565AA60}"/>
          </ac:spMkLst>
        </pc:spChg>
        <pc:spChg chg="mod">
          <ac:chgData name="USB - Karla Urbano" userId="49640eb6-1023-4dc2-8dbc-581ce884de84" providerId="ADAL" clId="{C5225C84-8AB9-4D7A-AFBA-6694F857BA0C}" dt="2021-08-04T13:23:34.345" v="94"/>
          <ac:spMkLst>
            <pc:docMk/>
            <pc:sldMk cId="4157696589" sldId="263"/>
            <ac:spMk id="8" creationId="{24AE3172-E97F-49AA-B763-6187AB7AA90A}"/>
          </ac:spMkLst>
        </pc:spChg>
        <pc:spChg chg="mod">
          <ac:chgData name="USB - Karla Urbano" userId="49640eb6-1023-4dc2-8dbc-581ce884de84" providerId="ADAL" clId="{C5225C84-8AB9-4D7A-AFBA-6694F857BA0C}" dt="2021-08-04T13:23:20.554" v="92"/>
          <ac:spMkLst>
            <pc:docMk/>
            <pc:sldMk cId="4157696589" sldId="263"/>
            <ac:spMk id="15" creationId="{05D9981B-9D8C-4AD5-B92B-752CF71F0747}"/>
          </ac:spMkLst>
        </pc:spChg>
        <pc:spChg chg="mod">
          <ac:chgData name="USB - Karla Urbano" userId="49640eb6-1023-4dc2-8dbc-581ce884de84" providerId="ADAL" clId="{C5225C84-8AB9-4D7A-AFBA-6694F857BA0C}" dt="2021-08-04T13:23:46.570" v="96"/>
          <ac:spMkLst>
            <pc:docMk/>
            <pc:sldMk cId="4157696589" sldId="263"/>
            <ac:spMk id="16" creationId="{1E084072-4AAD-40DD-821B-CD5A11AA61ED}"/>
          </ac:spMkLst>
        </pc:spChg>
      </pc:sldChg>
      <pc:sldChg chg="addSp delSp modSp">
        <pc:chgData name="USB - Karla Urbano" userId="49640eb6-1023-4dc2-8dbc-581ce884de84" providerId="ADAL" clId="{C5225C84-8AB9-4D7A-AFBA-6694F857BA0C}" dt="2021-08-04T13:24:59.981" v="110"/>
        <pc:sldMkLst>
          <pc:docMk/>
          <pc:sldMk cId="1711830258" sldId="264"/>
        </pc:sldMkLst>
        <pc:spChg chg="mod">
          <ac:chgData name="USB - Karla Urbano" userId="49640eb6-1023-4dc2-8dbc-581ce884de84" providerId="ADAL" clId="{C5225C84-8AB9-4D7A-AFBA-6694F857BA0C}" dt="2021-08-04T13:24:06.900" v="98"/>
          <ac:spMkLst>
            <pc:docMk/>
            <pc:sldMk cId="1711830258" sldId="264"/>
            <ac:spMk id="2" creationId="{88994A83-108D-4B5F-9A8C-A5C1F944CDCA}"/>
          </ac:spMkLst>
        </pc:spChg>
        <pc:spChg chg="add mod">
          <ac:chgData name="USB - Karla Urbano" userId="49640eb6-1023-4dc2-8dbc-581ce884de84" providerId="ADAL" clId="{C5225C84-8AB9-4D7A-AFBA-6694F857BA0C}" dt="2021-08-04T13:24:34.626" v="105" actId="1076"/>
          <ac:spMkLst>
            <pc:docMk/>
            <pc:sldMk cId="1711830258" sldId="264"/>
            <ac:spMk id="3" creationId="{B66FEAC6-3DAC-4BDD-B8E3-51E32E2032E6}"/>
          </ac:spMkLst>
        </pc:spChg>
        <pc:spChg chg="del mod">
          <ac:chgData name="USB - Karla Urbano" userId="49640eb6-1023-4dc2-8dbc-581ce884de84" providerId="ADAL" clId="{C5225C84-8AB9-4D7A-AFBA-6694F857BA0C}" dt="2021-08-04T13:24:30.773" v="103"/>
          <ac:spMkLst>
            <pc:docMk/>
            <pc:sldMk cId="1711830258" sldId="264"/>
            <ac:spMk id="5" creationId="{8D4A66BB-B4FA-4629-B21E-5234AB091A1D}"/>
          </ac:spMkLst>
        </pc:spChg>
        <pc:spChg chg="mod">
          <ac:chgData name="USB - Karla Urbano" userId="49640eb6-1023-4dc2-8dbc-581ce884de84" providerId="ADAL" clId="{C5225C84-8AB9-4D7A-AFBA-6694F857BA0C}" dt="2021-08-04T13:24:19.372" v="100"/>
          <ac:spMkLst>
            <pc:docMk/>
            <pc:sldMk cId="1711830258" sldId="264"/>
            <ac:spMk id="6" creationId="{C3445D62-699B-4C82-9150-6DBE4C9938D1}"/>
          </ac:spMkLst>
        </pc:spChg>
        <pc:spChg chg="mod">
          <ac:chgData name="USB - Karla Urbano" userId="49640eb6-1023-4dc2-8dbc-581ce884de84" providerId="ADAL" clId="{C5225C84-8AB9-4D7A-AFBA-6694F857BA0C}" dt="2021-08-04T13:24:46.441" v="108"/>
          <ac:spMkLst>
            <pc:docMk/>
            <pc:sldMk cId="1711830258" sldId="264"/>
            <ac:spMk id="8" creationId="{24AE3172-E97F-49AA-B763-6187AB7AA90A}"/>
          </ac:spMkLst>
        </pc:spChg>
        <pc:spChg chg="mod">
          <ac:chgData name="USB - Karla Urbano" userId="49640eb6-1023-4dc2-8dbc-581ce884de84" providerId="ADAL" clId="{C5225C84-8AB9-4D7A-AFBA-6694F857BA0C}" dt="2021-08-04T13:24:59.981" v="110"/>
          <ac:spMkLst>
            <pc:docMk/>
            <pc:sldMk cId="1711830258" sldId="264"/>
            <ac:spMk id="9" creationId="{C87316C8-8B23-46D1-9147-A99B413EABA2}"/>
          </ac:spMkLst>
        </pc:spChg>
      </pc:sldChg>
      <pc:sldChg chg="addSp delSp modSp">
        <pc:chgData name="USB - Karla Urbano" userId="49640eb6-1023-4dc2-8dbc-581ce884de84" providerId="ADAL" clId="{C5225C84-8AB9-4D7A-AFBA-6694F857BA0C}" dt="2021-08-04T13:27:09.667" v="128" actId="20577"/>
        <pc:sldMkLst>
          <pc:docMk/>
          <pc:sldMk cId="3565038951" sldId="265"/>
        </pc:sldMkLst>
        <pc:spChg chg="del mod">
          <ac:chgData name="USB - Karla Urbano" userId="49640eb6-1023-4dc2-8dbc-581ce884de84" providerId="ADAL" clId="{C5225C84-8AB9-4D7A-AFBA-6694F857BA0C}" dt="2021-08-04T13:25:18.608" v="113"/>
          <ac:spMkLst>
            <pc:docMk/>
            <pc:sldMk cId="3565038951" sldId="265"/>
            <ac:spMk id="2" creationId="{1205A95B-4691-4343-ACA0-9027C55C0BC3}"/>
          </ac:spMkLst>
        </pc:spChg>
        <pc:spChg chg="add mod">
          <ac:chgData name="USB - Karla Urbano" userId="49640eb6-1023-4dc2-8dbc-581ce884de84" providerId="ADAL" clId="{C5225C84-8AB9-4D7A-AFBA-6694F857BA0C}" dt="2021-08-04T13:25:21.673" v="115" actId="1076"/>
          <ac:spMkLst>
            <pc:docMk/>
            <pc:sldMk cId="3565038951" sldId="265"/>
            <ac:spMk id="3" creationId="{DC16C539-26B1-4DE7-95DC-0928DF5997BD}"/>
          </ac:spMkLst>
        </pc:spChg>
        <pc:spChg chg="del mod">
          <ac:chgData name="USB - Karla Urbano" userId="49640eb6-1023-4dc2-8dbc-581ce884de84" providerId="ADAL" clId="{C5225C84-8AB9-4D7A-AFBA-6694F857BA0C}" dt="2021-08-04T13:26:55.528" v="124"/>
          <ac:spMkLst>
            <pc:docMk/>
            <pc:sldMk cId="3565038951" sldId="265"/>
            <ac:spMk id="5" creationId="{D56E16F7-5389-48C2-9E0B-B071E7A2CEA5}"/>
          </ac:spMkLst>
        </pc:spChg>
        <pc:spChg chg="mod">
          <ac:chgData name="USB - Karla Urbano" userId="49640eb6-1023-4dc2-8dbc-581ce884de84" providerId="ADAL" clId="{C5225C84-8AB9-4D7A-AFBA-6694F857BA0C}" dt="2021-08-04T13:25:33.927" v="117"/>
          <ac:spMkLst>
            <pc:docMk/>
            <pc:sldMk cId="3565038951" sldId="265"/>
            <ac:spMk id="6" creationId="{C3445D62-699B-4C82-9150-6DBE4C9938D1}"/>
          </ac:spMkLst>
        </pc:spChg>
        <pc:spChg chg="add mod">
          <ac:chgData name="USB - Karla Urbano" userId="49640eb6-1023-4dc2-8dbc-581ce884de84" providerId="ADAL" clId="{C5225C84-8AB9-4D7A-AFBA-6694F857BA0C}" dt="2021-08-04T13:27:02.119" v="126" actId="1076"/>
          <ac:spMkLst>
            <pc:docMk/>
            <pc:sldMk cId="3565038951" sldId="265"/>
            <ac:spMk id="7" creationId="{FCA5B411-EF54-4C2C-B677-083D52E1C6A4}"/>
          </ac:spMkLst>
        </pc:spChg>
        <pc:spChg chg="mod">
          <ac:chgData name="USB - Karla Urbano" userId="49640eb6-1023-4dc2-8dbc-581ce884de84" providerId="ADAL" clId="{C5225C84-8AB9-4D7A-AFBA-6694F857BA0C}" dt="2021-08-04T13:27:09.667" v="128" actId="20577"/>
          <ac:spMkLst>
            <pc:docMk/>
            <pc:sldMk cId="3565038951" sldId="265"/>
            <ac:spMk id="8" creationId="{24AE3172-E97F-49AA-B763-6187AB7AA90A}"/>
          </ac:spMkLst>
        </pc:spChg>
        <pc:spChg chg="mod">
          <ac:chgData name="USB - Karla Urbano" userId="49640eb6-1023-4dc2-8dbc-581ce884de84" providerId="ADAL" clId="{C5225C84-8AB9-4D7A-AFBA-6694F857BA0C}" dt="2021-08-04T13:25:49.515" v="119"/>
          <ac:spMkLst>
            <pc:docMk/>
            <pc:sldMk cId="3565038951" sldId="265"/>
            <ac:spMk id="15" creationId="{05D9981B-9D8C-4AD5-B92B-752CF71F0747}"/>
          </ac:spMkLst>
        </pc:spChg>
      </pc:sldChg>
      <pc:sldChg chg="addSp delSp modSp">
        <pc:chgData name="USB - Karla Urbano" userId="49640eb6-1023-4dc2-8dbc-581ce884de84" providerId="ADAL" clId="{C5225C84-8AB9-4D7A-AFBA-6694F857BA0C}" dt="2021-08-04T13:29:07.859" v="142" actId="1076"/>
        <pc:sldMkLst>
          <pc:docMk/>
          <pc:sldMk cId="617583789" sldId="266"/>
        </pc:sldMkLst>
        <pc:spChg chg="del mod">
          <ac:chgData name="USB - Karla Urbano" userId="49640eb6-1023-4dc2-8dbc-581ce884de84" providerId="ADAL" clId="{C5225C84-8AB9-4D7A-AFBA-6694F857BA0C}" dt="2021-08-04T13:27:58.354" v="131"/>
          <ac:spMkLst>
            <pc:docMk/>
            <pc:sldMk cId="617583789" sldId="266"/>
            <ac:spMk id="2" creationId="{37CFBD16-EB1B-44E4-99CE-4680D5780884}"/>
          </ac:spMkLst>
        </pc:spChg>
        <pc:spChg chg="add mod">
          <ac:chgData name="USB - Karla Urbano" userId="49640eb6-1023-4dc2-8dbc-581ce884de84" providerId="ADAL" clId="{C5225C84-8AB9-4D7A-AFBA-6694F857BA0C}" dt="2021-08-04T13:28:02.322" v="133" actId="1076"/>
          <ac:spMkLst>
            <pc:docMk/>
            <pc:sldMk cId="617583789" sldId="266"/>
            <ac:spMk id="3" creationId="{61CD107E-A040-4045-9C79-E88C0F064FD9}"/>
          </ac:spMkLst>
        </pc:spChg>
        <pc:spChg chg="mod">
          <ac:chgData name="USB - Karla Urbano" userId="49640eb6-1023-4dc2-8dbc-581ce884de84" providerId="ADAL" clId="{C5225C84-8AB9-4D7A-AFBA-6694F857BA0C}" dt="2021-08-04T13:28:15.299" v="135"/>
          <ac:spMkLst>
            <pc:docMk/>
            <pc:sldMk cId="617583789" sldId="266"/>
            <ac:spMk id="6" creationId="{C3445D62-699B-4C82-9150-6DBE4C9938D1}"/>
          </ac:spMkLst>
        </pc:spChg>
        <pc:spChg chg="mod">
          <ac:chgData name="USB - Karla Urbano" userId="49640eb6-1023-4dc2-8dbc-581ce884de84" providerId="ADAL" clId="{C5225C84-8AB9-4D7A-AFBA-6694F857BA0C}" dt="2021-08-04T13:28:39.846" v="139"/>
          <ac:spMkLst>
            <pc:docMk/>
            <pc:sldMk cId="617583789" sldId="266"/>
            <ac:spMk id="8" creationId="{24AE3172-E97F-49AA-B763-6187AB7AA90A}"/>
          </ac:spMkLst>
        </pc:spChg>
        <pc:spChg chg="mod">
          <ac:chgData name="USB - Karla Urbano" userId="49640eb6-1023-4dc2-8dbc-581ce884de84" providerId="ADAL" clId="{C5225C84-8AB9-4D7A-AFBA-6694F857BA0C}" dt="2021-08-04T13:28:27.265" v="137"/>
          <ac:spMkLst>
            <pc:docMk/>
            <pc:sldMk cId="617583789" sldId="266"/>
            <ac:spMk id="15" creationId="{05D9981B-9D8C-4AD5-B92B-752CF71F0747}"/>
          </ac:spMkLst>
        </pc:spChg>
        <pc:spChg chg="mod">
          <ac:chgData name="USB - Karla Urbano" userId="49640eb6-1023-4dc2-8dbc-581ce884de84" providerId="ADAL" clId="{C5225C84-8AB9-4D7A-AFBA-6694F857BA0C}" dt="2021-08-04T13:29:07.859" v="142" actId="1076"/>
          <ac:spMkLst>
            <pc:docMk/>
            <pc:sldMk cId="617583789" sldId="266"/>
            <ac:spMk id="16" creationId="{06DB79D0-1720-4621-AF97-8C3F061C57F4}"/>
          </ac:spMkLst>
        </pc:spChg>
      </pc:sldChg>
      <pc:sldChg chg="modSp">
        <pc:chgData name="USB - Karla Urbano" userId="49640eb6-1023-4dc2-8dbc-581ce884de84" providerId="ADAL" clId="{C5225C84-8AB9-4D7A-AFBA-6694F857BA0C}" dt="2021-08-04T13:12:09.769" v="1" actId="20577"/>
        <pc:sldMkLst>
          <pc:docMk/>
          <pc:sldMk cId="1735922258" sldId="267"/>
        </pc:sldMkLst>
        <pc:spChg chg="mod">
          <ac:chgData name="USB - Karla Urbano" userId="49640eb6-1023-4dc2-8dbc-581ce884de84" providerId="ADAL" clId="{C5225C84-8AB9-4D7A-AFBA-6694F857BA0C}" dt="2021-08-04T13:12:09.769" v="1" actId="20577"/>
          <ac:spMkLst>
            <pc:docMk/>
            <pc:sldMk cId="1735922258" sldId="267"/>
            <ac:spMk id="4" creationId="{81DFAFCF-E452-476B-B45F-D32F3655198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7A01-D3CE-452B-B273-EA87126959F0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C543-F57D-4A7B-9601-C8FCFBBD8D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59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07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91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66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6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420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05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D6926-A7FE-487B-ACCE-0882D241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DE602-3DDB-48F8-AE7D-8593ED22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9769E-5746-43CD-A282-5008AFB3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8AA38-606B-4423-8786-A7717279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DD2AEF-8653-4E7C-98ED-3C45D15E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677FE-F6A8-4F5A-A47F-868F33D1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06E26-CB2F-4161-9DB7-B6EE47463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F8A1EB-F63A-438F-A48D-F28C7F8E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3488D-6BFC-45EC-BC4F-9C06F7C3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14888-3404-49C2-BF02-07160A34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4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FCE5EF-209D-4D2B-9DB1-157EB234A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564C1C-B5E3-433E-A169-F53ABCE45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3ADC48-79DD-402E-835B-0D9A066B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DAF0B5-DBE1-4556-BFB7-CCFECA2B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89F56B-872C-42B9-A0EF-AEB46042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7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9AA7D-C51D-4B5A-BB1E-7CFFD6E3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64F90-B69E-4800-A77E-EF8D0B4C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BCCBD-E23D-4F00-8474-8086DD32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37A84-692F-4C10-AE0C-75BF4316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C95727-DEB9-4611-98FF-311E3DC0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2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A02ED-D87E-40D2-AB7E-C27319D7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D72F92-DA7F-4653-82C8-A4D6858B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857563-4C50-4F7D-A3F0-39A2CE42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2C98DC-295F-4D2B-BCF3-C3228CAD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73139-0B79-4C01-8489-C73D97A8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19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F470C-9C43-4024-AD14-F1940722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3459E-E767-480C-874E-4A80744B8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02EA26-93E5-48DA-9276-8A6947C88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34941-9409-4823-BEED-5BFEB591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5A42E-7179-46C4-8852-A55DC750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9EC911-C47C-4A87-9AF2-F948671A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8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584E-0149-45B5-992E-D3FE090F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E69D7E-9507-409C-9D8E-3DCC7FA5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0171D4-0F8F-4107-9370-B5D46FC9C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AB6149-AA99-48D7-9658-DBCB800FF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FB641A-03D7-4AE8-9E21-574906C34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31FA2D5-318F-4FDA-9EB8-B377529A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6C33A8-031D-4CC9-9892-CDBB445D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3965DC-2C5E-4434-B391-5DF61263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6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EB41B-630B-4DB4-8982-DB8FD212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D4ABA5-5B8A-4D52-BE46-7AA7A7AE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BD7D29-16C5-49E2-8FCF-F4A1F5E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C0D91B-A8A5-4206-96BF-63999695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2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6B5BD9-2F44-4EEE-B4C1-3C2962DB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C54E1C-D482-4683-B557-826BE3C9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33334B-F0EC-4A30-828F-998B86E5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536BF-ED09-468D-B2B8-F6E9C38F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ADCD51-958E-4BEF-8C3E-096D8B65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F968EB-1DB2-4BAC-9524-E9BD19FA5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E942DC-21F7-4E1C-9606-B241CE9E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51ADB0-47AB-4062-BD32-186FE126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541F06-820C-4FB3-89FA-624ADC07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0F39-4FEA-4046-B709-6F6D5C3B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17D212-D47C-4764-9A8D-921BA45C9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B2429E-B57F-4744-B595-ABEC58D3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AD7D4D-D0BB-45C6-BCEB-FE214BE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415B6A-BFDB-4378-B9A8-3F30FC83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539619-C729-4B24-80AA-942B5363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8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D1E681-65B5-47C9-98DF-452AE0E0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D63990-EA1B-4CEE-AC10-B8F1326B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582FC-375F-4E44-BF1F-0E6E01CCC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8FE5-9B3F-4D55-80A3-D0E019D11206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FDA20C-8201-427A-A2B1-56A31E044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D3533-3E46-4398-8E74-52202FDB8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9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C6923F7-0EAA-4776-B5E8-BA7A48D22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306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1DFAFCF-E452-476B-B45F-D32F36551981}"/>
              </a:ext>
            </a:extLst>
          </p:cNvPr>
          <p:cNvSpPr txBox="1"/>
          <p:nvPr/>
        </p:nvSpPr>
        <p:spPr>
          <a:xfrm>
            <a:off x="8371644" y="5237825"/>
            <a:ext cx="2104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3° trimestre 2021</a:t>
            </a:r>
          </a:p>
          <a:p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Lição </a:t>
            </a:r>
            <a:r>
              <a:rPr lang="pt-BR" sz="2400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06</a:t>
            </a:r>
            <a:endParaRPr lang="pt-BR" b="1" dirty="0">
              <a:solidFill>
                <a:srgbClr val="FFD199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592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67093" y="4001758"/>
            <a:ext cx="3070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Porque eles eram especiais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675530" y="3981483"/>
            <a:ext cx="3610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Porque eles testemunhariam de Sua angústia no </a:t>
            </a:r>
            <a:r>
              <a:rPr lang="pt-BR" dirty="0" err="1"/>
              <a:t>Getsêmani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67093" y="5478846"/>
            <a:ext cx="3497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Porque eles nunca se afastavam do Mestre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DC16C539-26B1-4DE7-95DC-0928DF5997BD}"/>
              </a:ext>
            </a:extLst>
          </p:cNvPr>
          <p:cNvSpPr/>
          <p:nvPr/>
        </p:nvSpPr>
        <p:spPr>
          <a:xfrm>
            <a:off x="3207798" y="100982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Por que Jesus escolheu apenas Pedro, Tiago</a:t>
            </a:r>
          </a:p>
          <a:p>
            <a:r>
              <a:rPr lang="pt-BR" b="1" dirty="0">
                <a:latin typeface="MyriadPro-Bold"/>
              </a:rPr>
              <a:t>e João para estar com Ele no monte da</a:t>
            </a:r>
          </a:p>
          <a:p>
            <a:r>
              <a:rPr lang="pt-BR" b="1" dirty="0">
                <a:latin typeface="MyriadPro-Bold"/>
              </a:rPr>
              <a:t>transfiguração?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CA5B411-EF54-4C2C-B677-083D52E1C6A4}"/>
              </a:ext>
            </a:extLst>
          </p:cNvPr>
          <p:cNvSpPr/>
          <p:nvPr/>
        </p:nvSpPr>
        <p:spPr>
          <a:xfrm>
            <a:off x="7675530" y="550608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latin typeface="MyriadPro-Regular"/>
              </a:rPr>
              <a:t>Porque eles teriam mais capacidade de</a:t>
            </a:r>
          </a:p>
          <a:p>
            <a:r>
              <a:rPr lang="pt-BR" dirty="0">
                <a:latin typeface="MyriadPro-Regular"/>
              </a:rPr>
              <a:t>entender o acontecimento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0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304800" y="129512"/>
            <a:ext cx="27962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12751" y="3919515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que esperava Jesus no Céu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09260" y="4058014"/>
            <a:ext cx="3209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triste rejeição do Messias pelos judeus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12751" y="5367588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falta de fé dos discípulos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6DB79D0-1720-4621-AF97-8C3F061C57F4}"/>
              </a:ext>
            </a:extLst>
          </p:cNvPr>
          <p:cNvSpPr txBox="1"/>
          <p:nvPr/>
        </p:nvSpPr>
        <p:spPr>
          <a:xfrm>
            <a:off x="7809260" y="5531096"/>
            <a:ext cx="3457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salvação de cada ser humano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1CD107E-A040-4045-9C79-E88C0F064FD9}"/>
              </a:ext>
            </a:extLst>
          </p:cNvPr>
          <p:cNvSpPr/>
          <p:nvPr/>
        </p:nvSpPr>
        <p:spPr>
          <a:xfrm>
            <a:off x="3243308" y="107491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Qual foi o tema da conversa entre Moisés,</a:t>
            </a:r>
          </a:p>
          <a:p>
            <a:r>
              <a:rPr lang="pt-BR" b="1" dirty="0">
                <a:latin typeface="MyriadPro-Bold"/>
              </a:rPr>
              <a:t>Elias e Jesus?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758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5961" y="1155616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De acordo com o Texto-Chave, qual a primeira</a:t>
            </a:r>
          </a:p>
          <a:p>
            <a:r>
              <a:rPr lang="pt-BR" b="1"/>
              <a:t>condição de Jesus para quem quisesse segui-Lo?</a:t>
            </a:r>
            <a:endParaRPr lang="pt-BR" sz="16600" b="1" dirty="0"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3945971"/>
            <a:ext cx="2913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Tomar sua cruz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40" y="5433288"/>
            <a:ext cx="350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Negar a si mesmo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4014038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Deixar os familiares e amigos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517718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Defender a bandeira do reino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0492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1393" y="891578"/>
            <a:ext cx="6226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 resposta Jesus deu como razão para</a:t>
            </a:r>
          </a:p>
          <a:p>
            <a:r>
              <a:rPr lang="pt-BR" b="1"/>
              <a:t>os discípulos não terem conseguido curar o</a:t>
            </a:r>
          </a:p>
          <a:p>
            <a:r>
              <a:rPr lang="pt-BR" b="1"/>
              <a:t>menino?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39" y="3981483"/>
            <a:ext cx="3374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Eles não estavam unidos como irmãos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39" y="5459921"/>
            <a:ext cx="3599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Isso era algo impossível para seres humanos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5" y="3981483"/>
            <a:ext cx="3116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fé deles era muito pequena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788673" y="545992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Eles precisavam ler mais as Escrituras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48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446348" y="1035849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Com que palavra a lição de segunda-feira</a:t>
            </a:r>
          </a:p>
          <a:p>
            <a:r>
              <a:rPr lang="pt-BR" b="1"/>
              <a:t>resume a vida cristã?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01632" y="3981483"/>
            <a:ext cx="3646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Compromisso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01632" y="5452818"/>
            <a:ext cx="3793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Verdade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904084" y="3981483"/>
            <a:ext cx="35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Honestidade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904084" y="5479605"/>
            <a:ext cx="363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Amor ao próximo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388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1" y="403548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“Este é o Cordeiro de Deus”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41" y="545992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“Ouçam as palavras do Meu Filho”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3092" y="4081648"/>
            <a:ext cx="3551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“Certamente este é o Messias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276954" y="1132867"/>
            <a:ext cx="6241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 afirmação Deus fez sobre Jesus no monte</a:t>
            </a:r>
          </a:p>
          <a:p>
            <a:r>
              <a:rPr lang="pt-BR" b="1"/>
              <a:t>da transfiguração?</a:t>
            </a:r>
            <a:endParaRPr lang="pt-BR" sz="11500" b="1" dirty="0"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720E734-1B5E-4119-A9D8-0C5A316B3DD1}"/>
              </a:ext>
            </a:extLst>
          </p:cNvPr>
          <p:cNvSpPr/>
          <p:nvPr/>
        </p:nvSpPr>
        <p:spPr>
          <a:xfrm>
            <a:off x="7913720" y="5670256"/>
            <a:ext cx="26321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“Este é Meu Filho amado”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88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674651" y="5591319"/>
            <a:ext cx="369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Xenofobia e tolerância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772180" y="5564843"/>
            <a:ext cx="360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Porque só um tolo tentaria fazer isso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6305F5E-206E-4E8E-A2F5-D05502CB7FB1}"/>
              </a:ext>
            </a:extLst>
          </p:cNvPr>
          <p:cNvSpPr/>
          <p:nvPr/>
        </p:nvSpPr>
        <p:spPr>
          <a:xfrm>
            <a:off x="1740850" y="3918238"/>
            <a:ext cx="35959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Porque acreditava-se que elas tinham raízes profundas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39C437CA-3464-42CE-B78F-2307103F32E8}"/>
              </a:ext>
            </a:extLst>
          </p:cNvPr>
          <p:cNvSpPr/>
          <p:nvPr/>
        </p:nvSpPr>
        <p:spPr>
          <a:xfrm>
            <a:off x="3304800" y="10801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Por que no ensinamento judaico “mover</a:t>
            </a:r>
          </a:p>
          <a:p>
            <a:r>
              <a:rPr lang="pt-BR" b="1" dirty="0">
                <a:latin typeface="MyriadPro-Bold"/>
              </a:rPr>
              <a:t>montanhas” representava algo impossível?</a:t>
            </a:r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71E42D4A-106D-482B-BDB1-62EB25CABBBE}"/>
              </a:ext>
            </a:extLst>
          </p:cNvPr>
          <p:cNvSpPr/>
          <p:nvPr/>
        </p:nvSpPr>
        <p:spPr>
          <a:xfrm>
            <a:off x="7575611" y="3981483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600" dirty="0">
                <a:latin typeface="MyriadPro-Regular"/>
              </a:rPr>
              <a:t>Porque a terra era sagrada e não deveria ser</a:t>
            </a:r>
          </a:p>
          <a:p>
            <a:r>
              <a:rPr lang="pt-BR" sz="1600" dirty="0">
                <a:latin typeface="MyriadPro-Regular"/>
              </a:rPr>
              <a:t>transportada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84176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3964497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amor pelo próximo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903637" y="5502865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alegria de viver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502711"/>
            <a:ext cx="3762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arrependimento sincero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592F7D1-A7DC-43F7-B079-3959C26759DF}"/>
              </a:ext>
            </a:extLst>
          </p:cNvPr>
          <p:cNvSpPr/>
          <p:nvPr/>
        </p:nvSpPr>
        <p:spPr>
          <a:xfrm>
            <a:off x="7903637" y="4084471"/>
            <a:ext cx="2905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O espírito de gratidão a Deus</a:t>
            </a:r>
            <a:endParaRPr 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58C9BE2-C697-42DB-86A4-38D7D89117B1}"/>
              </a:ext>
            </a:extLst>
          </p:cNvPr>
          <p:cNvSpPr/>
          <p:nvPr/>
        </p:nvSpPr>
        <p:spPr>
          <a:xfrm>
            <a:off x="3119021" y="10801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Além da leitura da Bíblia e a oração, que outro</a:t>
            </a:r>
          </a:p>
          <a:p>
            <a:r>
              <a:rPr lang="pt-BR" b="1" dirty="0">
                <a:latin typeface="MyriadPro-Bold"/>
              </a:rPr>
              <a:t>elemento ajudará a fé a se desenvolver?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33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439" y="3993858"/>
            <a:ext cx="3585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Cinco pães e dois peixes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51349" y="5452819"/>
            <a:ext cx="2996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Sete pães e dois peixes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E084072-4AAD-40DD-821B-CD5A11AA61ED}"/>
              </a:ext>
            </a:extLst>
          </p:cNvPr>
          <p:cNvSpPr txBox="1"/>
          <p:nvPr/>
        </p:nvSpPr>
        <p:spPr>
          <a:xfrm>
            <a:off x="7859439" y="5452819"/>
            <a:ext cx="336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Três pães e três peixes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9E7BD10F-BA01-45EF-BAEA-CDDFDF925FFC}"/>
              </a:ext>
            </a:extLst>
          </p:cNvPr>
          <p:cNvSpPr/>
          <p:nvPr/>
        </p:nvSpPr>
        <p:spPr>
          <a:xfrm>
            <a:off x="3198920" y="117938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Quantos pães e peixes foram levados até</a:t>
            </a:r>
          </a:p>
          <a:p>
            <a:r>
              <a:rPr lang="pt-BR" b="1" dirty="0">
                <a:latin typeface="MyriadPro-Bold"/>
              </a:rPr>
              <a:t>Jesus na segunda multiplicação de alimento?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DAE9CFA-4D1B-4077-8704-8DF9CC224DCA}"/>
              </a:ext>
            </a:extLst>
          </p:cNvPr>
          <p:cNvSpPr/>
          <p:nvPr/>
        </p:nvSpPr>
        <p:spPr>
          <a:xfrm>
            <a:off x="1951349" y="4084471"/>
            <a:ext cx="2435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Dois pães e cinco peixes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769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794155" y="3877905"/>
            <a:ext cx="359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Cesareia de Filipe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38982" y="4062571"/>
            <a:ext cx="3518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Jerusalém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38982" y="5591319"/>
            <a:ext cx="3518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Fenícia</a:t>
            </a:r>
            <a:endParaRPr lang="pt-BR" sz="199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17248" y="1080172"/>
            <a:ext cx="603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Em que região os discípulos achavam que</a:t>
            </a:r>
          </a:p>
          <a:p>
            <a:r>
              <a:rPr lang="pt-BR" b="1"/>
              <a:t>Jesus estaria livre do ódio dos judeus ou do</a:t>
            </a:r>
          </a:p>
          <a:p>
            <a:r>
              <a:rPr lang="pt-BR" b="1"/>
              <a:t>poder dos romanos?</a:t>
            </a:r>
            <a:endParaRPr lang="pt-BR" sz="4000" b="1" dirty="0"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66FEAC6-3DAC-4BDD-B8E3-51E32E2032E6}"/>
              </a:ext>
            </a:extLst>
          </p:cNvPr>
          <p:cNvSpPr/>
          <p:nvPr/>
        </p:nvSpPr>
        <p:spPr>
          <a:xfrm>
            <a:off x="1873187" y="5644587"/>
            <a:ext cx="12127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Cafarnaum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1830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2874</TotalTime>
  <Words>418</Words>
  <Application>Microsoft Office PowerPoint</Application>
  <PresentationFormat>Widescreen</PresentationFormat>
  <Paragraphs>124</Paragraphs>
  <Slides>11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Aharoni</vt:lpstr>
      <vt:lpstr>Arial</vt:lpstr>
      <vt:lpstr>Arial Nova Cond</vt:lpstr>
      <vt:lpstr>Calibri</vt:lpstr>
      <vt:lpstr>Calibri Light</vt:lpstr>
      <vt:lpstr>MyriadPro-Bold</vt:lpstr>
      <vt:lpstr>MyriadPro-Regular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USB - Camila Requena</dc:creator>
  <cp:lastModifiedBy>USB - Karla Urbano</cp:lastModifiedBy>
  <cp:revision>554</cp:revision>
  <dcterms:created xsi:type="dcterms:W3CDTF">2020-02-20T16:09:54Z</dcterms:created>
  <dcterms:modified xsi:type="dcterms:W3CDTF">2021-08-04T13:31:19Z</dcterms:modified>
</cp:coreProperties>
</file>