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9751" y="1046479"/>
            <a:ext cx="701040" cy="982344"/>
          </a:xfrm>
          <a:custGeom>
            <a:avLst/>
            <a:gdLst/>
            <a:ahLst/>
            <a:cxnLst/>
            <a:rect l="l" t="t" r="r" b="b"/>
            <a:pathLst>
              <a:path w="701039" h="982344">
                <a:moveTo>
                  <a:pt x="640638" y="0"/>
                </a:moveTo>
                <a:lnTo>
                  <a:pt x="373176" y="0"/>
                </a:lnTo>
                <a:lnTo>
                  <a:pt x="172770" y="247015"/>
                </a:lnTo>
                <a:lnTo>
                  <a:pt x="137612" y="291514"/>
                </a:lnTo>
                <a:lnTo>
                  <a:pt x="106968" y="332808"/>
                </a:lnTo>
                <a:lnTo>
                  <a:pt x="80841" y="370888"/>
                </a:lnTo>
                <a:lnTo>
                  <a:pt x="59234" y="405750"/>
                </a:lnTo>
                <a:lnTo>
                  <a:pt x="23708" y="481083"/>
                </a:lnTo>
                <a:lnTo>
                  <a:pt x="10536" y="525684"/>
                </a:lnTo>
                <a:lnTo>
                  <a:pt x="2633" y="571190"/>
                </a:lnTo>
                <a:lnTo>
                  <a:pt x="0" y="617601"/>
                </a:lnTo>
                <a:lnTo>
                  <a:pt x="2817" y="671332"/>
                </a:lnTo>
                <a:lnTo>
                  <a:pt x="11268" y="721402"/>
                </a:lnTo>
                <a:lnTo>
                  <a:pt x="25352" y="767810"/>
                </a:lnTo>
                <a:lnTo>
                  <a:pt x="45069" y="810556"/>
                </a:lnTo>
                <a:lnTo>
                  <a:pt x="70417" y="849640"/>
                </a:lnTo>
                <a:lnTo>
                  <a:pt x="101396" y="885063"/>
                </a:lnTo>
                <a:lnTo>
                  <a:pt x="142513" y="919901"/>
                </a:lnTo>
                <a:lnTo>
                  <a:pt x="187677" y="946998"/>
                </a:lnTo>
                <a:lnTo>
                  <a:pt x="236883" y="966353"/>
                </a:lnTo>
                <a:lnTo>
                  <a:pt x="290124" y="977966"/>
                </a:lnTo>
                <a:lnTo>
                  <a:pt x="347395" y="981837"/>
                </a:lnTo>
                <a:lnTo>
                  <a:pt x="396354" y="979202"/>
                </a:lnTo>
                <a:lnTo>
                  <a:pt x="442391" y="971300"/>
                </a:lnTo>
                <a:lnTo>
                  <a:pt x="485508" y="958135"/>
                </a:lnTo>
                <a:lnTo>
                  <a:pt x="525703" y="939710"/>
                </a:lnTo>
                <a:lnTo>
                  <a:pt x="562978" y="916029"/>
                </a:lnTo>
                <a:lnTo>
                  <a:pt x="597331" y="887095"/>
                </a:lnTo>
                <a:lnTo>
                  <a:pt x="628987" y="851174"/>
                </a:lnTo>
                <a:lnTo>
                  <a:pt x="654872" y="811482"/>
                </a:lnTo>
                <a:lnTo>
                  <a:pt x="674992" y="768016"/>
                </a:lnTo>
                <a:lnTo>
                  <a:pt x="678172" y="757555"/>
                </a:lnTo>
                <a:lnTo>
                  <a:pt x="351459" y="757555"/>
                </a:lnTo>
                <a:lnTo>
                  <a:pt x="326976" y="755249"/>
                </a:lnTo>
                <a:lnTo>
                  <a:pt x="283058" y="736873"/>
                </a:lnTo>
                <a:lnTo>
                  <a:pt x="247313" y="701609"/>
                </a:lnTo>
                <a:lnTo>
                  <a:pt x="228696" y="657933"/>
                </a:lnTo>
                <a:lnTo>
                  <a:pt x="226364" y="633476"/>
                </a:lnTo>
                <a:lnTo>
                  <a:pt x="228696" y="608591"/>
                </a:lnTo>
                <a:lnTo>
                  <a:pt x="247313" y="564395"/>
                </a:lnTo>
                <a:lnTo>
                  <a:pt x="283058" y="529082"/>
                </a:lnTo>
                <a:lnTo>
                  <a:pt x="326976" y="510794"/>
                </a:lnTo>
                <a:lnTo>
                  <a:pt x="351459" y="508508"/>
                </a:lnTo>
                <a:lnTo>
                  <a:pt x="684191" y="508508"/>
                </a:lnTo>
                <a:lnTo>
                  <a:pt x="665833" y="465895"/>
                </a:lnTo>
                <a:lnTo>
                  <a:pt x="638592" y="425295"/>
                </a:lnTo>
                <a:lnTo>
                  <a:pt x="603554" y="389255"/>
                </a:lnTo>
                <a:lnTo>
                  <a:pt x="569140" y="363349"/>
                </a:lnTo>
                <a:lnTo>
                  <a:pt x="530965" y="341722"/>
                </a:lnTo>
                <a:lnTo>
                  <a:pt x="489017" y="324387"/>
                </a:lnTo>
                <a:lnTo>
                  <a:pt x="443282" y="311356"/>
                </a:lnTo>
                <a:lnTo>
                  <a:pt x="393750" y="302641"/>
                </a:lnTo>
                <a:lnTo>
                  <a:pt x="640638" y="0"/>
                </a:lnTo>
                <a:close/>
              </a:path>
              <a:path w="701039" h="982344">
                <a:moveTo>
                  <a:pt x="684191" y="508508"/>
                </a:moveTo>
                <a:lnTo>
                  <a:pt x="351459" y="508508"/>
                </a:lnTo>
                <a:lnTo>
                  <a:pt x="375943" y="510794"/>
                </a:lnTo>
                <a:lnTo>
                  <a:pt x="398735" y="517652"/>
                </a:lnTo>
                <a:lnTo>
                  <a:pt x="439343" y="545084"/>
                </a:lnTo>
                <a:lnTo>
                  <a:pt x="467236" y="585565"/>
                </a:lnTo>
                <a:lnTo>
                  <a:pt x="476554" y="633476"/>
                </a:lnTo>
                <a:lnTo>
                  <a:pt x="474223" y="657933"/>
                </a:lnTo>
                <a:lnTo>
                  <a:pt x="455605" y="701609"/>
                </a:lnTo>
                <a:lnTo>
                  <a:pt x="419861" y="736873"/>
                </a:lnTo>
                <a:lnTo>
                  <a:pt x="375943" y="755249"/>
                </a:lnTo>
                <a:lnTo>
                  <a:pt x="351459" y="757555"/>
                </a:lnTo>
                <a:lnTo>
                  <a:pt x="678172" y="757555"/>
                </a:lnTo>
                <a:lnTo>
                  <a:pt x="689355" y="720772"/>
                </a:lnTo>
                <a:lnTo>
                  <a:pt x="697967" y="669745"/>
                </a:lnTo>
                <a:lnTo>
                  <a:pt x="700836" y="614934"/>
                </a:lnTo>
                <a:lnTo>
                  <a:pt x="696949" y="560727"/>
                </a:lnTo>
                <a:lnTo>
                  <a:pt x="685283" y="511043"/>
                </a:lnTo>
                <a:lnTo>
                  <a:pt x="684191" y="508508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09751" y="1046479"/>
            <a:ext cx="701040" cy="982344"/>
          </a:xfrm>
          <a:custGeom>
            <a:avLst/>
            <a:gdLst/>
            <a:ahLst/>
            <a:cxnLst/>
            <a:rect l="l" t="t" r="r" b="b"/>
            <a:pathLst>
              <a:path w="701039" h="982344">
                <a:moveTo>
                  <a:pt x="351459" y="508508"/>
                </a:moveTo>
                <a:lnTo>
                  <a:pt x="304184" y="517652"/>
                </a:lnTo>
                <a:lnTo>
                  <a:pt x="263575" y="545084"/>
                </a:lnTo>
                <a:lnTo>
                  <a:pt x="235683" y="585565"/>
                </a:lnTo>
                <a:lnTo>
                  <a:pt x="226364" y="633476"/>
                </a:lnTo>
                <a:lnTo>
                  <a:pt x="228696" y="657933"/>
                </a:lnTo>
                <a:lnTo>
                  <a:pt x="247313" y="701609"/>
                </a:lnTo>
                <a:lnTo>
                  <a:pt x="283058" y="736873"/>
                </a:lnTo>
                <a:lnTo>
                  <a:pt x="326976" y="755249"/>
                </a:lnTo>
                <a:lnTo>
                  <a:pt x="351459" y="757555"/>
                </a:lnTo>
                <a:lnTo>
                  <a:pt x="375943" y="755249"/>
                </a:lnTo>
                <a:lnTo>
                  <a:pt x="419861" y="736873"/>
                </a:lnTo>
                <a:lnTo>
                  <a:pt x="455605" y="701609"/>
                </a:lnTo>
                <a:lnTo>
                  <a:pt x="474223" y="657933"/>
                </a:lnTo>
                <a:lnTo>
                  <a:pt x="476554" y="633476"/>
                </a:lnTo>
                <a:lnTo>
                  <a:pt x="474223" y="608591"/>
                </a:lnTo>
                <a:lnTo>
                  <a:pt x="455605" y="564395"/>
                </a:lnTo>
                <a:lnTo>
                  <a:pt x="419861" y="529082"/>
                </a:lnTo>
                <a:lnTo>
                  <a:pt x="375943" y="510794"/>
                </a:lnTo>
                <a:lnTo>
                  <a:pt x="351459" y="508508"/>
                </a:lnTo>
                <a:close/>
              </a:path>
              <a:path w="701039" h="982344">
                <a:moveTo>
                  <a:pt x="373176" y="0"/>
                </a:moveTo>
                <a:lnTo>
                  <a:pt x="640638" y="0"/>
                </a:lnTo>
                <a:lnTo>
                  <a:pt x="393750" y="302641"/>
                </a:lnTo>
                <a:lnTo>
                  <a:pt x="443282" y="311356"/>
                </a:lnTo>
                <a:lnTo>
                  <a:pt x="489017" y="324387"/>
                </a:lnTo>
                <a:lnTo>
                  <a:pt x="530965" y="341722"/>
                </a:lnTo>
                <a:lnTo>
                  <a:pt x="569140" y="363349"/>
                </a:lnTo>
                <a:lnTo>
                  <a:pt x="603554" y="389255"/>
                </a:lnTo>
                <a:lnTo>
                  <a:pt x="638592" y="425295"/>
                </a:lnTo>
                <a:lnTo>
                  <a:pt x="665833" y="465895"/>
                </a:lnTo>
                <a:lnTo>
                  <a:pt x="685283" y="511043"/>
                </a:lnTo>
                <a:lnTo>
                  <a:pt x="696949" y="560727"/>
                </a:lnTo>
                <a:lnTo>
                  <a:pt x="700836" y="614934"/>
                </a:lnTo>
                <a:lnTo>
                  <a:pt x="697967" y="669745"/>
                </a:lnTo>
                <a:lnTo>
                  <a:pt x="689355" y="720772"/>
                </a:lnTo>
                <a:lnTo>
                  <a:pt x="674992" y="768016"/>
                </a:lnTo>
                <a:lnTo>
                  <a:pt x="654872" y="811482"/>
                </a:lnTo>
                <a:lnTo>
                  <a:pt x="628987" y="851174"/>
                </a:lnTo>
                <a:lnTo>
                  <a:pt x="597331" y="887095"/>
                </a:lnTo>
                <a:lnTo>
                  <a:pt x="562978" y="916029"/>
                </a:lnTo>
                <a:lnTo>
                  <a:pt x="525703" y="939710"/>
                </a:lnTo>
                <a:lnTo>
                  <a:pt x="485508" y="958135"/>
                </a:lnTo>
                <a:lnTo>
                  <a:pt x="442391" y="971300"/>
                </a:lnTo>
                <a:lnTo>
                  <a:pt x="396354" y="979202"/>
                </a:lnTo>
                <a:lnTo>
                  <a:pt x="347395" y="981837"/>
                </a:lnTo>
                <a:lnTo>
                  <a:pt x="290124" y="977966"/>
                </a:lnTo>
                <a:lnTo>
                  <a:pt x="236883" y="966353"/>
                </a:lnTo>
                <a:lnTo>
                  <a:pt x="187677" y="946998"/>
                </a:lnTo>
                <a:lnTo>
                  <a:pt x="142513" y="919901"/>
                </a:lnTo>
                <a:lnTo>
                  <a:pt x="101396" y="885063"/>
                </a:lnTo>
                <a:lnTo>
                  <a:pt x="70417" y="849640"/>
                </a:lnTo>
                <a:lnTo>
                  <a:pt x="45069" y="810556"/>
                </a:lnTo>
                <a:lnTo>
                  <a:pt x="25352" y="767810"/>
                </a:lnTo>
                <a:lnTo>
                  <a:pt x="11268" y="721402"/>
                </a:lnTo>
                <a:lnTo>
                  <a:pt x="2817" y="671332"/>
                </a:lnTo>
                <a:lnTo>
                  <a:pt x="0" y="617601"/>
                </a:lnTo>
                <a:lnTo>
                  <a:pt x="2633" y="571190"/>
                </a:lnTo>
                <a:lnTo>
                  <a:pt x="10536" y="525684"/>
                </a:lnTo>
                <a:lnTo>
                  <a:pt x="23708" y="481083"/>
                </a:lnTo>
                <a:lnTo>
                  <a:pt x="42151" y="437388"/>
                </a:lnTo>
                <a:lnTo>
                  <a:pt x="80841" y="370888"/>
                </a:lnTo>
                <a:lnTo>
                  <a:pt x="106968" y="332808"/>
                </a:lnTo>
                <a:lnTo>
                  <a:pt x="137612" y="291514"/>
                </a:lnTo>
                <a:lnTo>
                  <a:pt x="172770" y="247015"/>
                </a:lnTo>
                <a:lnTo>
                  <a:pt x="373176" y="0"/>
                </a:lnTo>
                <a:close/>
              </a:path>
            </a:pathLst>
          </a:custGeom>
          <a:ln w="2286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3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05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46223" y="4020692"/>
            <a:ext cx="245491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pregou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>
                <a:latin typeface="Calibri"/>
                <a:cs typeface="Calibri"/>
              </a:rPr>
              <a:t> 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povo</a:t>
            </a:r>
            <a:r>
              <a:rPr dirty="0" sz="1800" spc="-5">
                <a:latin typeface="Calibri"/>
                <a:cs typeface="Calibri"/>
              </a:rPr>
              <a:t> de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Sicar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55381" y="4000245"/>
            <a:ext cx="343852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repreendeu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 spc="-10">
                <a:latin typeface="Calibri"/>
                <a:cs typeface="Calibri"/>
              </a:rPr>
              <a:t>fariseus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mestres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 lei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6223" y="5501132"/>
            <a:ext cx="3136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ordenou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estrangeiros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69107" y="1018159"/>
            <a:ext cx="4351020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Além de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recompensar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fé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centurião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Cafarnaum,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outra prova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 tinha dado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não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compartilhava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intolerância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dos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judeus?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755381" y="5471566"/>
            <a:ext cx="383603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ensinou </a:t>
            </a:r>
            <a:r>
              <a:rPr dirty="0" sz="1800">
                <a:latin typeface="Calibri"/>
                <a:cs typeface="Calibri"/>
              </a:rPr>
              <a:t>aos </a:t>
            </a:r>
            <a:r>
              <a:rPr dirty="0" sz="1800" spc="-5">
                <a:latin typeface="Calibri"/>
                <a:cs typeface="Calibri"/>
              </a:rPr>
              <a:t>discípulos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tratar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0">
                <a:latin typeface="Calibri"/>
                <a:cs typeface="Calibri"/>
              </a:rPr>
              <a:t>pagãos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91614" y="3941445"/>
            <a:ext cx="32588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exclusivismo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alguns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religiosos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88985" y="4079875"/>
            <a:ext cx="30206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desobedientes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irreverentes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991614" y="5389879"/>
            <a:ext cx="86169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castas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8985" y="5435904"/>
            <a:ext cx="2097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desprezo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521202" y="1147953"/>
            <a:ext cx="35032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esta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história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revelou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Deus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aborrece?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860"/>
            <a:ext cx="436689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mulher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respondeu</a:t>
            </a:r>
            <a:r>
              <a:rPr dirty="0" spc="-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justificar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seu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pedido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4940"/>
            <a:ext cx="253936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80">
                <a:latin typeface="Calibri"/>
                <a:cs typeface="Calibri"/>
              </a:rPr>
              <a:t>“A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salvação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também</a:t>
            </a:r>
            <a:r>
              <a:rPr dirty="0" sz="1800">
                <a:latin typeface="Calibri"/>
                <a:cs typeface="Calibri"/>
              </a:rPr>
              <a:t> é</a:t>
            </a:r>
            <a:r>
              <a:rPr dirty="0" sz="1800" spc="-10">
                <a:latin typeface="Calibri"/>
                <a:cs typeface="Calibri"/>
              </a:rPr>
              <a:t> para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gentios”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52059"/>
            <a:ext cx="331533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“Tenha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misericórdia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 </a:t>
            </a:r>
            <a:r>
              <a:rPr dirty="0" sz="1800">
                <a:latin typeface="Calibri"/>
                <a:cs typeface="Calibri"/>
              </a:rPr>
              <a:t>minha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filha,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Senhor!”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32884"/>
            <a:ext cx="273240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“Os </a:t>
            </a:r>
            <a:r>
              <a:rPr dirty="0" sz="1800" spc="-5">
                <a:latin typeface="Calibri"/>
                <a:cs typeface="Calibri"/>
              </a:rPr>
              <a:t>cachorrinhos </a:t>
            </a:r>
            <a:r>
              <a:rPr dirty="0" sz="1800" spc="-10">
                <a:latin typeface="Calibri"/>
                <a:cs typeface="Calibri"/>
              </a:rPr>
              <a:t>comem </a:t>
            </a:r>
            <a:r>
              <a:rPr dirty="0" sz="1800" spc="-5">
                <a:latin typeface="Calibri"/>
                <a:cs typeface="Calibri"/>
              </a:rPr>
              <a:t>das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migalhas”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539536"/>
            <a:ext cx="3437254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“Os</a:t>
            </a:r>
            <a:r>
              <a:rPr dirty="0" sz="1800" spc="-5">
                <a:latin typeface="Calibri"/>
                <a:cs typeface="Calibri"/>
              </a:rPr>
              <a:t> judeus</a:t>
            </a:r>
            <a:r>
              <a:rPr dirty="0" sz="1800" spc="-10">
                <a:latin typeface="Calibri"/>
                <a:cs typeface="Calibri"/>
              </a:rPr>
              <a:t> precisam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mais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justos”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0630" y="909573"/>
            <a:ext cx="386143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que os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sugeriram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Jesus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fizesse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relação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</a:t>
            </a:r>
            <a:r>
              <a:rPr dirty="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mulher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estrangeira?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4003294"/>
            <a:ext cx="30607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10">
                <a:latin typeface="Calibri"/>
                <a:cs typeface="Calibri"/>
              </a:rPr>
              <a:t>realizasse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logo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milagre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2234"/>
            <a:ext cx="26663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mandasse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embora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3294"/>
            <a:ext cx="18364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-5">
                <a:latin typeface="Calibri"/>
                <a:cs typeface="Calibri"/>
              </a:rPr>
              <a:t> Ele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ignorasse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479186"/>
            <a:ext cx="306895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10">
                <a:latin typeface="Calibri"/>
                <a:cs typeface="Calibri"/>
              </a:rPr>
              <a:t>solicitasse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presença </a:t>
            </a:r>
            <a:r>
              <a:rPr dirty="0" sz="1800">
                <a:latin typeface="Calibri"/>
                <a:cs typeface="Calibri"/>
              </a:rPr>
              <a:t>da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filha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dela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4100"/>
            <a:ext cx="444055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prova,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mencionada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lição,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mulher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deu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ela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reconhecia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Messias?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80692" y="4003294"/>
            <a:ext cx="26231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exigiu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cura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filha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0692" y="5471566"/>
            <a:ext cx="332994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Ela</a:t>
            </a:r>
            <a:r>
              <a:rPr dirty="0" sz="1800">
                <a:latin typeface="Calibri"/>
                <a:cs typeface="Calibri"/>
              </a:rPr>
              <a:t> andou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uma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grande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distância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até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0245"/>
            <a:ext cx="321119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 importou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atitude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 discípulos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83981" y="5501436"/>
            <a:ext cx="302895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Ela</a:t>
            </a:r>
            <a:r>
              <a:rPr dirty="0" sz="1800">
                <a:latin typeface="Calibri"/>
                <a:cs typeface="Calibri"/>
              </a:rPr>
              <a:t> 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chamou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“Filho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Davi”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57145" y="4057269"/>
            <a:ext cx="1267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lei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judaica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7145" y="5482234"/>
            <a:ext cx="22117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Nos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escritos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Maomé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2956" y="4100576"/>
            <a:ext cx="253746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Nos </a:t>
            </a:r>
            <a:r>
              <a:rPr dirty="0" sz="1800" spc="-10">
                <a:latin typeface="Calibri"/>
                <a:cs typeface="Calibri"/>
              </a:rPr>
              <a:t>fenômenos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poder da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natureza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56228" y="1154048"/>
            <a:ext cx="3491229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baseava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religião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fenícia?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000492" y="5610555"/>
            <a:ext cx="1137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Talmude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8198357" y="5613603"/>
            <a:ext cx="21056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Xenofobia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tolerância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108707" y="5551728"/>
            <a:ext cx="17608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Autoconfiança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fé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27238" y="4138929"/>
            <a:ext cx="25222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Misoginia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estrangeirismo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560826" y="976960"/>
            <a:ext cx="4137025" cy="8496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duas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palavras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lição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quinta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apresentou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como sendo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comuns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nossos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dias,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mas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muitas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vezes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mal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aplicadas?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119122" y="4001770"/>
            <a:ext cx="2440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Preconceito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intolerância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2370" y="3985971"/>
            <a:ext cx="213931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religião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 </a:t>
            </a:r>
            <a:r>
              <a:rPr dirty="0" sz="1800" spc="-15">
                <a:latin typeface="Calibri"/>
                <a:cs typeface="Calibri"/>
              </a:rPr>
              <a:t>professa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3473" y="5525211"/>
            <a:ext cx="20688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Sua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escolha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individual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5" name="object 5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8" name="object 8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3" name="object 13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6" name="object 16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952370" y="5524906"/>
            <a:ext cx="1924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lugar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onde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nasceu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69107" y="1003808"/>
            <a:ext cx="415099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foi </a:t>
            </a:r>
            <a:r>
              <a:rPr dirty="0" sz="1800" b="1">
                <a:latin typeface="Calibri"/>
                <a:cs typeface="Calibri"/>
              </a:rPr>
              <a:t>mencionado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na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seção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30" b="1">
                <a:latin typeface="Calibri"/>
                <a:cs typeface="Calibri"/>
              </a:rPr>
              <a:t>“Além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Estudo”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como empecilho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para </a:t>
            </a: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pessoa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não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participar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da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promessa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Cristo?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83473" y="4103370"/>
            <a:ext cx="31197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má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compreensão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-5">
                <a:latin typeface="Calibri"/>
                <a:cs typeface="Calibri"/>
              </a:rPr>
              <a:t> evangelho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9278" y="4015867"/>
            <a:ext cx="1320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Éfeso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Tiatira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030348" y="5474614"/>
            <a:ext cx="118491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Tiro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Sidom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9278" y="5474614"/>
            <a:ext cx="1809114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Esmirna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Pérgamo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42564" y="1138809"/>
            <a:ext cx="431228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cidades,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templos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pagãos,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Jesus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avistou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depois 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chegar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fronteira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Fenícia?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056892" y="4024629"/>
            <a:ext cx="18973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Sardes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Macedônia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873123" y="3896614"/>
            <a:ext cx="3286760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oportunidade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provar </a:t>
            </a:r>
            <a:r>
              <a:rPr dirty="0" sz="1800" spc="-5">
                <a:latin typeface="Calibri"/>
                <a:cs typeface="Calibri"/>
              </a:rPr>
              <a:t>sua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50">
                <a:latin typeface="Calibri"/>
                <a:cs typeface="Calibri"/>
              </a:rPr>
              <a:t>fé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7838" y="4097858"/>
            <a:ext cx="10572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Compaixão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18831" y="5613603"/>
            <a:ext cx="11258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once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96488" y="1098296"/>
            <a:ext cx="439674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que 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mulher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enxergou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comparação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feita </a:t>
            </a:r>
            <a:r>
              <a:rPr dirty="0" spc="-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por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73123" y="5610555"/>
            <a:ext cx="11398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Adve</a:t>
            </a:r>
            <a:r>
              <a:rPr dirty="0" sz="1800" spc="-5">
                <a:latin typeface="Calibri"/>
                <a:cs typeface="Calibri"/>
              </a:rPr>
              <a:t>r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ê</a:t>
            </a:r>
            <a:r>
              <a:rPr dirty="0" sz="1800" spc="5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2021-07-30T00:02:49Z</dcterms:created>
  <dcterms:modified xsi:type="dcterms:W3CDTF">2021-07-30T00:02:49Z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2021-07-28T00:00:00Z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2021-07-30T00:00:00Z</vt:filetime>
  </property>
</Properties>
</file>