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03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4001758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isso resultaria em violência e revolta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675530" y="4001758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os romanos se revoltariam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78846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os judeus não queriam aceitá-Lo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5AA4538-7763-46A7-916A-9E2E3BFB43F4}"/>
              </a:ext>
            </a:extLst>
          </p:cNvPr>
          <p:cNvSpPr/>
          <p:nvPr/>
        </p:nvSpPr>
        <p:spPr>
          <a:xfrm>
            <a:off x="3252187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Jesus não aceitou que O coroassem</a:t>
            </a:r>
          </a:p>
          <a:p>
            <a:r>
              <a:rPr lang="pt-BR" b="1" dirty="0">
                <a:latin typeface="MyriadPro-Bold"/>
              </a:rPr>
              <a:t>rei de Israel?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A346350-F50E-4112-A9F2-C585AB72CD63}"/>
              </a:ext>
            </a:extLst>
          </p:cNvPr>
          <p:cNvSpPr/>
          <p:nvPr/>
        </p:nvSpPr>
        <p:spPr>
          <a:xfrm>
            <a:off x="7627652" y="5591319"/>
            <a:ext cx="3441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Porque os sacerdotes O criticariam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2751" y="39195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À meia- noite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Às 3 horas da manhã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2751" y="5367588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Às 2 horas da manhã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413755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Às 5 horas da manhã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4DB4C96-43B6-48F0-A76A-C731C30EFD15}"/>
              </a:ext>
            </a:extLst>
          </p:cNvPr>
          <p:cNvSpPr/>
          <p:nvPr/>
        </p:nvSpPr>
        <p:spPr>
          <a:xfrm>
            <a:off x="3441836" y="11971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Até que horas os discípulos remaram quando</a:t>
            </a:r>
          </a:p>
          <a:p>
            <a:r>
              <a:rPr lang="pt-BR" b="1" dirty="0">
                <a:latin typeface="MyriadPro-Bold"/>
              </a:rPr>
              <a:t>a tempestade veio sobre eles?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 que os</a:t>
            </a:r>
          </a:p>
          <a:p>
            <a:r>
              <a:rPr lang="pt-BR" b="1"/>
              <a:t>discípulos fizeram quando voltaram da</a:t>
            </a:r>
          </a:p>
          <a:p>
            <a:r>
              <a:rPr lang="pt-BR" b="1"/>
              <a:t>viagem missionária?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Pediram para descansar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Relataram o que tinham feito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Visitaram seus familiares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Foram ao templo para agradecer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Betsaida era a cidade natal de que discípulos?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Tiago, João e Natanael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Pedro, André e Filipe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André, Tiago e Judas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5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João, Pedro e Mateus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expressão Marcos usou para se</a:t>
            </a:r>
          </a:p>
          <a:p>
            <a:r>
              <a:rPr lang="pt-BR" b="1"/>
              <a:t>referir aos discípulos como sinal de maior</a:t>
            </a:r>
          </a:p>
          <a:p>
            <a:r>
              <a:rPr lang="pt-BR" b="1"/>
              <a:t>responsabilidade?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Enviados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Embaixadores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Apóstolos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04084" y="5479605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Amigos do Mestre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393531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Descansar na grama verdinha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1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Espalhar a mensagem da salvação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43193" y="3878474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Contar para todo mundo que Jesus era o Messias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Depois do milagre da multiplicação dos</a:t>
            </a:r>
          </a:p>
          <a:p>
            <a:r>
              <a:rPr lang="pt-BR" b="1"/>
              <a:t>pães e peixes, o que os discípulos e o povo</a:t>
            </a:r>
          </a:p>
          <a:p>
            <a:r>
              <a:rPr lang="pt-BR" b="1"/>
              <a:t>quiseram fazer?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4D875C2-F1A6-4769-B170-679E58560370}"/>
              </a:ext>
            </a:extLst>
          </p:cNvPr>
          <p:cNvSpPr/>
          <p:nvPr/>
        </p:nvSpPr>
        <p:spPr>
          <a:xfrm>
            <a:off x="7743193" y="5606829"/>
            <a:ext cx="2824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Proclamar Jesus rei de Israel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016534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Dos babilônios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Dos romanos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CBD2DB4-6EBF-4AE7-BCE6-9767EEAFEDCC}"/>
              </a:ext>
            </a:extLst>
          </p:cNvPr>
          <p:cNvSpPr/>
          <p:nvPr/>
        </p:nvSpPr>
        <p:spPr>
          <a:xfrm>
            <a:off x="3216489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A imortalidade da alma era uma crença</a:t>
            </a:r>
          </a:p>
          <a:p>
            <a:r>
              <a:rPr lang="pt-BR" b="1" dirty="0">
                <a:latin typeface="MyriadPro-Bold"/>
              </a:rPr>
              <a:t>comum herdada de que povo?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23394BB-140B-4B1E-8F65-9C333900D599}"/>
              </a:ext>
            </a:extLst>
          </p:cNvPr>
          <p:cNvSpPr/>
          <p:nvPr/>
        </p:nvSpPr>
        <p:spPr>
          <a:xfrm>
            <a:off x="1920921" y="4131998"/>
            <a:ext cx="1212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Dos gregos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A4F1F89-74DB-4EA0-ABBD-71655CF74E3E}"/>
              </a:ext>
            </a:extLst>
          </p:cNvPr>
          <p:cNvSpPr/>
          <p:nvPr/>
        </p:nvSpPr>
        <p:spPr>
          <a:xfrm>
            <a:off x="7906527" y="3947332"/>
            <a:ext cx="140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Dos católicos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99344" y="399746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estava ficando tarde e logo escureceria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42331" y="550271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as autoridades romanas estavam chegando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02711"/>
            <a:ext cx="376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a multidão estava aumentando demais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779C41A-1D5E-4778-9BA0-7228DD7527C7}"/>
              </a:ext>
            </a:extLst>
          </p:cNvPr>
          <p:cNvSpPr/>
          <p:nvPr/>
        </p:nvSpPr>
        <p:spPr>
          <a:xfrm>
            <a:off x="3216676" y="103212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Jesus mandou que os discípulos</a:t>
            </a:r>
          </a:p>
          <a:p>
            <a:r>
              <a:rPr lang="pt-BR" b="1" dirty="0">
                <a:latin typeface="MyriadPro-Bold"/>
              </a:rPr>
              <a:t>pegassem o barco e voltassem para</a:t>
            </a:r>
          </a:p>
          <a:p>
            <a:r>
              <a:rPr lang="pt-BR" b="1" dirty="0">
                <a:latin typeface="MyriadPro-Bold"/>
              </a:rPr>
              <a:t>Cafarnaum?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82B6203-E134-499E-BE1E-790D9E632287}"/>
              </a:ext>
            </a:extLst>
          </p:cNvPr>
          <p:cNvSpPr/>
          <p:nvPr/>
        </p:nvSpPr>
        <p:spPr>
          <a:xfrm>
            <a:off x="7742331" y="3945971"/>
            <a:ext cx="4127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Porque eles estavam se apoiando no próprio entendimento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estava arrependido de seus pecados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349" y="5452819"/>
            <a:ext cx="299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queria ver se era João Batista ressuscitado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452819"/>
            <a:ext cx="336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planejava mandar prender o novo Mestre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1B4D98D-89C9-4F53-B0BD-8C715D36BB02}"/>
              </a:ext>
            </a:extLst>
          </p:cNvPr>
          <p:cNvSpPr/>
          <p:nvPr/>
        </p:nvSpPr>
        <p:spPr>
          <a:xfrm>
            <a:off x="3234675" y="1218672"/>
            <a:ext cx="3592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Por que Herodes desejou ver Jesus?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EFD26A6-99B2-483E-84D5-53C90CD921FC}"/>
              </a:ext>
            </a:extLst>
          </p:cNvPr>
          <p:cNvSpPr/>
          <p:nvPr/>
        </p:nvSpPr>
        <p:spPr>
          <a:xfrm>
            <a:off x="1977983" y="4084471"/>
            <a:ext cx="2574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Ele estava apenas curioso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760419" y="4084471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deveriam formar uma fila única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67961" y="4076336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As mulheres e crianças seriam servidas primeiro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67961" y="5523840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As pessoas deveriam se sentar em grupos de 50 e de 100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orientação Jesus deu aos discípulos para</a:t>
            </a:r>
          </a:p>
          <a:p>
            <a:r>
              <a:rPr lang="pt-BR" b="1"/>
              <a:t>organizar a multidão antes de multiplicar o</a:t>
            </a:r>
          </a:p>
          <a:p>
            <a:r>
              <a:rPr lang="pt-BR" b="1"/>
              <a:t>alimento?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02C5B0-34F0-480A-B360-116AEFB6D30D}"/>
              </a:ext>
            </a:extLst>
          </p:cNvPr>
          <p:cNvSpPr/>
          <p:nvPr/>
        </p:nvSpPr>
        <p:spPr>
          <a:xfrm>
            <a:off x="1719031" y="5523840"/>
            <a:ext cx="4155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As pessoas deveriam se juntar por famílias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400</Words>
  <Application>Microsoft Office PowerPoint</Application>
  <PresentationFormat>Widescreen</PresentationFormat>
  <Paragraphs>122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Karla Urbano</cp:lastModifiedBy>
  <cp:revision>533</cp:revision>
  <dcterms:created xsi:type="dcterms:W3CDTF">2020-02-20T16:09:54Z</dcterms:created>
  <dcterms:modified xsi:type="dcterms:W3CDTF">2021-07-13T13:23:41Z</dcterms:modified>
</cp:coreProperties>
</file>