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7833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3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</a:t>
            </a:r>
            <a:r>
              <a:rPr dirty="0" cap="small" sz="2400" spc="-345"/>
              <a:t>2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6223" y="4020692"/>
            <a:ext cx="277431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 </a:t>
            </a:r>
            <a:r>
              <a:rPr dirty="0" sz="1800">
                <a:latin typeface="Calibri"/>
                <a:cs typeface="Calibri"/>
              </a:rPr>
              <a:t>eles </a:t>
            </a:r>
            <a:r>
              <a:rPr dirty="0" sz="1800" spc="-5">
                <a:latin typeface="Calibri"/>
                <a:cs typeface="Calibri"/>
              </a:rPr>
              <a:t>seriam libertados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55128" y="4020692"/>
            <a:ext cx="27057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5">
                <a:latin typeface="Calibri"/>
                <a:cs typeface="Calibri"/>
              </a:rPr>
              <a:t> pessoas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convencem 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argumentos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6223" y="5501132"/>
            <a:ext cx="2983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isso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só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pioraria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coisas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55128" y="5525211"/>
            <a:ext cx="377444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Espírito Santo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lembraria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verdades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necessárias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69107" y="1121155"/>
            <a:ext cx="431482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Por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os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não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precisariam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preparar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um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discurso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fossem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levados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julgamento?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91614" y="3941445"/>
            <a:ext cx="239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colegas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trabalho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8985" y="4079875"/>
            <a:ext cx="28041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inimigos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ferrenhos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91614" y="5389879"/>
            <a:ext cx="1339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vizinhos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35904"/>
            <a:ext cx="24688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própria</a:t>
            </a:r>
            <a:r>
              <a:rPr dirty="0" sz="1800" spc="-5">
                <a:latin typeface="Calibri"/>
                <a:cs typeface="Calibri"/>
              </a:rPr>
              <a:t> casa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87014" y="1064514"/>
            <a:ext cx="40271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todas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perseguições,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será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mais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difícil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suportar?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05892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sobre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autoridade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10375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fariseus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55107"/>
            <a:ext cx="18021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libri"/>
                <a:cs typeface="Calibri"/>
              </a:rPr>
              <a:t>Todos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demônios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35932"/>
            <a:ext cx="11385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romanos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278" y="5539536"/>
            <a:ext cx="15525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povo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geral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0630" y="909573"/>
            <a:ext cx="3891915" cy="852169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atitude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deveriam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tomar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 não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fossem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recebidos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uma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cidade?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0245"/>
            <a:ext cx="23342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Amaldiçoar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mãos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levantadas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2265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Orar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pelos </a:t>
            </a:r>
            <a:r>
              <a:rPr dirty="0" sz="1800" spc="-10">
                <a:latin typeface="Calibri"/>
                <a:cs typeface="Calibri"/>
              </a:rPr>
              <a:t>impenitentes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03294"/>
            <a:ext cx="1938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Sacudir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pó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pés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278" y="5613603"/>
            <a:ext cx="22529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Desprezar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habitantes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22402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lição de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segunda, que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sinal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caracterizava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tinha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repreender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alguém?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80692" y="4003294"/>
            <a:ext cx="2209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Usava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firme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rude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1566"/>
            <a:ext cx="345186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Aliviava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hipocrisia,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5">
                <a:latin typeface="Calibri"/>
                <a:cs typeface="Calibri"/>
              </a:rPr>
              <a:t> não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afastar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pecadores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728" y="4003294"/>
            <a:ext cx="2658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Expunha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fraqueza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humana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3728" y="5501436"/>
            <a:ext cx="201866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Tinha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lágrimas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voz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57320"/>
            <a:ext cx="2719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libri"/>
                <a:cs typeface="Calibri"/>
              </a:rPr>
              <a:t>Tentar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chamar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atenção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145" y="5482234"/>
            <a:ext cx="2698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Começar</a:t>
            </a:r>
            <a:r>
              <a:rPr dirty="0" sz="1800" spc="-10">
                <a:latin typeface="Calibri"/>
                <a:cs typeface="Calibri"/>
              </a:rPr>
              <a:t> realizando milagres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2736" y="4085970"/>
            <a:ext cx="16668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Ir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dois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dois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5975" y="1151001"/>
            <a:ext cx="419798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recomendação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saíssem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evangelizar?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76692" y="5559653"/>
            <a:ext cx="2984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Ler</a:t>
            </a:r>
            <a:r>
              <a:rPr dirty="0" sz="1800">
                <a:latin typeface="Calibri"/>
                <a:cs typeface="Calibri"/>
              </a:rPr>
              <a:t> 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Escrituras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início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096250" y="5482234"/>
            <a:ext cx="1955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Deixar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crianças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99869" y="5443829"/>
            <a:ext cx="25279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Servir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pão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estrangeiros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260216" y="1084834"/>
            <a:ext cx="43376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seção </a:t>
            </a:r>
            <a:r>
              <a:rPr dirty="0" spc="-25" i="1">
                <a:solidFill>
                  <a:srgbClr val="000000"/>
                </a:solidFill>
                <a:latin typeface="Calibri"/>
                <a:cs typeface="Calibri"/>
              </a:rPr>
              <a:t>Você </a:t>
            </a:r>
            <a:r>
              <a:rPr dirty="0" spc="-5" i="1">
                <a:solidFill>
                  <a:srgbClr val="000000"/>
                </a:solidFill>
                <a:latin typeface="Calibri"/>
                <a:cs typeface="Calibri"/>
              </a:rPr>
              <a:t>Sabia?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gesto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simples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haveria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recompensa?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999869" y="3954271"/>
            <a:ext cx="2005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copo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5731" y="4103370"/>
            <a:ext cx="2567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Comer</a:t>
            </a:r>
            <a:r>
              <a:rPr dirty="0" sz="1800" spc="-10">
                <a:latin typeface="Calibri"/>
                <a:cs typeface="Calibri"/>
              </a:rPr>
              <a:t> com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desprezados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78279" y="4018864"/>
            <a:ext cx="22129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Ambos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defendem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8643" y="5478881"/>
            <a:ext cx="2228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desejo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vida </a:t>
            </a:r>
            <a:r>
              <a:rPr dirty="0" sz="1800" spc="-10">
                <a:latin typeface="Calibri"/>
                <a:cs typeface="Calibri"/>
              </a:rPr>
              <a:t>eterna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51989" y="5524906"/>
            <a:ext cx="2963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Firmeza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quanto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evangelismo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95903" y="1242821"/>
            <a:ext cx="421449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seção “Com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Outros 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Olhos”,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Becky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Pippert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cristãos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não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cristãos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têm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comum?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60181" y="3954271"/>
            <a:ext cx="513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Nada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2819"/>
            <a:ext cx="299021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Eles tinham</a:t>
            </a:r>
            <a:r>
              <a:rPr dirty="0" sz="1800">
                <a:latin typeface="Calibri"/>
                <a:cs typeface="Calibri"/>
              </a:rPr>
              <a:t> mais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liberdade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usar seus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próprios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métodos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882520" y="5471566"/>
            <a:ext cx="231076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inimigos</a:t>
            </a:r>
            <a:r>
              <a:rPr dirty="0" sz="1800" spc="-15">
                <a:latin typeface="Calibri"/>
                <a:cs typeface="Calibri"/>
              </a:rPr>
              <a:t> deixavam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persegui-los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4614"/>
            <a:ext cx="30905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Escrituras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faziam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sentido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82520" y="3991102"/>
            <a:ext cx="33502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 </a:t>
            </a:r>
            <a:r>
              <a:rPr dirty="0" sz="1800" spc="-15">
                <a:latin typeface="Calibri"/>
                <a:cs typeface="Calibri"/>
              </a:rPr>
              <a:t>relembravam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olhar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cada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palavra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Jesus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06876" y="1206500"/>
            <a:ext cx="38969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facilitava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trabalho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6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estavam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separados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Salvador?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148332" y="4106417"/>
            <a:ext cx="1555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samaritanos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7456" y="4097858"/>
            <a:ext cx="27031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Às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ovelhas</a:t>
            </a:r>
            <a:r>
              <a:rPr dirty="0" sz="1800" spc="-10">
                <a:latin typeface="Calibri"/>
                <a:cs typeface="Calibri"/>
              </a:rPr>
              <a:t> perdidas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Israel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7456" y="5546242"/>
            <a:ext cx="1561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estrangeiros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6488" y="1098296"/>
            <a:ext cx="387096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deveriam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ir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sua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primeira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viagem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missionária?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08073" y="5663895"/>
            <a:ext cx="10972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gentios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2021-07-09T09:24:57Z</dcterms:created>
  <dcterms:modified xsi:type="dcterms:W3CDTF">2021-07-09T09:24:57Z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2021-07-01T00:00:00Z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2021-07-09T00:00:00Z</vt:filetime>
  </property>
</Properties>
</file>