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30/06/2021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01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a sociedade a aceitasse logo de volta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4001758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Porque ela tinha sido humilde e merecia ser elogiada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78846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a cura para aquela doença era rara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2BF0060-C346-4D22-84F2-1C03420D0024}"/>
              </a:ext>
            </a:extLst>
          </p:cNvPr>
          <p:cNvSpPr/>
          <p:nvPr/>
        </p:nvSpPr>
        <p:spPr>
          <a:xfrm>
            <a:off x="7675530" y="5506087"/>
            <a:ext cx="3926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Para que o toque em Suas vestes não se</a:t>
            </a:r>
          </a:p>
          <a:p>
            <a:r>
              <a:rPr lang="pt-BR"/>
              <a:t>tornasse uma superstição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50B795B-FFB9-43D4-9862-8DA3791045F6}"/>
              </a:ext>
            </a:extLst>
          </p:cNvPr>
          <p:cNvSpPr/>
          <p:nvPr/>
        </p:nvSpPr>
        <p:spPr>
          <a:xfrm>
            <a:off x="3181166" y="1223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deixou claro que a mulher havia</a:t>
            </a:r>
          </a:p>
          <a:p>
            <a:r>
              <a:rPr lang="pt-BR" b="1" dirty="0">
                <a:latin typeface="MyriadPro-Bold"/>
              </a:rPr>
              <a:t>sido curada por causa de sua fé?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fé teórica não traz cura à vida espiritual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Fé é concordar intelectualmente com a verdade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é suficiente crer sobre Cristo, temos que crer Nele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13755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Não adianta falar de religião e orar sem uma fé viva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FA28237-31EA-46AD-B22E-C7859CFA386B}"/>
              </a:ext>
            </a:extLst>
          </p:cNvPr>
          <p:cNvSpPr/>
          <p:nvPr/>
        </p:nvSpPr>
        <p:spPr>
          <a:xfrm>
            <a:off x="3201585" y="1268285"/>
            <a:ext cx="4066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Qual das declarações abaixo está errada: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motivou</a:t>
            </a:r>
          </a:p>
          <a:p>
            <a:r>
              <a:rPr lang="pt-BR" b="1"/>
              <a:t>a mulher a procurar Jesus?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vizinha insistiu com ela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 viu os milagres que Ele realizou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Ela ouviu falar da fama Dele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médico recomendou que ela procurasse ajuda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Jesus disse à mulher depois que ela se</a:t>
            </a:r>
          </a:p>
          <a:p>
            <a:r>
              <a:rPr lang="pt-BR" b="1"/>
              <a:t>apresentou e contou a verdade?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“Mulher, vai e não peque mais”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“Cuide de sua saúde, minha filha!”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seu exemplo é digno de elogio!”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5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“Filha, você foi salva porque teve fé”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Onde Jesus estava quando Jairo O encontrou?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Betânia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 casa de Levi Mateus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Samaria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No templo de Jerusalém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935317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Mateus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Marcos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8102910" y="4063906"/>
            <a:ext cx="35510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Lucas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autor menciona a idade da filha de Jairo</a:t>
            </a:r>
          </a:p>
          <a:p>
            <a:r>
              <a:rPr lang="pt-BR" b="1"/>
              <a:t>ressuscitada por Jesus?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129A78F-0821-47A4-9885-BAD8A22921B6}"/>
              </a:ext>
            </a:extLst>
          </p:cNvPr>
          <p:cNvSpPr/>
          <p:nvPr/>
        </p:nvSpPr>
        <p:spPr>
          <a:xfrm>
            <a:off x="8172452" y="5591319"/>
            <a:ext cx="6591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/>
              <a:t>João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7858" y="3981483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usou Seu poder divino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7858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lia diariamente as Escrituras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era o Filho de Deus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84CF2D8-5122-4DAE-8A89-3EC477B1210A}"/>
              </a:ext>
            </a:extLst>
          </p:cNvPr>
          <p:cNvSpPr/>
          <p:nvPr/>
        </p:nvSpPr>
        <p:spPr>
          <a:xfrm>
            <a:off x="326106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segredo para o poder de Jesus de realizar</a:t>
            </a:r>
          </a:p>
          <a:p>
            <a:r>
              <a:rPr lang="pt-BR" b="1" dirty="0">
                <a:latin typeface="MyriadPro-Bold"/>
              </a:rPr>
              <a:t>milagres foi apresentado na lição de quarta?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ABD23D7-70D9-4E5D-948B-835CB06476CC}"/>
              </a:ext>
            </a:extLst>
          </p:cNvPr>
          <p:cNvSpPr/>
          <p:nvPr/>
        </p:nvSpPr>
        <p:spPr>
          <a:xfrm>
            <a:off x="1966402" y="3981483"/>
            <a:ext cx="2960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 passava tempo em oração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99344" y="399746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Uma boa condição financeira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8976" y="545654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desejavam servir a Jesus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Ambos eram ignorados pela sociedade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8336EB6-618D-4FDA-9C45-65700730C623}"/>
              </a:ext>
            </a:extLst>
          </p:cNvPr>
          <p:cNvSpPr/>
          <p:nvPr/>
        </p:nvSpPr>
        <p:spPr>
          <a:xfrm>
            <a:off x="7858976" y="4119983"/>
            <a:ext cx="2391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Um coração agradecido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C11076B-B946-4628-A766-C4BF0CDD5C36}"/>
              </a:ext>
            </a:extLst>
          </p:cNvPr>
          <p:cNvSpPr/>
          <p:nvPr/>
        </p:nvSpPr>
        <p:spPr>
          <a:xfrm>
            <a:off x="3110144" y="11882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Além de fé no poder de Deus, o que Jairo e a</a:t>
            </a:r>
          </a:p>
          <a:p>
            <a:r>
              <a:rPr lang="pt-BR" b="1" dirty="0">
                <a:latin typeface="MyriadPro-Bold"/>
              </a:rPr>
              <a:t>mulher doente tinham em comum?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foi imediatamente para a casa do rabino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03478" y="5506087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disse para o pai não se preocupar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viu a mulher doente e decidiu curá-la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5E4619-372D-48CC-955A-40295F16095E}"/>
              </a:ext>
            </a:extLst>
          </p:cNvPr>
          <p:cNvSpPr/>
          <p:nvPr/>
        </p:nvSpPr>
        <p:spPr>
          <a:xfrm>
            <a:off x="3190043" y="12237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 que Jesus fez quando Jairo suplicou que Ele</a:t>
            </a:r>
          </a:p>
          <a:p>
            <a:r>
              <a:rPr lang="pt-BR" b="1" dirty="0">
                <a:latin typeface="MyriadPro-Bold"/>
              </a:rPr>
              <a:t>fosse curar sua filha?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A162874-67D6-47DE-8425-4BE0BEE7481F}"/>
              </a:ext>
            </a:extLst>
          </p:cNvPr>
          <p:cNvSpPr/>
          <p:nvPr/>
        </p:nvSpPr>
        <p:spPr>
          <a:xfrm>
            <a:off x="1803478" y="3972278"/>
            <a:ext cx="3791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Ele Se demorou atendendo a multidão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69363" y="4084471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André, Pedro e Tiago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67961" y="4076336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Filipe, Natanael e Pedro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67961" y="5523840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João, André e Filipe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discípulos entraram com Jesus no quarto</a:t>
            </a:r>
          </a:p>
          <a:p>
            <a:r>
              <a:rPr lang="pt-BR" b="1"/>
              <a:t>da filha de Jairo?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45A850F-A1D4-4778-A79F-7C113E798149}"/>
              </a:ext>
            </a:extLst>
          </p:cNvPr>
          <p:cNvSpPr/>
          <p:nvPr/>
        </p:nvSpPr>
        <p:spPr>
          <a:xfrm>
            <a:off x="2029027" y="5644587"/>
            <a:ext cx="1994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Pedro, Tiago e João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446</Words>
  <Application>Microsoft Office PowerPoint</Application>
  <PresentationFormat>Widescreen</PresentationFormat>
  <Paragraphs>118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513</cp:revision>
  <dcterms:created xsi:type="dcterms:W3CDTF">2020-02-20T16:09:54Z</dcterms:created>
  <dcterms:modified xsi:type="dcterms:W3CDTF">2021-06-30T12:05:17Z</dcterms:modified>
</cp:coreProperties>
</file>