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7A01-D3CE-452B-B273-EA87126959F0}" type="datetimeFigureOut">
              <a:rPr lang="pt-BR" smtClean="0"/>
              <a:t>22/04/2021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C543-F57D-4A7B-9601-C8FCFBBD8D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59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07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91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66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6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420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05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D6926-A7FE-487B-ACCE-0882D241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DE602-3DDB-48F8-AE7D-8593ED22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9769E-5746-43CD-A282-5008AFB3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22/04/2021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8AA38-606B-4423-8786-A7717279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DD2AEF-8653-4E7C-98ED-3C45D15E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677FE-F6A8-4F5A-A47F-868F33D1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06E26-CB2F-4161-9DB7-B6EE47463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F8A1EB-F63A-438F-A48D-F28C7F8E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22/04/2021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3488D-6BFC-45EC-BC4F-9C06F7C3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14888-3404-49C2-BF02-07160A34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4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FCE5EF-209D-4D2B-9DB1-157EB234A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564C1C-B5E3-433E-A169-F53ABCE45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3ADC48-79DD-402E-835B-0D9A066B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22/04/2021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DAF0B5-DBE1-4556-BFB7-CCFECA2B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89F56B-872C-42B9-A0EF-AEB46042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7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9AA7D-C51D-4B5A-BB1E-7CFFD6E3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64F90-B69E-4800-A77E-EF8D0B4C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BCCBD-E23D-4F00-8474-8086DD32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22/04/2021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37A84-692F-4C10-AE0C-75BF4316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C95727-DEB9-4611-98FF-311E3DC0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2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A02ED-D87E-40D2-AB7E-C27319D7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D72F92-DA7F-4653-82C8-A4D6858B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857563-4C50-4F7D-A3F0-39A2CE42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22/04/2021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2C98DC-295F-4D2B-BCF3-C3228CAD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73139-0B79-4C01-8489-C73D97A8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19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F470C-9C43-4024-AD14-F1940722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3459E-E767-480C-874E-4A80744B8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02EA26-93E5-48DA-9276-8A6947C88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34941-9409-4823-BEED-5BFEB591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22/04/2021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5A42E-7179-46C4-8852-A55DC750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9EC911-C47C-4A87-9AF2-F948671A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8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584E-0149-45B5-992E-D3FE090F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E69D7E-9507-409C-9D8E-3DCC7FA5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0171D4-0F8F-4107-9370-B5D46FC9C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AB6149-AA99-48D7-9658-DBCB800FF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FB641A-03D7-4AE8-9E21-574906C34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31FA2D5-318F-4FDA-9EB8-B377529A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22/04/2021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6C33A8-031D-4CC9-9892-CDBB445D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3965DC-2C5E-4434-B391-5DF61263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6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EB41B-630B-4DB4-8982-DB8FD212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D4ABA5-5B8A-4D52-BE46-7AA7A7AE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22/04/2021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BD7D29-16C5-49E2-8FCF-F4A1F5E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C0D91B-A8A5-4206-96BF-63999695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2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6B5BD9-2F44-4EEE-B4C1-3C2962DB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22/04/2021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C54E1C-D482-4683-B557-826BE3C9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33334B-F0EC-4A30-828F-998B86E5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536BF-ED09-468D-B2B8-F6E9C38F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ADCD51-958E-4BEF-8C3E-096D8B65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F968EB-1DB2-4BAC-9524-E9BD19FA5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E942DC-21F7-4E1C-9606-B241CE9E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22/04/2021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51ADB0-47AB-4062-BD32-186FE126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541F06-820C-4FB3-89FA-624ADC07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0F39-4FEA-4046-B709-6F6D5C3B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17D212-D47C-4764-9A8D-921BA45C9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B2429E-B57F-4744-B595-ABEC58D3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AD7D4D-D0BB-45C6-BCEB-FE214BE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22/04/2021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415B6A-BFDB-4378-B9A8-3F30FC83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539619-C729-4B24-80AA-942B5363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8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D1E681-65B5-47C9-98DF-452AE0E0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D63990-EA1B-4CEE-AC10-B8F1326B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582FC-375F-4E44-BF1F-0E6E01CCC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8FE5-9B3F-4D55-80A3-D0E019D11206}" type="datetimeFigureOut">
              <a:rPr lang="pt-BR" smtClean="0"/>
              <a:t>22/04/2021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FDA20C-8201-427A-A2B1-56A31E044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D3533-3E46-4398-8E74-52202FDB8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9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C6923F7-0EAA-4776-B5E8-BA7A48D22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306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1DFAFCF-E452-476B-B45F-D32F36551981}"/>
              </a:ext>
            </a:extLst>
          </p:cNvPr>
          <p:cNvSpPr txBox="1"/>
          <p:nvPr/>
        </p:nvSpPr>
        <p:spPr>
          <a:xfrm>
            <a:off x="8371644" y="5237825"/>
            <a:ext cx="2104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2° trimestre 2021</a:t>
            </a:r>
          </a:p>
          <a:p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Lição </a:t>
            </a:r>
            <a:r>
              <a:rPr lang="pt-BR" sz="2400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04</a:t>
            </a:r>
            <a:endParaRPr lang="pt-BR" b="1" dirty="0">
              <a:solidFill>
                <a:srgbClr val="FFD199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592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67093" y="3945971"/>
            <a:ext cx="3070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Porque eles tinham medo de João Batista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16416" y="3945971"/>
            <a:ext cx="3610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Eles acharam a ideia interessante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414960"/>
            <a:ext cx="3497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Ninguém queria contrariar o rei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FB645B8A-15A5-4B15-A60D-5224E80A2207}"/>
              </a:ext>
            </a:extLst>
          </p:cNvPr>
          <p:cNvSpPr/>
          <p:nvPr/>
        </p:nvSpPr>
        <p:spPr>
          <a:xfrm>
            <a:off x="3425889" y="114640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Por que nenhum dos convidados de Herodes</a:t>
            </a:r>
          </a:p>
          <a:p>
            <a:r>
              <a:rPr lang="pt-BR" b="1" dirty="0">
                <a:latin typeface="MyriadPro-Bold"/>
              </a:rPr>
              <a:t>protestou diante do pedido de Salomé?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0CB3423-FF8C-43B3-9040-BECC15656B91}"/>
              </a:ext>
            </a:extLst>
          </p:cNvPr>
          <p:cNvSpPr/>
          <p:nvPr/>
        </p:nvSpPr>
        <p:spPr>
          <a:xfrm>
            <a:off x="7716416" y="5591319"/>
            <a:ext cx="3127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Porque todos estavam bêbados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0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304800" y="129512"/>
            <a:ext cx="27962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90719" y="4060743"/>
            <a:ext cx="343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recebeu a visita de seus discípulos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32887" y="3842984"/>
            <a:ext cx="3209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Ele teve tempo para estudar as Escrituras Sagradas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90720" y="5452819"/>
            <a:ext cx="343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Anjos lhe apresentaram profecias e promessas sobre Cristo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6DB79D0-1720-4621-AF97-8C3F061C57F4}"/>
              </a:ext>
            </a:extLst>
          </p:cNvPr>
          <p:cNvSpPr txBox="1"/>
          <p:nvPr/>
        </p:nvSpPr>
        <p:spPr>
          <a:xfrm>
            <a:off x="7832887" y="5452819"/>
            <a:ext cx="3457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conseguiu evitar os pensamentos de morte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DA39D93-7901-4510-9839-2DE3BB92BA20}"/>
              </a:ext>
            </a:extLst>
          </p:cNvPr>
          <p:cNvSpPr/>
          <p:nvPr/>
        </p:nvSpPr>
        <p:spPr>
          <a:xfrm>
            <a:off x="3243943" y="112978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Como João Batista foi amparado enquanto</a:t>
            </a:r>
          </a:p>
          <a:p>
            <a:r>
              <a:rPr lang="pt-BR" b="1" dirty="0">
                <a:latin typeface="MyriadPro-Bold"/>
              </a:rPr>
              <a:t>estava na prisão?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758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5961" y="1155616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De acordo com o Texto-Chave, quem foi</a:t>
            </a:r>
          </a:p>
          <a:p>
            <a:r>
              <a:rPr lang="pt-BR" b="1"/>
              <a:t>considerado maior que João Batista?</a:t>
            </a:r>
            <a:endParaRPr lang="pt-BR" sz="16600" b="1" dirty="0"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3945971"/>
            <a:ext cx="2913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patriarca Moisés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40" y="5459921"/>
            <a:ext cx="350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Ninguém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4022915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profeta Elias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517718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menor no Reino dos Céus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0492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1393" y="891578"/>
            <a:ext cx="6226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O que estava sendo comemorado quando</a:t>
            </a:r>
          </a:p>
          <a:p>
            <a:r>
              <a:rPr lang="pt-BR" b="1"/>
              <a:t>a filha de Herodias pediu a cabeça de João</a:t>
            </a:r>
          </a:p>
          <a:p>
            <a:r>
              <a:rPr lang="pt-BR" b="1"/>
              <a:t>Batista?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85830" y="4084471"/>
            <a:ext cx="3374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conquista da Grécia pelos romanos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73187" y="5396607"/>
            <a:ext cx="3599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inauguração do palácio de Pilatos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5" y="4082134"/>
            <a:ext cx="3116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aniversário de Herodes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459921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vitória dos judeus no quarto distrito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48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446348" y="1035849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Por que Herodias decidiu se vingar de João</a:t>
            </a:r>
          </a:p>
          <a:p>
            <a:r>
              <a:rPr lang="pt-BR" b="1"/>
              <a:t>Batista?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42005" y="3835502"/>
            <a:ext cx="3646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Porque ele havia denunciado seu casamento adúltero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42005" y="5491653"/>
            <a:ext cx="3793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Porque ela se sentia poderosa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4185" y="3912077"/>
            <a:ext cx="3551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Porque ele atrapalhava a influência de Herodes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24185" y="5459921"/>
            <a:ext cx="363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Porque ele era primo de Jesus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388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3945971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escreveu uma carta e mandou lhe entregar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73187" y="5452819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passou o dia curando e pregando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31101" y="4084471"/>
            <a:ext cx="3551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foi na prisão visitá-lo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276954" y="1132867"/>
            <a:ext cx="6241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 prova de que era o Messias Jesus deu aos</a:t>
            </a:r>
          </a:p>
          <a:p>
            <a:r>
              <a:rPr lang="pt-BR" b="1"/>
              <a:t>discípulos de João Batista?</a:t>
            </a:r>
            <a:endParaRPr lang="pt-BR" sz="11500" b="1" dirty="0"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5CBE1EF-6ABB-4BDC-BE7F-3CE9B5E6F048}"/>
              </a:ext>
            </a:extLst>
          </p:cNvPr>
          <p:cNvSpPr/>
          <p:nvPr/>
        </p:nvSpPr>
        <p:spPr>
          <a:xfrm>
            <a:off x="7831101" y="5591319"/>
            <a:ext cx="2459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Ele repreendeu Herodes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88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20921" y="3897253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Isaías 58:1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9011" y="3944715"/>
            <a:ext cx="3283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Ezequiel 33:7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29011" y="5422042"/>
            <a:ext cx="369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Malaquias 4:5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20921" y="5422042"/>
            <a:ext cx="360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Miqueias 7:8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B30D5E2-1892-4CB6-8270-5384C5046FC8}"/>
              </a:ext>
            </a:extLst>
          </p:cNvPr>
          <p:cNvSpPr/>
          <p:nvPr/>
        </p:nvSpPr>
        <p:spPr>
          <a:xfrm>
            <a:off x="3299927" y="114640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Qual destas passagens, dos </a:t>
            </a:r>
            <a:r>
              <a:rPr lang="pt-BR" b="1" i="1" dirty="0">
                <a:latin typeface="MyriadPro-BoldIt"/>
              </a:rPr>
              <a:t>Versos de Impacto</a:t>
            </a:r>
            <a:r>
              <a:rPr lang="pt-BR" b="1" dirty="0">
                <a:latin typeface="MyriadPro-Bold"/>
              </a:rPr>
              <a:t>,</a:t>
            </a:r>
          </a:p>
          <a:p>
            <a:r>
              <a:rPr lang="pt-BR" b="1" dirty="0">
                <a:latin typeface="MyriadPro-Bold"/>
              </a:rPr>
              <a:t>apontava para a obra de João Batista?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176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7764" y="3935317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É importante saber equilibrar trabalho e descanso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00391" y="5591319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Nunca desista dos seus sonhos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38554" y="5459921"/>
            <a:ext cx="3762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Devemos trocar a ansiedade por um propósito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25EC0C4-6778-46DF-A275-B872A868FE9E}"/>
              </a:ext>
            </a:extLst>
          </p:cNvPr>
          <p:cNvSpPr/>
          <p:nvPr/>
        </p:nvSpPr>
        <p:spPr>
          <a:xfrm>
            <a:off x="3048000" y="10801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O que foi sugerido na seção “Além do Estudo”,</a:t>
            </a:r>
          </a:p>
          <a:p>
            <a:r>
              <a:rPr lang="pt-BR" b="1" dirty="0">
                <a:latin typeface="MyriadPro-Bold"/>
              </a:rPr>
              <a:t>para evitar a depressão?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DA4B90D-0102-4238-B357-4754FC90DC62}"/>
              </a:ext>
            </a:extLst>
          </p:cNvPr>
          <p:cNvSpPr/>
          <p:nvPr/>
        </p:nvSpPr>
        <p:spPr>
          <a:xfrm>
            <a:off x="7800391" y="3968492"/>
            <a:ext cx="34364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MyriadPro-Regular"/>
              </a:rPr>
              <a:t>A chave é manter os pensamentos positivos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33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439" y="3993858"/>
            <a:ext cx="3585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Que Jesus abatesse o orgulho do opressor e libertasse o pobre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710612" y="5531183"/>
            <a:ext cx="378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Que seus discípulos avisassem Jesus de seu destino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E084072-4AAD-40DD-821B-CD5A11AA61ED}"/>
              </a:ext>
            </a:extLst>
          </p:cNvPr>
          <p:cNvSpPr txBox="1"/>
          <p:nvPr/>
        </p:nvSpPr>
        <p:spPr>
          <a:xfrm>
            <a:off x="7859439" y="5531183"/>
            <a:ext cx="3369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Que os líderes judeus intercedessem por ele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33924A7-6DE9-400D-A0BA-FAE7BEAB722F}"/>
              </a:ext>
            </a:extLst>
          </p:cNvPr>
          <p:cNvSpPr/>
          <p:nvPr/>
        </p:nvSpPr>
        <p:spPr>
          <a:xfrm>
            <a:off x="3215951" y="10801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Enquanto estava na prisão, qual era a</a:t>
            </a:r>
          </a:p>
          <a:p>
            <a:r>
              <a:rPr lang="pt-BR" b="1" dirty="0">
                <a:latin typeface="MyriadPro-Bold"/>
              </a:rPr>
              <a:t>expectativa de João Batista?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D5CBBD35-C3B8-4CDE-A93F-F6DF9516059B}"/>
              </a:ext>
            </a:extLst>
          </p:cNvPr>
          <p:cNvSpPr/>
          <p:nvPr/>
        </p:nvSpPr>
        <p:spPr>
          <a:xfrm>
            <a:off x="1685730" y="394597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latin typeface="MyriadPro-Regular"/>
              </a:rPr>
              <a:t>Que Herodes reconhecesse seu pecado e o</a:t>
            </a:r>
          </a:p>
          <a:p>
            <a:r>
              <a:rPr lang="pt-BR" dirty="0">
                <a:latin typeface="MyriadPro-Regular"/>
              </a:rPr>
              <a:t>libertasse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769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3946558"/>
            <a:ext cx="359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Isaías 61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61778" y="3935317"/>
            <a:ext cx="36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Jeremias 29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61778" y="5637485"/>
            <a:ext cx="298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Joel 2</a:t>
            </a:r>
            <a:endParaRPr lang="pt-BR" sz="199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17248" y="1080172"/>
            <a:ext cx="603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De que texto João Batista se lembrou quando</a:t>
            </a:r>
          </a:p>
          <a:p>
            <a:r>
              <a:rPr lang="pt-BR" b="1"/>
              <a:t>seus discípulos contaram o que tinham</a:t>
            </a:r>
          </a:p>
          <a:p>
            <a:r>
              <a:rPr lang="pt-BR" b="1"/>
              <a:t>testemunhado?</a:t>
            </a:r>
            <a:endParaRPr lang="pt-BR" sz="4000" b="1" dirty="0">
              <a:latin typeface="Arial Nova Cond" panose="020B0506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452819"/>
            <a:ext cx="351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Salmo 7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30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2557</TotalTime>
  <Words>418</Words>
  <Application>Microsoft Office PowerPoint</Application>
  <PresentationFormat>Widescreen</PresentationFormat>
  <Paragraphs>122</Paragraphs>
  <Slides>11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20" baseType="lpstr">
      <vt:lpstr>Aharoni</vt:lpstr>
      <vt:lpstr>Arial</vt:lpstr>
      <vt:lpstr>Arial Nova Cond</vt:lpstr>
      <vt:lpstr>Calibri</vt:lpstr>
      <vt:lpstr>Calibri Light</vt:lpstr>
      <vt:lpstr>MyriadPro-Bold</vt:lpstr>
      <vt:lpstr>MyriadPro-BoldIt</vt:lpstr>
      <vt:lpstr>MyriadPro-Regular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USB - Camila Requena</dc:creator>
  <cp:lastModifiedBy>USB - Karla Urbano</cp:lastModifiedBy>
  <cp:revision>397</cp:revision>
  <dcterms:created xsi:type="dcterms:W3CDTF">2020-02-20T16:09:54Z</dcterms:created>
  <dcterms:modified xsi:type="dcterms:W3CDTF">2021-04-22T11:42:44Z</dcterms:modified>
</cp:coreProperties>
</file>