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03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 judeu podia acender apenas uma vela nesse dia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16416" y="3945971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mandamento de Deus é para todos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14960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judeus acreditavam que não havia esperança para os gentios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859F844-26FD-45BC-9D93-0306FB595975}"/>
              </a:ext>
            </a:extLst>
          </p:cNvPr>
          <p:cNvSpPr/>
          <p:nvPr/>
        </p:nvSpPr>
        <p:spPr>
          <a:xfrm>
            <a:off x="7786645" y="5553459"/>
            <a:ext cx="3951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As exigências dos judeus tinham pervertido a lei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183DCD7-57AC-4DBC-826D-8FB8047A57C0}"/>
              </a:ext>
            </a:extLst>
          </p:cNvPr>
          <p:cNvSpPr/>
          <p:nvPr/>
        </p:nvSpPr>
        <p:spPr>
          <a:xfrm>
            <a:off x="3048000" y="12490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destas afirmações está errada com</a:t>
            </a:r>
          </a:p>
          <a:p>
            <a:r>
              <a:rPr lang="pt-BR" b="1" dirty="0">
                <a:latin typeface="MyriadPro-Bold"/>
              </a:rPr>
              <a:t>relação ao sábado: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0719" y="4060743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O expulsaram do Sinédrio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7" y="3842984"/>
            <a:ext cx="3209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Enviaram mensageiros para dizer ao povo que Ele era um impostor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0720" y="545281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Ficaram com medo e se trancaram no Sinédrio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Ameaçaram Seus seguidores com perda de privilégios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9783EB8-23F0-45F9-9E5E-49376A218CEB}"/>
              </a:ext>
            </a:extLst>
          </p:cNvPr>
          <p:cNvSpPr/>
          <p:nvPr/>
        </p:nvSpPr>
        <p:spPr>
          <a:xfrm>
            <a:off x="3101009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os líderes religiosos fizeram quando</a:t>
            </a:r>
          </a:p>
          <a:p>
            <a:r>
              <a:rPr lang="pt-BR" b="1" dirty="0">
                <a:latin typeface="MyriadPro-Bold"/>
              </a:rPr>
              <a:t>não conseguiram intimidar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que ordem</a:t>
            </a:r>
          </a:p>
          <a:p>
            <a:r>
              <a:rPr lang="pt-BR" b="1"/>
              <a:t>Jesus deu ao paralítico?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“Tenha fé, se deseja ser curado”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“Vá até o templo mostrar-se para o sacerdote”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“Levante-se, pegue o seu leito e ande”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36758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“Depois que passar o sábado, carregue sua cama”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Jesus disse ao homem depois de</a:t>
            </a:r>
          </a:p>
          <a:p>
            <a:r>
              <a:rPr lang="pt-BR" b="1"/>
              <a:t>encontrá-lo no templo?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“Seja obediente à lei, pois você foi curado”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396607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“Não peque mais, para que não lhe aconteça coisa pior”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“Não conte quem realizou o milagre”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“Você precisa cuidar melhor da sua saúde”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os judeus ficaram mais ofendidos</a:t>
            </a:r>
          </a:p>
          <a:p>
            <a:r>
              <a:rPr lang="pt-BR" b="1"/>
              <a:t>com a cura realizada por Jesus no tanque de</a:t>
            </a:r>
          </a:p>
          <a:p>
            <a:r>
              <a:rPr lang="pt-BR" b="1"/>
              <a:t>Betesda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3835502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parecia não Se importar com a lei deles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não respeitou a agitação das águas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12077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havia mais pessoas que mereciam um milagre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mandou o homem carregar a cama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597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Matá-Lo por causa de Seus milagres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452819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Acabar com Sua influência sobre o povo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844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Condená-Lo à prisão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foi a intenção dos líderes da nação ao</a:t>
            </a:r>
          </a:p>
          <a:p>
            <a:r>
              <a:rPr lang="pt-BR" b="1"/>
              <a:t>perseguirem Jesus?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5BC3C19-A491-463D-951F-0E951D6AAFA4}"/>
              </a:ext>
            </a:extLst>
          </p:cNvPr>
          <p:cNvSpPr/>
          <p:nvPr/>
        </p:nvSpPr>
        <p:spPr>
          <a:xfrm>
            <a:off x="7831101" y="5644587"/>
            <a:ext cx="304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Forçá-Lo a ir embora da Judeia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895097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Encher os líderes com ódio pelo Defensor da Verdade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Colocar as multidões contra o Messias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Atrapalhar os planos de Deus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Desviar as pessoas da lei de Deus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817BCD5-314B-4D7B-82B5-B44A4344F174}"/>
              </a:ext>
            </a:extLst>
          </p:cNvPr>
          <p:cNvSpPr/>
          <p:nvPr/>
        </p:nvSpPr>
        <p:spPr>
          <a:xfrm>
            <a:off x="3169298" y="12023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principal objetivo de Satanás depois de ter</a:t>
            </a:r>
          </a:p>
          <a:p>
            <a:r>
              <a:rPr lang="pt-BR" b="1" dirty="0">
                <a:latin typeface="MyriadPro-Bold"/>
              </a:rPr>
              <a:t>fracassado em derrotar Jesus no deserto era: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38554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Todos descansariam no dia certo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00391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As pessoas se perderiam no engano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sábado seria exaltado por todas as nações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43B7F2-192C-4746-B54A-D4E837A1CE83}"/>
              </a:ext>
            </a:extLst>
          </p:cNvPr>
          <p:cNvSpPr/>
          <p:nvPr/>
        </p:nvSpPr>
        <p:spPr>
          <a:xfrm>
            <a:off x="3385990" y="1028747"/>
            <a:ext cx="4552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De acordo com EGW, se a interpretação dos</a:t>
            </a:r>
          </a:p>
          <a:p>
            <a:r>
              <a:rPr lang="pt-BR" b="1"/>
              <a:t>judeus sobre a lei fosse correta, o que deveria</a:t>
            </a:r>
          </a:p>
          <a:p>
            <a:r>
              <a:rPr lang="pt-BR" b="1"/>
              <a:t>acontecer em relação ao Universo?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93DD45B-9D4F-41E3-83B6-D88FA10D50D8}"/>
              </a:ext>
            </a:extLst>
          </p:cNvPr>
          <p:cNvSpPr/>
          <p:nvPr/>
        </p:nvSpPr>
        <p:spPr>
          <a:xfrm>
            <a:off x="7800391" y="3916911"/>
            <a:ext cx="3461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Deus pararia Seu trabalho e interromperia a rotina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798771" y="3992268"/>
            <a:ext cx="393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era esforçado e se aproximou do tanque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Jesus ficou com dó dele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acreditou na palavra de Cristo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era sincero em sua religião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F3577DE-9EF9-43E8-B4A4-D574B987C308}"/>
              </a:ext>
            </a:extLst>
          </p:cNvPr>
          <p:cNvSpPr/>
          <p:nvPr/>
        </p:nvSpPr>
        <p:spPr>
          <a:xfrm>
            <a:off x="3131976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fez com que o milagre acontecesse na</a:t>
            </a:r>
          </a:p>
          <a:p>
            <a:r>
              <a:rPr lang="pt-BR" b="1" dirty="0">
                <a:latin typeface="MyriadPro-Bold"/>
              </a:rPr>
              <a:t>vida daquele paralítico?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membros de sua família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9811" y="3946558"/>
            <a:ext cx="360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outros doentes próximo ao tanque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49811" y="5611288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foram as primeiras pessoas para quem</a:t>
            </a:r>
          </a:p>
          <a:p>
            <a:r>
              <a:rPr lang="pt-BR" b="1"/>
              <a:t>o paralítico falou de sua cura?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discípulos de Jesus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507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386</cp:revision>
  <dcterms:created xsi:type="dcterms:W3CDTF">2020-02-20T16:09:54Z</dcterms:created>
  <dcterms:modified xsi:type="dcterms:W3CDTF">2021-04-14T20:22:13Z</dcterms:modified>
</cp:coreProperties>
</file>