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02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acreditavam que Ele era o Messias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16416" y="3945971"/>
            <a:ext cx="3610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Estavam interessados nos favores temporários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14960"/>
            <a:ext cx="3497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queriam ter um Mestre à sua frente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FAC87ED-BF20-4393-855F-9321E34EEF59}"/>
              </a:ext>
            </a:extLst>
          </p:cNvPr>
          <p:cNvSpPr/>
          <p:nvPr/>
        </p:nvSpPr>
        <p:spPr>
          <a:xfrm>
            <a:off x="3243943" y="116506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era a motivação de muitos judeus em</a:t>
            </a:r>
          </a:p>
          <a:p>
            <a:r>
              <a:rPr lang="pt-BR" b="1" dirty="0">
                <a:latin typeface="MyriadPro-Bold"/>
              </a:rPr>
              <a:t>seguir Jesus?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6859F844-26FD-45BC-9D93-0306FB595975}"/>
              </a:ext>
            </a:extLst>
          </p:cNvPr>
          <p:cNvSpPr/>
          <p:nvPr/>
        </p:nvSpPr>
        <p:spPr>
          <a:xfrm>
            <a:off x="7786645" y="5553459"/>
            <a:ext cx="329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Desejavam proclamá-Lo como rei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1" y="3902711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estava ansioso e apreensivo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7" y="3931272"/>
            <a:ext cx="3209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pediu uma prova da cura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90720" y="5452819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não ficou surpreso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 mandou convidarem Jesus para uma festa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48A92BD-9D7A-45E3-B979-3FA920CDD23E}"/>
              </a:ext>
            </a:extLst>
          </p:cNvPr>
          <p:cNvSpPr/>
          <p:nvPr/>
        </p:nvSpPr>
        <p:spPr>
          <a:xfrm>
            <a:off x="3101009" y="101467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Qual foi a reação do oficial quando os servos</a:t>
            </a:r>
          </a:p>
          <a:p>
            <a:r>
              <a:rPr lang="pt-BR" b="1" dirty="0">
                <a:latin typeface="MyriadPro-Bold"/>
              </a:rPr>
              <a:t>vieram ao seu encontro com notícias de seu</a:t>
            </a:r>
          </a:p>
          <a:p>
            <a:r>
              <a:rPr lang="pt-BR" b="1" dirty="0">
                <a:latin typeface="MyriadPro-Bold"/>
              </a:rPr>
              <a:t>filho?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o que Jesus</a:t>
            </a:r>
          </a:p>
          <a:p>
            <a:r>
              <a:rPr lang="pt-BR" b="1"/>
              <a:t>respondeu ao oficial?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˜Você precisa de sinais e prodígios”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“Vá, o seu filho vai viver”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“Se crer, seu filho será salvo”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36758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“Confie em Mim!”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Em que cidade morava o oficial que foi até</a:t>
            </a:r>
          </a:p>
          <a:p>
            <a:r>
              <a:rPr lang="pt-BR" b="1"/>
              <a:t>Jesus pedir a cura do seu filho?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85830" y="4084471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Jerusalém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51606" y="5506087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Caná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5" y="4082134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Cafarnaum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459921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Tiberíades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Em que horário a doença do filho do oficial o</a:t>
            </a:r>
          </a:p>
          <a:p>
            <a:r>
              <a:rPr lang="pt-BR" b="1"/>
              <a:t>deixou?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4035089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volta do meio-dia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No momento exato das palavras de Jesus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3912077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Às 3 horas da tarde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4185" y="5459921"/>
            <a:ext cx="3630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Quando o oficial estava no meio do caminho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32081"/>
            <a:ext cx="3684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oficial e toda a família aceitaram Jesus como o Messias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644587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Os soldados tentaram prender Jesus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1101" y="3832081"/>
            <a:ext cx="355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Jesus fez de Cafarnaum o centro de Seu ministério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aconteceu seis meses depois desse</a:t>
            </a:r>
          </a:p>
          <a:p>
            <a:r>
              <a:rPr lang="pt-BR" b="1"/>
              <a:t>milagre?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4F3B54DE-284E-479B-9254-A468B145141C}"/>
              </a:ext>
            </a:extLst>
          </p:cNvPr>
          <p:cNvSpPr/>
          <p:nvPr/>
        </p:nvSpPr>
        <p:spPr>
          <a:xfrm>
            <a:off x="7874713" y="5591319"/>
            <a:ext cx="2747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Os galileus rejeitaram Jesus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47555" y="3895097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Tomé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9011" y="3944715"/>
            <a:ext cx="328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Jonas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22042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servo de Eliseu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2092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Pedro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8654A9D9-3819-48F8-ACBC-54A3FDEB2207}"/>
              </a:ext>
            </a:extLst>
          </p:cNvPr>
          <p:cNvSpPr/>
          <p:nvPr/>
        </p:nvSpPr>
        <p:spPr>
          <a:xfrm>
            <a:off x="3253273" y="106389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A experiência de que personagem foi</a:t>
            </a:r>
          </a:p>
          <a:p>
            <a:r>
              <a:rPr lang="pt-BR" b="1" dirty="0">
                <a:latin typeface="MyriadPro-Bold"/>
              </a:rPr>
              <a:t>mencionada nos Versos de Impacto desta</a:t>
            </a:r>
          </a:p>
          <a:p>
            <a:r>
              <a:rPr lang="pt-BR" b="1" dirty="0">
                <a:latin typeface="MyriadPro-Bold"/>
              </a:rPr>
              <a:t>semana?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7764" y="3981483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Não se deixar levar pelas aparências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651328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Acreditar por causa dos milagres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38554" y="5459921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Buscar a Deus sempre pela manhã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43B7F2-192C-4746-B54A-D4E837A1CE83}"/>
              </a:ext>
            </a:extLst>
          </p:cNvPr>
          <p:cNvSpPr/>
          <p:nvPr/>
        </p:nvSpPr>
        <p:spPr>
          <a:xfrm>
            <a:off x="3332724" y="1218672"/>
            <a:ext cx="4145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latin typeface="MyriadPro-Bold"/>
              </a:rPr>
              <a:t>Hebreus 11:6 nos incentiva a fazer o quê?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6AD3F77-6A20-41FD-839D-D858C82088FC}"/>
              </a:ext>
            </a:extLst>
          </p:cNvPr>
          <p:cNvSpPr/>
          <p:nvPr/>
        </p:nvSpPr>
        <p:spPr>
          <a:xfrm>
            <a:off x="7651328" y="3945971"/>
            <a:ext cx="43249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MyriadPro-Regular"/>
              </a:rPr>
              <a:t>Crer que Deus existe e recompensa os que</a:t>
            </a:r>
          </a:p>
          <a:p>
            <a:r>
              <a:rPr lang="pt-BR" dirty="0">
                <a:latin typeface="MyriadPro-Regular"/>
              </a:rPr>
              <a:t>O buscam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69972" y="3993858"/>
            <a:ext cx="393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Páscoa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439" y="3993858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Yom Kippur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31183"/>
            <a:ext cx="378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Dos Tabernáculos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1E084072-4AAD-40DD-821B-CD5A11AA61ED}"/>
              </a:ext>
            </a:extLst>
          </p:cNvPr>
          <p:cNvSpPr txBox="1"/>
          <p:nvPr/>
        </p:nvSpPr>
        <p:spPr>
          <a:xfrm>
            <a:off x="7859439" y="5531183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Galileia (p. 102)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38FE911B-2E53-4F80-9E08-3EC2B1845FB9}"/>
              </a:ext>
            </a:extLst>
          </p:cNvPr>
          <p:cNvSpPr/>
          <p:nvPr/>
        </p:nvSpPr>
        <p:spPr>
          <a:xfrm>
            <a:off x="3113314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De que festa haviam participado os galileus</a:t>
            </a:r>
          </a:p>
          <a:p>
            <a:r>
              <a:rPr lang="pt-BR" b="1" dirty="0">
                <a:latin typeface="MyriadPro-Bold"/>
              </a:rPr>
              <a:t>que espalharam as notícias sobre Jesus?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46558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cananeus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49811" y="3946558"/>
            <a:ext cx="36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gregos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49811" y="5637485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gentios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Jesus comparou a descrença questionadora</a:t>
            </a:r>
          </a:p>
          <a:p>
            <a:r>
              <a:rPr lang="pt-BR" b="1"/>
              <a:t>do pai com a fé simples de que povo?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52819"/>
            <a:ext cx="351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Os samaritanos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385</Words>
  <Application>Microsoft Office PowerPoint</Application>
  <PresentationFormat>Widescreen</PresentationFormat>
  <Paragraphs>121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373</cp:revision>
  <dcterms:created xsi:type="dcterms:W3CDTF">2020-02-20T16:09:54Z</dcterms:created>
  <dcterms:modified xsi:type="dcterms:W3CDTF">2021-04-07T11:48:36Z</dcterms:modified>
</cp:coreProperties>
</file>