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23/06/2021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23/06/2021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23/06/2021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23/06/2021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23/06/2021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23/06/2021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23/06/2021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23/06/2021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23/06/2021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23/06/2021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23/06/2021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23/06/2021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23/06/2021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13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67093" y="4001758"/>
            <a:ext cx="3070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Tristeza pela falta de fé deles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32983" y="4001758"/>
            <a:ext cx="3610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paz do Céu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67093" y="5489605"/>
            <a:ext cx="349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Preocupação pela tempestade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F444DDD-4104-4300-9C69-1C73FFEB8E8F}"/>
              </a:ext>
            </a:extLst>
          </p:cNvPr>
          <p:cNvSpPr/>
          <p:nvPr/>
        </p:nvSpPr>
        <p:spPr>
          <a:xfrm>
            <a:off x="3172288" y="108526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Quando Jesus foi acordado pelos discípulos</a:t>
            </a:r>
          </a:p>
          <a:p>
            <a:r>
              <a:rPr lang="pt-BR" b="1" dirty="0">
                <a:latin typeface="MyriadPro-Bold"/>
              </a:rPr>
              <a:t>dentro do barco, o que eles puderam ver em</a:t>
            </a:r>
          </a:p>
          <a:p>
            <a:r>
              <a:rPr lang="pt-BR" b="1" dirty="0">
                <a:latin typeface="MyriadPro-Bold"/>
              </a:rPr>
              <a:t>Seu rosto?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2BF0060-C346-4D22-84F2-1C03420D0024}"/>
              </a:ext>
            </a:extLst>
          </p:cNvPr>
          <p:cNvSpPr/>
          <p:nvPr/>
        </p:nvSpPr>
        <p:spPr>
          <a:xfrm>
            <a:off x="7932983" y="5515968"/>
            <a:ext cx="3483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O cansaço por causa do dia agitado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12751" y="3919515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precisavam segui-Lo em todos os lugares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09260" y="4058014"/>
            <a:ext cx="320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Eles tinham que falar com os cuidadores dos porcos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12751" y="5367588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Eles deveriam dar testemunho do poder de Cristo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09260" y="5413755"/>
            <a:ext cx="34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Eles deveriam sair daquela região o mais rápido possível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90EF73E-B956-4E7D-AE51-7F905CE61D17}"/>
              </a:ext>
            </a:extLst>
          </p:cNvPr>
          <p:cNvSpPr/>
          <p:nvPr/>
        </p:nvSpPr>
        <p:spPr>
          <a:xfrm>
            <a:off x="3252186" y="129479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Que tarefa Jesus deu aos homens que foram</a:t>
            </a:r>
          </a:p>
          <a:p>
            <a:r>
              <a:rPr lang="pt-BR" b="1" dirty="0">
                <a:latin typeface="MyriadPro-Bold"/>
              </a:rPr>
              <a:t>libertados do poder do mal?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que resposta</a:t>
            </a:r>
          </a:p>
          <a:p>
            <a:r>
              <a:rPr lang="pt-BR" b="1"/>
              <a:t>Jesus deu ao pedido do ex-endemoninhado?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“Você precisa se purificar”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0" y="5433288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“Volte para sua casa”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1403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“Vai e não peques mais”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17718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“Conte para os sacerdotes o que lhe fiz”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O que os gerasenos fizeram depois de</a:t>
            </a:r>
          </a:p>
          <a:p>
            <a:r>
              <a:rPr lang="pt-BR" b="1"/>
              <a:t>saberem que Jesus tinha libertado o homem</a:t>
            </a:r>
          </a:p>
          <a:p>
            <a:r>
              <a:rPr lang="pt-BR" b="1"/>
              <a:t>do poder do mal?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39" y="3981483"/>
            <a:ext cx="33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Louvaram o nome de Deus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39" y="5459921"/>
            <a:ext cx="3599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Convidaram Jesus para ficar com eles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5" y="3981483"/>
            <a:ext cx="311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Pediram que Jesus fosse embora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314320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Juntaram dinheiro para pagar o prejuízo dos porcos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Como era conhecida a região onde aconteceu</a:t>
            </a:r>
          </a:p>
          <a:p>
            <a:r>
              <a:rPr lang="pt-BR" b="1"/>
              <a:t>a história do milagre desta semana?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01632" y="3981483"/>
            <a:ext cx="36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Galileia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01632" y="5452818"/>
            <a:ext cx="379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Judeia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04084" y="3981483"/>
            <a:ext cx="35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Palestina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04084" y="5479605"/>
            <a:ext cx="36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Decápolis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51607" y="388915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6.000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51607" y="5463630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10.000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06122" y="4047916"/>
            <a:ext cx="355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12.000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Uma legião correspondia a quantos soldados</a:t>
            </a:r>
          </a:p>
          <a:p>
            <a:r>
              <a:rPr lang="pt-BR" b="1"/>
              <a:t>dentro de uma divisão do exército romano?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129A78F-0821-47A4-9885-BAD8A22921B6}"/>
              </a:ext>
            </a:extLst>
          </p:cNvPr>
          <p:cNvSpPr/>
          <p:nvPr/>
        </p:nvSpPr>
        <p:spPr>
          <a:xfrm>
            <a:off x="7906122" y="5540467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18.000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47555" y="3944715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Esquecer das coisas ruins e avançar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47858" y="3981483"/>
            <a:ext cx="3283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Dizer aos outros o quanto Jesus é importante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47858" y="5459921"/>
            <a:ext cx="3696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Dar um passo de cada vez na direção do Salvador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20921" y="5422042"/>
            <a:ext cx="3606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Testemunhar das coisas boas para as pessoas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7C68D5E-8D00-4E2F-9A62-754C4A116171}"/>
              </a:ext>
            </a:extLst>
          </p:cNvPr>
          <p:cNvSpPr/>
          <p:nvPr/>
        </p:nvSpPr>
        <p:spPr>
          <a:xfrm>
            <a:off x="3261064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Qual o segredo da caminhada cristã</a:t>
            </a:r>
          </a:p>
          <a:p>
            <a:r>
              <a:rPr lang="pt-BR" b="1" dirty="0">
                <a:latin typeface="MyriadPro-Bold"/>
              </a:rPr>
              <a:t>apresentado na lição de quarta?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99344" y="399746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... demonstração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8976" y="5456545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... verificação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99344" y="5456545"/>
            <a:ext cx="376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... comprovação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D38742C-1148-4F14-8D96-451636C54E90}"/>
              </a:ext>
            </a:extLst>
          </p:cNvPr>
          <p:cNvSpPr/>
          <p:nvPr/>
        </p:nvSpPr>
        <p:spPr>
          <a:xfrm>
            <a:off x="3144315" y="93789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Complete a frase da seção “Com Outros</a:t>
            </a:r>
          </a:p>
          <a:p>
            <a:r>
              <a:rPr lang="pt-BR" b="1" dirty="0">
                <a:latin typeface="MyriadPro-Bold"/>
              </a:rPr>
              <a:t>Olhos”: O mundo não necessita de uma</a:t>
            </a:r>
          </a:p>
          <a:p>
            <a:r>
              <a:rPr lang="pt-BR" b="1" dirty="0">
                <a:latin typeface="MyriadPro-Bold"/>
              </a:rPr>
              <a:t>definição de transformação tanto quanto</a:t>
            </a:r>
          </a:p>
          <a:p>
            <a:r>
              <a:rPr lang="pt-BR" b="1" dirty="0">
                <a:latin typeface="MyriadPro-Bold"/>
              </a:rPr>
              <a:t>necessita de uma...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8336EB6-618D-4FDA-9C45-65700730C623}"/>
              </a:ext>
            </a:extLst>
          </p:cNvPr>
          <p:cNvSpPr/>
          <p:nvPr/>
        </p:nvSpPr>
        <p:spPr>
          <a:xfrm>
            <a:off x="7725553" y="4007275"/>
            <a:ext cx="2538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... busca pelo que é certo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439" y="3993858"/>
            <a:ext cx="358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Libertador do sofrimento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114979" y="5469098"/>
            <a:ext cx="2996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Irmão mais velho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859439" y="5653764"/>
            <a:ext cx="336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Aquele que veio salvar os judeus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130B003D-FC23-4E0F-A501-5607C9B9DA23}"/>
              </a:ext>
            </a:extLst>
          </p:cNvPr>
          <p:cNvSpPr/>
          <p:nvPr/>
        </p:nvSpPr>
        <p:spPr>
          <a:xfrm>
            <a:off x="2157273" y="4028275"/>
            <a:ext cx="1455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O Consolador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9F4E7BD-4B2B-4357-AFEB-9F30D8A2ECD3}"/>
              </a:ext>
            </a:extLst>
          </p:cNvPr>
          <p:cNvSpPr/>
          <p:nvPr/>
        </p:nvSpPr>
        <p:spPr>
          <a:xfrm>
            <a:off x="3190043" y="117050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Como Jesus foi identificado no capítulo 34 em</a:t>
            </a:r>
          </a:p>
          <a:p>
            <a:r>
              <a:rPr lang="pt-BR" b="1" dirty="0">
                <a:latin typeface="MyriadPro-Bold"/>
              </a:rPr>
              <a:t>relação à raça humana?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069363" y="4084471"/>
            <a:ext cx="359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Que somos chamados para servir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67961" y="4076336"/>
            <a:ext cx="3518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Que o pecado precisa ser controlado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67961" y="5452819"/>
            <a:ext cx="2981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Que haverá uma recompensa no final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O que Jesus estava ensinando ao usar a</a:t>
            </a:r>
          </a:p>
          <a:p>
            <a:r>
              <a:rPr lang="pt-BR" b="1"/>
              <a:t>ilustração do “jugo”?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59929BB-88C0-4285-BF10-7A5C20F7103A}"/>
              </a:ext>
            </a:extLst>
          </p:cNvPr>
          <p:cNvSpPr/>
          <p:nvPr/>
        </p:nvSpPr>
        <p:spPr>
          <a:xfrm>
            <a:off x="2069363" y="5459921"/>
            <a:ext cx="3048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Que a vida do cristão é pesada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2776</TotalTime>
  <Words>420</Words>
  <Application>Microsoft Office PowerPoint</Application>
  <PresentationFormat>Widescreen</PresentationFormat>
  <Paragraphs>123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Nova Cond</vt:lpstr>
      <vt:lpstr>Calibri</vt:lpstr>
      <vt:lpstr>Calibri Light</vt:lpstr>
      <vt:lpstr>MyriadPro-Bold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500</cp:revision>
  <dcterms:created xsi:type="dcterms:W3CDTF">2020-02-20T16:09:54Z</dcterms:created>
  <dcterms:modified xsi:type="dcterms:W3CDTF">2021-06-23T16:35:36Z</dcterms:modified>
</cp:coreProperties>
</file>