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12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4001758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 o reino de Deus logo seria inaugurado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15686" y="4001758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Que Ele estava ficando mentalmente</a:t>
            </a:r>
          </a:p>
          <a:p>
            <a:r>
              <a:rPr lang="pt-BR" dirty="0"/>
              <a:t>desequilibrado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Que as pessoas O reconheceriam como o Messias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C9E6B8C-F849-44D1-99A0-5F2FCF2E919B}"/>
              </a:ext>
            </a:extLst>
          </p:cNvPr>
          <p:cNvSpPr/>
          <p:nvPr/>
        </p:nvSpPr>
        <p:spPr>
          <a:xfrm>
            <a:off x="3198920" y="94167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os filhos de José pensaram quando</a:t>
            </a:r>
          </a:p>
          <a:p>
            <a:r>
              <a:rPr lang="pt-BR" b="1" dirty="0">
                <a:latin typeface="MyriadPro-Bold"/>
              </a:rPr>
              <a:t>ouviram as notícias a respeito da vida e</a:t>
            </a:r>
          </a:p>
          <a:p>
            <a:r>
              <a:rPr lang="pt-BR" b="1" dirty="0">
                <a:latin typeface="MyriadPro-Bold"/>
              </a:rPr>
              <a:t>atividades de Jesus?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FA4A283-0CAF-43C4-894A-139BFEB6EF1F}"/>
              </a:ext>
            </a:extLst>
          </p:cNvPr>
          <p:cNvSpPr/>
          <p:nvPr/>
        </p:nvSpPr>
        <p:spPr>
          <a:xfrm>
            <a:off x="7615686" y="5628104"/>
            <a:ext cx="420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Que eles teriam um lugar especial no reino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2751" y="3919515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Chamaram a atenção para si mesmos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Zombaram dos discípulos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2751" y="5367588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Apresentaram Jesus de uma maneira distorcida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591319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Alertaram as autoridades romanas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5E07E9C-CC9D-423C-A046-C7099A8C152E}"/>
              </a:ext>
            </a:extLst>
          </p:cNvPr>
          <p:cNvSpPr/>
          <p:nvPr/>
        </p:nvSpPr>
        <p:spPr>
          <a:xfrm>
            <a:off x="3180909" y="991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Logo que os fariseus não podiam impedir</a:t>
            </a:r>
          </a:p>
          <a:p>
            <a:r>
              <a:rPr lang="pt-BR" b="1" dirty="0">
                <a:latin typeface="MyriadPro-Bold"/>
              </a:rPr>
              <a:t>que Jesus realizasse milagres, o que eles se</a:t>
            </a:r>
          </a:p>
          <a:p>
            <a:r>
              <a:rPr lang="pt-BR" b="1" dirty="0">
                <a:latin typeface="MyriadPro-Bold"/>
              </a:rPr>
              <a:t>empenharam em fazer?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onde Jesus</a:t>
            </a:r>
          </a:p>
          <a:p>
            <a:r>
              <a:rPr lang="pt-BR" b="1"/>
              <a:t>disse que não tinha encontrado fé semelhante</a:t>
            </a:r>
          </a:p>
          <a:p>
            <a:r>
              <a:rPr lang="pt-BR" b="1"/>
              <a:t>à do centurião?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Cafarnaum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Jericó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Israel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Jerusalém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o centurião preferiu pedir aos anciãos</a:t>
            </a:r>
          </a:p>
          <a:p>
            <a:r>
              <a:rPr lang="pt-BR" b="1"/>
              <a:t>judeus para intercederem junto a Jesus por</a:t>
            </a:r>
          </a:p>
          <a:p>
            <a:r>
              <a:rPr lang="pt-BR" b="1"/>
              <a:t>seu servo?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não queria se misturar com os judeus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 se sentia indigno da presença de Jesus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 acreditava demais na influência dos líderes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o servo valia muito dinheiro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os líderes religiosos achavam que</a:t>
            </a:r>
          </a:p>
          <a:p>
            <a:r>
              <a:rPr lang="pt-BR" b="1"/>
              <a:t>Jesus deveria atender o centurião romano?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isso atrairia a simpatia dos inimigos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 havia prestado favores à nação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poderia proteger os judeus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74843" y="5452819"/>
            <a:ext cx="363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o reino de Cristo logo seria implantado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607" y="388915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homem estava apenas fingindo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7" y="5463630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discípulos haviam criado uma situação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3193" y="3889150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multidão aceitava qualquer aparente milagre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acusação os líderes religiosos</a:t>
            </a:r>
          </a:p>
          <a:p>
            <a:r>
              <a:rPr lang="pt-BR" b="1"/>
              <a:t>fizeram quando Jesus curou o homem</a:t>
            </a:r>
          </a:p>
          <a:p>
            <a:r>
              <a:rPr lang="pt-BR" b="1"/>
              <a:t>endemoninhado?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A3202AC-9FCD-4122-B393-EFAF5023B13E}"/>
              </a:ext>
            </a:extLst>
          </p:cNvPr>
          <p:cNvSpPr/>
          <p:nvPr/>
        </p:nvSpPr>
        <p:spPr>
          <a:xfrm>
            <a:off x="7743193" y="5540467"/>
            <a:ext cx="3471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Jesus estava associado ao demônio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chave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4084471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bússola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 farol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corda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A7C3B79-F752-406E-808F-26A1CE9E09C1}"/>
              </a:ext>
            </a:extLst>
          </p:cNvPr>
          <p:cNvSpPr/>
          <p:nvPr/>
        </p:nvSpPr>
        <p:spPr>
          <a:xfrm>
            <a:off x="3374994" y="10287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 o que a oração foi comparada na lição de</a:t>
            </a:r>
          </a:p>
          <a:p>
            <a:r>
              <a:rPr lang="pt-BR" b="1" dirty="0">
                <a:latin typeface="MyriadPro-Bold"/>
              </a:rPr>
              <a:t>sexta-feira?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9344" y="399746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Pregando as boas-novas da salvação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8976" y="5456545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Tornando as Escrituras acessíveis às pessoas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9344" y="5456545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Cuidando das necessidades das pessoas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51D724F-28BD-40E3-8634-040297BA39CA}"/>
              </a:ext>
            </a:extLst>
          </p:cNvPr>
          <p:cNvSpPr/>
          <p:nvPr/>
        </p:nvSpPr>
        <p:spPr>
          <a:xfrm>
            <a:off x="3314330" y="115274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Jesus passou mais tempo fazendo em</a:t>
            </a:r>
          </a:p>
          <a:p>
            <a:r>
              <a:rPr lang="pt-BR" b="1" dirty="0">
                <a:latin typeface="MyriadPro-Bold"/>
              </a:rPr>
              <a:t>Seu ministério?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E26B428-AFC0-4062-BEF6-6AE79E00072B}"/>
              </a:ext>
            </a:extLst>
          </p:cNvPr>
          <p:cNvSpPr/>
          <p:nvPr/>
        </p:nvSpPr>
        <p:spPr>
          <a:xfrm>
            <a:off x="7858976" y="4084471"/>
            <a:ext cx="2762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Realizando curas e milagres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Melhor do que a dele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69098"/>
            <a:ext cx="299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Um problema para seu exército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967450" y="5607598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Indiferente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7CFFC9C-23B8-43A9-8911-1092825184F4}"/>
              </a:ext>
            </a:extLst>
          </p:cNvPr>
          <p:cNvSpPr/>
          <p:nvPr/>
        </p:nvSpPr>
        <p:spPr>
          <a:xfrm>
            <a:off x="3296575" y="12415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Como o centurião considerava a religião dos</a:t>
            </a:r>
          </a:p>
          <a:p>
            <a:r>
              <a:rPr lang="pt-BR" b="1" dirty="0">
                <a:latin typeface="MyriadPro-Bold"/>
              </a:rPr>
              <a:t>judeus?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30B003D-FC23-4E0F-A501-5607C9B9DA23}"/>
              </a:ext>
            </a:extLst>
          </p:cNvPr>
          <p:cNvSpPr/>
          <p:nvPr/>
        </p:nvSpPr>
        <p:spPr>
          <a:xfrm>
            <a:off x="1873187" y="3981895"/>
            <a:ext cx="3022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Uma ameaça para os romanos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69363" y="4084471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cura do cego de nascença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67961" y="4076336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Acalmou a tempestade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67961" y="5452819"/>
            <a:ext cx="29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Ressuscitou o filho da viúva de Naim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outro milagre Jesus realizou depois de</a:t>
            </a:r>
          </a:p>
          <a:p>
            <a:r>
              <a:rPr lang="pt-BR" b="1"/>
              <a:t>curar o servo do oficial romano?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6E13C61-5E05-4372-947A-EA82CCF859E8}"/>
              </a:ext>
            </a:extLst>
          </p:cNvPr>
          <p:cNvSpPr/>
          <p:nvPr/>
        </p:nvSpPr>
        <p:spPr>
          <a:xfrm>
            <a:off x="2067155" y="5511576"/>
            <a:ext cx="3308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A multiplicação dos pães e peixes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420</Words>
  <Application>Microsoft Office PowerPoint</Application>
  <PresentationFormat>Widescreen</PresentationFormat>
  <Paragraphs>125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489</cp:revision>
  <dcterms:created xsi:type="dcterms:W3CDTF">2020-02-20T16:09:54Z</dcterms:created>
  <dcterms:modified xsi:type="dcterms:W3CDTF">2021-06-15T19:07:40Z</dcterms:modified>
</cp:coreProperties>
</file>