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Andar pelo caminho estreito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3184" y="4001758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Guardar a lei de Deus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Defender a verdade a qualquer custo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2673EA5-38D3-4CE8-BBDB-73CBFE45BD2F}"/>
              </a:ext>
            </a:extLst>
          </p:cNvPr>
          <p:cNvSpPr/>
          <p:nvPr/>
        </p:nvSpPr>
        <p:spPr>
          <a:xfrm>
            <a:off x="3145654" y="1223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a vida de obediência de Jesus provou</a:t>
            </a:r>
          </a:p>
          <a:p>
            <a:r>
              <a:rPr lang="pt-BR" b="1" dirty="0">
                <a:latin typeface="MyriadPro-Bold"/>
              </a:rPr>
              <a:t>ser possível ao ser humano?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29A4CF9-AB43-41A0-B4FA-3778D94F55CD}"/>
              </a:ext>
            </a:extLst>
          </p:cNvPr>
          <p:cNvSpPr/>
          <p:nvPr/>
        </p:nvSpPr>
        <p:spPr>
          <a:xfrm>
            <a:off x="7773184" y="5498213"/>
            <a:ext cx="262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Afastar o inimigo da igreja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228166" y="4042741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escada de Jacó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38239" y="4042741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aves no céu e as flores no campo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201532" y="554660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glória concedida a Salomão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591319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árvores cheias de frutos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B3ADB2D-9268-471B-B6C9-99C30416B035}"/>
              </a:ext>
            </a:extLst>
          </p:cNvPr>
          <p:cNvSpPr/>
          <p:nvPr/>
        </p:nvSpPr>
        <p:spPr>
          <a:xfrm>
            <a:off x="3101009" y="12148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Jesus usou como símbolo do cuidado</a:t>
            </a:r>
          </a:p>
          <a:p>
            <a:r>
              <a:rPr lang="pt-BR" b="1" dirty="0">
                <a:latin typeface="MyriadPro-Bold"/>
              </a:rPr>
              <a:t>de Deus por Seus filhos?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Jesus fez</a:t>
            </a:r>
          </a:p>
          <a:p>
            <a:r>
              <a:rPr lang="pt-BR" b="1"/>
              <a:t>antes de escolher os 12 discípulos?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Repreendeu os fariseus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Passou a noite orando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Valorizou o trabalho dos pescadores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Comeu com eles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No sermão do monte, quem foram os primeiros</a:t>
            </a:r>
          </a:p>
          <a:p>
            <a:r>
              <a:rPr lang="pt-BR" b="1"/>
              <a:t>bem-aventurados mencionados por Jesus?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que têm fome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que choram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2653" y="4084471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pobres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perseguidos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reino Cristo estabeleceu em Seu primeiro</a:t>
            </a:r>
          </a:p>
          <a:p>
            <a:r>
              <a:rPr lang="pt-BR" b="1"/>
              <a:t>advento, de acordo com a lição de segunda?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84471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reino da graça divina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91319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reino terrestre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179292" y="4084471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reino celeste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179292" y="5644587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reino dos injustiçados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eram pobres e iletrados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causa da profissão deles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89150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eles não participavam dos rituais no templo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razão os discípulos eram tratados</a:t>
            </a:r>
          </a:p>
          <a:p>
            <a:r>
              <a:rPr lang="pt-BR" b="1"/>
              <a:t>com desdém pelos líderes judaicos?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4383303-CD4D-44D5-8FB9-52A88296A572}"/>
              </a:ext>
            </a:extLst>
          </p:cNvPr>
          <p:cNvSpPr/>
          <p:nvPr/>
        </p:nvSpPr>
        <p:spPr>
          <a:xfrm>
            <a:off x="7730979" y="5540467"/>
            <a:ext cx="3563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Porque eles comiam com pecadores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Seguidor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Disposto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Enviado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Aprendiz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EB81DA7-E29F-4EBC-9D2F-A983146FAA75}"/>
              </a:ext>
            </a:extLst>
          </p:cNvPr>
          <p:cNvSpPr/>
          <p:nvPr/>
        </p:nvSpPr>
        <p:spPr>
          <a:xfrm>
            <a:off x="3535942" y="1218672"/>
            <a:ext cx="369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O que significa a palavra “apóstolo”?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Fiéis aos preceitos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44959" y="5632453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Instrumentos de paz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344" y="5456545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Rigorosos no cumprimento da lei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9D89471-9D91-4311-969B-E49D690893FF}"/>
              </a:ext>
            </a:extLst>
          </p:cNvPr>
          <p:cNvSpPr/>
          <p:nvPr/>
        </p:nvSpPr>
        <p:spPr>
          <a:xfrm>
            <a:off x="3339270" y="10408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Depois de falar as bem-aventuranças, o que</a:t>
            </a:r>
          </a:p>
          <a:p>
            <a:r>
              <a:rPr lang="pt-BR" b="1" dirty="0">
                <a:latin typeface="MyriadPro-Bold"/>
              </a:rPr>
              <a:t>Jesus disse que Seus seguidores deveriam</a:t>
            </a:r>
          </a:p>
          <a:p>
            <a:r>
              <a:rPr lang="pt-BR" b="1" dirty="0">
                <a:latin typeface="MyriadPro-Bold"/>
              </a:rPr>
              <a:t>ser?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398118A-F0F9-42B0-B782-DA7E5511E23C}"/>
              </a:ext>
            </a:extLst>
          </p:cNvPr>
          <p:cNvSpPr/>
          <p:nvPr/>
        </p:nvSpPr>
        <p:spPr>
          <a:xfrm>
            <a:off x="7744959" y="3980642"/>
            <a:ext cx="2756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Sal da terra e luz do mundo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Tiago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99923" y="5506087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Mateus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967450" y="5607598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1EDA0EB-1ACE-401E-A654-3F79FF6854DB}"/>
              </a:ext>
            </a:extLst>
          </p:cNvPr>
          <p:cNvSpPr/>
          <p:nvPr/>
        </p:nvSpPr>
        <p:spPr>
          <a:xfrm>
            <a:off x="3181165" y="12504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discípulo tinha um espírito mais receptivo</a:t>
            </a:r>
          </a:p>
          <a:p>
            <a:r>
              <a:rPr lang="pt-BR" b="1" dirty="0">
                <a:latin typeface="MyriadPro-Bold"/>
              </a:rPr>
              <a:t>ao Salvador?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FE0354-0D54-48F4-98A6-E11222AE4C76}"/>
              </a:ext>
            </a:extLst>
          </p:cNvPr>
          <p:cNvSpPr/>
          <p:nvPr/>
        </p:nvSpPr>
        <p:spPr>
          <a:xfrm>
            <a:off x="2106823" y="4084471"/>
            <a:ext cx="73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Pedro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270021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Natanael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540319" y="4129602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André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579946" y="5696242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Tomé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discípulo deixou escapar a oportunidade</a:t>
            </a:r>
          </a:p>
          <a:p>
            <a:r>
              <a:rPr lang="pt-BR" b="1"/>
              <a:t>de apresentar o Salvador aos gregos?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E13C61-5E05-4372-947A-EA82CCF859E8}"/>
              </a:ext>
            </a:extLst>
          </p:cNvPr>
          <p:cNvSpPr/>
          <p:nvPr/>
        </p:nvSpPr>
        <p:spPr>
          <a:xfrm>
            <a:off x="2352581" y="5644587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Filipe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339</Words>
  <Application>Microsoft Office PowerPoint</Application>
  <PresentationFormat>Widescreen</PresentationFormat>
  <Paragraphs>119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477</cp:revision>
  <dcterms:created xsi:type="dcterms:W3CDTF">2020-02-20T16:09:54Z</dcterms:created>
  <dcterms:modified xsi:type="dcterms:W3CDTF">2021-06-09T14:40:31Z</dcterms:modified>
</cp:coreProperties>
</file>