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 estavam errados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3184" y="4001758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Quem não guardar esse dia se perderá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era Senhor do sábado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060852-431D-4569-A77D-7DC2A55825D4}"/>
              </a:ext>
            </a:extLst>
          </p:cNvPr>
          <p:cNvSpPr/>
          <p:nvPr/>
        </p:nvSpPr>
        <p:spPr>
          <a:xfrm>
            <a:off x="7773184" y="5506087"/>
            <a:ext cx="3930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Ai daqueles que transgridem o dia do Senhor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54B399A-0DBC-4B97-B79F-A303927B4264}"/>
              </a:ext>
            </a:extLst>
          </p:cNvPr>
          <p:cNvSpPr/>
          <p:nvPr/>
        </p:nvSpPr>
        <p:spPr>
          <a:xfrm>
            <a:off x="3048000" y="11882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Depois de terminar sua argumentação sobre o</a:t>
            </a:r>
          </a:p>
          <a:p>
            <a:r>
              <a:rPr lang="pt-BR" b="1" dirty="0">
                <a:latin typeface="MyriadPro-Bold"/>
              </a:rPr>
              <a:t>sábado, que declaração Jesus fez?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228166" y="4042741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Matá-Lo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129162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Incentivar o povo a apedrejá-Lo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201532" y="554660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Encontrar provas contra Ele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382413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Prender Seus discípulos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0C3C2B-1370-492C-9046-FD36E6CD1356}"/>
              </a:ext>
            </a:extLst>
          </p:cNvPr>
          <p:cNvSpPr/>
          <p:nvPr/>
        </p:nvSpPr>
        <p:spPr>
          <a:xfrm>
            <a:off x="3243309" y="11267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Enquanto acusavam Jesus de transgredir o</a:t>
            </a:r>
          </a:p>
          <a:p>
            <a:r>
              <a:rPr lang="pt-BR" b="1" dirty="0">
                <a:latin typeface="MyriadPro-Bold"/>
              </a:rPr>
              <a:t>sábado, o que os fariseus estavam planejando</a:t>
            </a:r>
          </a:p>
          <a:p>
            <a:r>
              <a:rPr lang="pt-BR" b="1" dirty="0">
                <a:latin typeface="MyriadPro-Bold"/>
              </a:rPr>
              <a:t>fazer?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qual foi a</a:t>
            </a:r>
          </a:p>
          <a:p>
            <a:r>
              <a:rPr lang="pt-BR" b="1"/>
              <a:t>reação dos inimigos de Jesus à pergunta</a:t>
            </a:r>
          </a:p>
          <a:p>
            <a:r>
              <a:rPr lang="pt-BR" b="1"/>
              <a:t>sobre fazer o bem no sábado?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O acusaram de transgredir a Torah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ficaram em silêncio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viraram as costas e foram embora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mandaram a multidão embora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 o que Jesus comparou a ação de curar</a:t>
            </a:r>
          </a:p>
          <a:p>
            <a:r>
              <a:rPr lang="pt-BR" b="1"/>
              <a:t>uma pessoa no sábado?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Ao alívio de dar um copo de água a um sedento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 nobre missão de pregar o evangelho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2653" y="4084471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Ao resgate de uma ovelha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 maneira de agradecer pelo cuidado divino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dos evangelistas, ao registrar esta</a:t>
            </a:r>
          </a:p>
          <a:p>
            <a:r>
              <a:rPr lang="pt-BR" b="1"/>
              <a:t>história, descreveu os sentimentos pessoais</a:t>
            </a:r>
          </a:p>
          <a:p>
            <a:r>
              <a:rPr lang="pt-BR" b="1"/>
              <a:t>de Jesus?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525585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494401" y="5505784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Marcos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729708" y="401240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Lucas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833282" y="5505784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João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Chamar a família e apenas os membros tirar o entulho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Orar pela pessoa até o pôr do sol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89150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Ler as Escrituras e rogar pelo arrependimento da pessoa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Se uma parede desabasse sobre alguém no</a:t>
            </a:r>
          </a:p>
          <a:p>
            <a:r>
              <a:rPr lang="pt-BR" b="1"/>
              <a:t>sábado, o que era permitido fazer?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53A1035-6B1B-41ED-8605-BEA7767B9A49}"/>
              </a:ext>
            </a:extLst>
          </p:cNvPr>
          <p:cNvSpPr/>
          <p:nvPr/>
        </p:nvSpPr>
        <p:spPr>
          <a:xfrm>
            <a:off x="7743193" y="5367588"/>
            <a:ext cx="3373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Retirar apenas o suficiente para ver se a pessoa estava viva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Lucas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Marcos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Nenhum deles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Mateus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DD77718-8ABC-4EEC-AEB9-78DCBFD57D11}"/>
              </a:ext>
            </a:extLst>
          </p:cNvPr>
          <p:cNvSpPr/>
          <p:nvPr/>
        </p:nvSpPr>
        <p:spPr>
          <a:xfrm>
            <a:off x="3190042" y="10287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escritor dos Evangelhos mencionou que</a:t>
            </a:r>
          </a:p>
          <a:p>
            <a:r>
              <a:rPr lang="pt-BR" b="1" dirty="0">
                <a:latin typeface="MyriadPro-Bold"/>
              </a:rPr>
              <a:t>a mão atrofiada do homem era a direita?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Diferenciação entre quem lê e quem não lê a Bíblia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69164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lealdade à lei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344" y="5456545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crença no que os profetas disseram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03CA9A4-B626-4032-8C4E-45C4DD7E2679}"/>
              </a:ext>
            </a:extLst>
          </p:cNvPr>
          <p:cNvSpPr/>
          <p:nvPr/>
        </p:nvSpPr>
        <p:spPr>
          <a:xfrm>
            <a:off x="7969164" y="4135960"/>
            <a:ext cx="2932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De amor e obediência a Deus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26B11D6-EEA3-4C4E-B7E1-964E8EB8FE15}"/>
              </a:ext>
            </a:extLst>
          </p:cNvPr>
          <p:cNvSpPr/>
          <p:nvPr/>
        </p:nvSpPr>
        <p:spPr>
          <a:xfrm>
            <a:off x="3154532" y="11793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No fim dos tempos, o sábado será um sinal de</a:t>
            </a:r>
          </a:p>
          <a:p>
            <a:r>
              <a:rPr lang="pt-BR" b="1" dirty="0">
                <a:latin typeface="MyriadPro-Bold"/>
              </a:rPr>
              <a:t>quê?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É um exemplo do amor e poder de Cristo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99923" y="5506087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Só se tornou conhecido para Israel no Sinai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644586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É uma obrigação permanente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A7BD9A-7815-4240-BC2C-E4BFECED0FBE}"/>
              </a:ext>
            </a:extLst>
          </p:cNvPr>
          <p:cNvSpPr/>
          <p:nvPr/>
        </p:nvSpPr>
        <p:spPr>
          <a:xfrm>
            <a:off x="2055420" y="3968734"/>
            <a:ext cx="2605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É o memorial da criação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0BC70F9-FB4D-4425-AD32-FBA14B5797A7}"/>
              </a:ext>
            </a:extLst>
          </p:cNvPr>
          <p:cNvSpPr/>
          <p:nvPr/>
        </p:nvSpPr>
        <p:spPr>
          <a:xfrm>
            <a:off x="3075859" y="1218672"/>
            <a:ext cx="4619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Marque a opção errada em relação ao sábado: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798276" y="3935317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Como um pai amável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9947" y="4015960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Como um tirano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9947" y="5506087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Como um pai que castiga os filhos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causa dos ensinos dos rabinos sobre o</a:t>
            </a:r>
          </a:p>
          <a:p>
            <a:r>
              <a:rPr lang="pt-BR" b="1"/>
              <a:t>sábado, como as pessoas olhavam para Deus?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98276" y="5452819"/>
            <a:ext cx="3831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Como um pastor em busca das ovelhas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428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466</cp:revision>
  <dcterms:created xsi:type="dcterms:W3CDTF">2020-02-20T16:09:54Z</dcterms:created>
  <dcterms:modified xsi:type="dcterms:W3CDTF">2021-06-01T14:33:06Z</dcterms:modified>
</cp:coreProperties>
</file>