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08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3945971"/>
            <a:ext cx="307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 proteção dos perigos deste mundo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32983" y="4084471"/>
            <a:ext cx="361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Pela salvação dos aflitos e sofredores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67093" y="5489605"/>
            <a:ext cx="349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Para que venha logo o reino Dele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566C5A7-DEEB-4D70-8CDC-D14BC3AFC840}"/>
              </a:ext>
            </a:extLst>
          </p:cNvPr>
          <p:cNvSpPr/>
          <p:nvPr/>
        </p:nvSpPr>
        <p:spPr>
          <a:xfrm>
            <a:off x="7932983" y="5452819"/>
            <a:ext cx="38517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Quando pedimos que Ele nos livre do pecado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7199B0F-F11F-4791-9F87-C45D434AA8F9}"/>
              </a:ext>
            </a:extLst>
          </p:cNvPr>
          <p:cNvSpPr/>
          <p:nvPr/>
        </p:nvSpPr>
        <p:spPr>
          <a:xfrm>
            <a:off x="3311934" y="1218672"/>
            <a:ext cx="4306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MyriadPro-Bold"/>
              </a:rPr>
              <a:t>A que oração Deus atende imediatamente?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27804" y="4060032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ressurreição do filho da viúva de Naim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260" y="3904116"/>
            <a:ext cx="32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multiplicação dos pães e peixes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51430" y="5561590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cura do paralítico em Cafarnaum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32887" y="5561590"/>
            <a:ext cx="345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Jesus acalmou a tempestade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DF2FC9C-7D34-4CBC-82D4-0E800EC7BA34}"/>
              </a:ext>
            </a:extLst>
          </p:cNvPr>
          <p:cNvSpPr/>
          <p:nvPr/>
        </p:nvSpPr>
        <p:spPr>
          <a:xfrm>
            <a:off x="3101009" y="112978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Que outro milagre foi mencionado no capítulo</a:t>
            </a:r>
          </a:p>
          <a:p>
            <a:r>
              <a:rPr lang="pt-BR" b="1" dirty="0">
                <a:latin typeface="MyriadPro-Bold"/>
              </a:rPr>
              <a:t>desta semana do livro </a:t>
            </a:r>
            <a:r>
              <a:rPr lang="pt-BR" b="1" i="1" dirty="0">
                <a:latin typeface="MyriadPro-BoldIt"/>
              </a:rPr>
              <a:t>O Libertador</a:t>
            </a:r>
            <a:r>
              <a:rPr lang="pt-BR" b="1" dirty="0">
                <a:latin typeface="MyriadPro-Bold"/>
              </a:rPr>
              <a:t>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o que Jesus fez</a:t>
            </a:r>
          </a:p>
          <a:p>
            <a:r>
              <a:rPr lang="pt-BR" b="1"/>
              <a:t>antes de responder ao leproso?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Olhou para os lados e encarou os fariseus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59921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Orou a Deus e pediu um sinal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22915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Chamou os discípulos e curou o homem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1771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Estendeu a mão e tocou nele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Além de pedir para não contar a ninguém, o</a:t>
            </a:r>
          </a:p>
          <a:p>
            <a:r>
              <a:rPr lang="pt-BR" b="1"/>
              <a:t>que Jesus mandou que o leproso fizesse?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85830" y="4084471"/>
            <a:ext cx="33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Ficasse isolado em sua casa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51606" y="5459921"/>
            <a:ext cx="35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Ajudasse mais alguém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4082134"/>
            <a:ext cx="311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Se apresentasse ao sacerdote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Levasse sua família ao templo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Qual destas afirmações não está relacionada</a:t>
            </a:r>
          </a:p>
          <a:p>
            <a:r>
              <a:rPr lang="pt-BR" b="1"/>
              <a:t>com a história desta semana?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42005" y="3900066"/>
            <a:ext cx="3646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leproso era culpado de sua própria doença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42005" y="5491653"/>
            <a:ext cx="3793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Jesus queria que os sacerdotes fossem</a:t>
            </a:r>
          </a:p>
          <a:p>
            <a:r>
              <a:rPr lang="pt-BR"/>
              <a:t>imparciais com o leproso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4185" y="3981483"/>
            <a:ext cx="3551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Jesus poderia ser acusado de não respeitar as restrições da lei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4185" y="5353153"/>
            <a:ext cx="3630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leproso foi considerado limpo pelos mesmos sacerdotes que o declararam imundo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51607" y="3889151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Eles queriam ser melhores cumpridores da lei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51607" y="5463630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Eles acreditavam que Ele não cumpria as leis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43193" y="3889150"/>
            <a:ext cx="3551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Eles não queriam que as pessoas conhecessem a lei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a seção “Você Sabia?”, por que</a:t>
            </a:r>
          </a:p>
          <a:p>
            <a:r>
              <a:rPr lang="pt-BR" b="1"/>
              <a:t>os sacerdotes e os fariseus rejeitavam Jesus?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F284F68-C7A8-4987-91FC-1B6225769D6E}"/>
              </a:ext>
            </a:extLst>
          </p:cNvPr>
          <p:cNvSpPr/>
          <p:nvPr/>
        </p:nvSpPr>
        <p:spPr>
          <a:xfrm>
            <a:off x="7759084" y="5506087"/>
            <a:ext cx="4166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MyriadPro-Regular"/>
              </a:rPr>
              <a:t>Eles se achavam superiores ao novo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47555" y="3944715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graça divina que nos alcança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9011" y="4084471"/>
            <a:ext cx="3283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desejo de Deus de nos salvar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47858" y="5459921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influência do Espírito Santo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20921" y="5422042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poder de Jesus para curar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D5217A12-1997-434C-AEFA-D5089D99F221}"/>
              </a:ext>
            </a:extLst>
          </p:cNvPr>
          <p:cNvSpPr/>
          <p:nvPr/>
        </p:nvSpPr>
        <p:spPr>
          <a:xfrm>
            <a:off x="3234431" y="114387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Qual foi o tema dos </a:t>
            </a:r>
            <a:r>
              <a:rPr lang="pt-BR" b="1" i="1" dirty="0">
                <a:latin typeface="MyriadPro-BoldIt"/>
              </a:rPr>
              <a:t>Versos de Impacto </a:t>
            </a:r>
            <a:r>
              <a:rPr lang="pt-BR" b="1" dirty="0">
                <a:latin typeface="MyriadPro-Bold"/>
              </a:rPr>
              <a:t>desta</a:t>
            </a:r>
          </a:p>
          <a:p>
            <a:r>
              <a:rPr lang="pt-BR" b="1" dirty="0">
                <a:latin typeface="MyriadPro-Bold"/>
              </a:rPr>
              <a:t>semana?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7764" y="3935317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... viver com esperança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913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... cristianismo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38554" y="5459921"/>
            <a:ext cx="376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... um jeito de olhar para o futuro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BA34B2E-4BA5-4C6B-A610-CBE5994B9FE2}"/>
              </a:ext>
            </a:extLst>
          </p:cNvPr>
          <p:cNvSpPr/>
          <p:nvPr/>
        </p:nvSpPr>
        <p:spPr>
          <a:xfrm>
            <a:off x="3340963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Na seção “Com Outros Olhos”, C.S. Lewis disse</a:t>
            </a:r>
          </a:p>
          <a:p>
            <a:r>
              <a:rPr lang="pt-BR" b="1" dirty="0">
                <a:latin typeface="MyriadPro-Bold"/>
              </a:rPr>
              <a:t>que acreditar que Jesus venceu a morte é...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D7BE663-EF22-4D14-9999-2EC3D47156D1}"/>
              </a:ext>
            </a:extLst>
          </p:cNvPr>
          <p:cNvSpPr/>
          <p:nvPr/>
        </p:nvSpPr>
        <p:spPr>
          <a:xfrm>
            <a:off x="7748015" y="4084471"/>
            <a:ext cx="3070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... loucura aos olhos do mundo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mal do século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51349" y="5531183"/>
            <a:ext cx="2996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castigo mortal supremo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859439" y="5531183"/>
            <a:ext cx="336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dedo de Deus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2CA73F4-F162-414E-AB07-54AC98521272}"/>
              </a:ext>
            </a:extLst>
          </p:cNvPr>
          <p:cNvSpPr/>
          <p:nvPr/>
        </p:nvSpPr>
        <p:spPr>
          <a:xfrm>
            <a:off x="3181165" y="116162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Como os judeus se referiam à doença da</a:t>
            </a:r>
          </a:p>
          <a:p>
            <a:r>
              <a:rPr lang="pt-BR" b="1" dirty="0">
                <a:latin typeface="MyriadPro-Bold"/>
              </a:rPr>
              <a:t>lepra?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3A83DEB-8356-4A98-943E-ABBC749C7807}"/>
              </a:ext>
            </a:extLst>
          </p:cNvPr>
          <p:cNvSpPr/>
          <p:nvPr/>
        </p:nvSpPr>
        <p:spPr>
          <a:xfrm>
            <a:off x="1977983" y="4084471"/>
            <a:ext cx="3014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O incurável flagelo dos deuses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35317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Tentaram se esconder no templo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77803" y="3971572"/>
            <a:ext cx="36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Passaram a obedecer à fé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77803" y="5452819"/>
            <a:ext cx="2981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Pediram que Pilatos condenasse os cristãos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O que aconteceu com um grande número de</a:t>
            </a:r>
          </a:p>
          <a:p>
            <a:r>
              <a:rPr lang="pt-BR" b="1"/>
              <a:t>sacerdotes depois que Jesus subiu ao Céu?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E0F4F43-D87D-4D60-A749-FF14733A4023}"/>
              </a:ext>
            </a:extLst>
          </p:cNvPr>
          <p:cNvSpPr/>
          <p:nvPr/>
        </p:nvSpPr>
        <p:spPr>
          <a:xfrm>
            <a:off x="1798276" y="5452819"/>
            <a:ext cx="3416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Uniram-se aos governantes judeus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2666</TotalTime>
  <Words>459</Words>
  <Application>Microsoft Office PowerPoint</Application>
  <PresentationFormat>Widescreen</PresentationFormat>
  <Paragraphs>119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0" baseType="lpstr">
      <vt:lpstr>Aharoni</vt:lpstr>
      <vt:lpstr>Arial</vt:lpstr>
      <vt:lpstr>Arial Nova Cond</vt:lpstr>
      <vt:lpstr>Calibri</vt:lpstr>
      <vt:lpstr>Calibri Light</vt:lpstr>
      <vt:lpstr>MyriadPro-Bold</vt:lpstr>
      <vt:lpstr>MyriadPro-BoldIt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443</cp:revision>
  <dcterms:created xsi:type="dcterms:W3CDTF">2020-02-20T16:09:54Z</dcterms:created>
  <dcterms:modified xsi:type="dcterms:W3CDTF">2021-05-18T17:27:13Z</dcterms:modified>
</cp:coreProperties>
</file>