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12/05/2021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12/05/2021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12/05/2021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12/05/2021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12/05/2021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12/05/2021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12/05/2021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12/05/2021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12/05/2021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12/05/2021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12/05/2021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12/05/2021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12/05/2021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07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67093" y="3945971"/>
            <a:ext cx="3070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Para a incredulidade no Salvador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32983" y="4084471"/>
            <a:ext cx="3610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Para a dúvida ao amor de Deus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67093" y="5489605"/>
            <a:ext cx="349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Para o desespero nesta vida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064B3AA-339A-4DB5-A824-15C83A1109A9}"/>
              </a:ext>
            </a:extLst>
          </p:cNvPr>
          <p:cNvSpPr/>
          <p:nvPr/>
        </p:nvSpPr>
        <p:spPr>
          <a:xfrm>
            <a:off x="3296575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Para o que a crítica e a especulação sobre a</a:t>
            </a:r>
          </a:p>
          <a:p>
            <a:r>
              <a:rPr lang="pt-BR" b="1" dirty="0">
                <a:latin typeface="MyriadPro-Bold"/>
              </a:rPr>
              <a:t>Bíblia têm aberto caminho?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566C5A7-DEEB-4D70-8CDC-D14BC3AFC840}"/>
              </a:ext>
            </a:extLst>
          </p:cNvPr>
          <p:cNvSpPr/>
          <p:nvPr/>
        </p:nvSpPr>
        <p:spPr>
          <a:xfrm>
            <a:off x="8023938" y="5644587"/>
            <a:ext cx="1861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Para o espiritismo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51431" y="3996449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...um profeta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09260" y="3904116"/>
            <a:ext cx="3209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...um transgressor da lei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51430" y="5561590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...um revolucionário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32887" y="5561590"/>
            <a:ext cx="3457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...um mágico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CC484AC-D681-42F8-8E7B-FDB52BCB5E12}"/>
              </a:ext>
            </a:extLst>
          </p:cNvPr>
          <p:cNvSpPr/>
          <p:nvPr/>
        </p:nvSpPr>
        <p:spPr>
          <a:xfrm>
            <a:off x="3198920" y="112978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Complete: “Jesus não gostava de atrair a</a:t>
            </a:r>
          </a:p>
          <a:p>
            <a:r>
              <a:rPr lang="pt-BR" b="1" dirty="0">
                <a:latin typeface="MyriadPro-Bold"/>
              </a:rPr>
              <a:t>atenção para Si mesmo como se Ele fosse...”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o Texto-Chave, como as</a:t>
            </a:r>
          </a:p>
          <a:p>
            <a:r>
              <a:rPr lang="pt-BR" b="1"/>
              <a:t>pessoas interpretaram a ação de Jesus?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poder do Espírito Santo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0" y="5459921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Uma nova doutrina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22915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força sobre o mal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1771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início de um novo reino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Como o espírito mau identificou Jesus?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85830" y="4084471"/>
            <a:ext cx="337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Rei dos Judeus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51606" y="5459921"/>
            <a:ext cx="35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Nazareno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5" y="4082134"/>
            <a:ext cx="311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Santo de Deus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45992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Príncipe deste mundo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Com o que a Palavra de Deus foi comparada</a:t>
            </a:r>
          </a:p>
          <a:p>
            <a:r>
              <a:rPr lang="pt-BR" b="1"/>
              <a:t>na lição de segunda-feira?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15590" y="4084471"/>
            <a:ext cx="364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espelho da verdade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42005" y="5491653"/>
            <a:ext cx="379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Luz para o caminho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4185" y="3981483"/>
            <a:ext cx="35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uma espada de dois gumes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4185" y="5459921"/>
            <a:ext cx="36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Verdade solene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4043575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Não guardou a Torá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73187" y="5540467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Desobediência aos pais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1101" y="4084471"/>
            <a:ext cx="355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Falta de cuidados com a saúde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6954" y="1132867"/>
            <a:ext cx="6241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EGW, qual foi a porta de</a:t>
            </a:r>
          </a:p>
          <a:p>
            <a:r>
              <a:rPr lang="pt-BR" b="1"/>
              <a:t>acesso que aquele homem abriu para o</a:t>
            </a:r>
          </a:p>
          <a:p>
            <a:r>
              <a:rPr lang="pt-BR" b="1"/>
              <a:t>inimigo?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9DF6F9B-B89D-420C-96AC-F75D0AAAD59A}"/>
              </a:ext>
            </a:extLst>
          </p:cNvPr>
          <p:cNvSpPr/>
          <p:nvPr/>
        </p:nvSpPr>
        <p:spPr>
          <a:xfrm>
            <a:off x="7753859" y="5644587"/>
            <a:ext cx="3395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Distrações consideradas inocentes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47555" y="3944715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chama as ovelhas pelo nome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9011" y="4084471"/>
            <a:ext cx="3283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 ilumina os lugares escuro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9011" y="5422042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cura os doentes pelo pecado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20921" y="5422042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está à porta do coração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A5C37BF-0E60-49F2-8A1F-BADC16CB7681}"/>
              </a:ext>
            </a:extLst>
          </p:cNvPr>
          <p:cNvSpPr/>
          <p:nvPr/>
        </p:nvSpPr>
        <p:spPr>
          <a:xfrm>
            <a:off x="3198920" y="97519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Que ilustração bíblica a lição de quarta usou</a:t>
            </a:r>
          </a:p>
          <a:p>
            <a:r>
              <a:rPr lang="pt-BR" b="1" dirty="0">
                <a:latin typeface="MyriadPro-Bold"/>
              </a:rPr>
              <a:t>para representar a atitude de Jesus?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7764" y="3935317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Nitrogênio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8254491" y="5644587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Gás de cozinha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38554" y="5459921"/>
            <a:ext cx="376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Césio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3CD658A-2775-4240-8720-C098065A8CF5}"/>
              </a:ext>
            </a:extLst>
          </p:cNvPr>
          <p:cNvSpPr/>
          <p:nvPr/>
        </p:nvSpPr>
        <p:spPr>
          <a:xfrm>
            <a:off x="8339747" y="3971572"/>
            <a:ext cx="981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Amianto</a:t>
            </a:r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32282D12-24D6-476A-8C2A-9D6612FC0CC7}"/>
              </a:ext>
            </a:extLst>
          </p:cNvPr>
          <p:cNvSpPr/>
          <p:nvPr/>
        </p:nvSpPr>
        <p:spPr>
          <a:xfrm>
            <a:off x="3225554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Com que produto tiveram contato as pessoas</a:t>
            </a:r>
          </a:p>
          <a:p>
            <a:r>
              <a:rPr lang="pt-BR" b="1" dirty="0">
                <a:latin typeface="MyriadPro-Bold"/>
              </a:rPr>
              <a:t>da história de sexta-feira?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439" y="3993858"/>
            <a:ext cx="358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Cafarnaum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2162120" y="5591319"/>
            <a:ext cx="2996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Caná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859439" y="5531183"/>
            <a:ext cx="336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Betânia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293DC12-6956-4E73-99E0-D8D93E388098}"/>
              </a:ext>
            </a:extLst>
          </p:cNvPr>
          <p:cNvSpPr/>
          <p:nvPr/>
        </p:nvSpPr>
        <p:spPr>
          <a:xfrm>
            <a:off x="3048000" y="12326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Em que cidade Jesus costumava ficar nos</a:t>
            </a:r>
          </a:p>
          <a:p>
            <a:r>
              <a:rPr lang="pt-BR" b="1" dirty="0">
                <a:latin typeface="MyriadPro-Bold"/>
              </a:rPr>
              <a:t>intervalos de Suas viagens?</a:t>
            </a:r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2D61A6C-6D9B-41BE-B459-B7D88C09D7C3}"/>
              </a:ext>
            </a:extLst>
          </p:cNvPr>
          <p:cNvSpPr/>
          <p:nvPr/>
        </p:nvSpPr>
        <p:spPr>
          <a:xfrm>
            <a:off x="2212963" y="3993858"/>
            <a:ext cx="835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Nazaré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935317"/>
            <a:ext cx="3593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Sua missão de livrar os cativos de Satanás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77803" y="4119983"/>
            <a:ext cx="3605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pecado que estava destruindo a</a:t>
            </a:r>
          </a:p>
          <a:p>
            <a:r>
              <a:rPr lang="pt-BR"/>
              <a:t>humanidade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77803" y="5452819"/>
            <a:ext cx="2981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Deus em breve castigaria os culpados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Sobre o que Jesus estava falando na</a:t>
            </a:r>
          </a:p>
          <a:p>
            <a:r>
              <a:rPr lang="pt-BR" b="1"/>
              <a:t>sinagoga quando foi interrompido pelo</a:t>
            </a:r>
          </a:p>
          <a:p>
            <a:r>
              <a:rPr lang="pt-BR" b="1"/>
              <a:t>endemoninhado?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E0F4F43-D87D-4D60-A749-FF14733A4023}"/>
              </a:ext>
            </a:extLst>
          </p:cNvPr>
          <p:cNvSpPr/>
          <p:nvPr/>
        </p:nvSpPr>
        <p:spPr>
          <a:xfrm>
            <a:off x="1745010" y="5459921"/>
            <a:ext cx="3618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O poder do inimigo sobre as pessoas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2650</TotalTime>
  <Words>368</Words>
  <Application>Microsoft Office PowerPoint</Application>
  <PresentationFormat>Widescreen</PresentationFormat>
  <Paragraphs>121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Nova Cond</vt:lpstr>
      <vt:lpstr>Calibri</vt:lpstr>
      <vt:lpstr>Calibri Light</vt:lpstr>
      <vt:lpstr>MyriadPro-Bold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431</cp:revision>
  <dcterms:created xsi:type="dcterms:W3CDTF">2020-02-20T16:09:54Z</dcterms:created>
  <dcterms:modified xsi:type="dcterms:W3CDTF">2021-05-12T11:53:16Z</dcterms:modified>
</cp:coreProperties>
</file>