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05/05/2021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06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se tornariam queridos pelo povo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32983" y="4084471"/>
            <a:ext cx="361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Deus supriria suas necessidades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89605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iriam realizar milagres como aquele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D1AEA9D-E8D6-458A-9C18-37CB346AE228}"/>
              </a:ext>
            </a:extLst>
          </p:cNvPr>
          <p:cNvSpPr/>
          <p:nvPr/>
        </p:nvSpPr>
        <p:spPr>
          <a:xfrm>
            <a:off x="3048000" y="12148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Antes de pedir para os discípulos deixarem os</a:t>
            </a:r>
          </a:p>
          <a:p>
            <a:r>
              <a:rPr lang="pt-BR" b="1" dirty="0">
                <a:latin typeface="MyriadPro-Bold"/>
              </a:rPr>
              <a:t>barcos, que certeza Jesus deu a eles?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F07AE0D-B7E8-414D-B50E-0385C070A8CD}"/>
              </a:ext>
            </a:extLst>
          </p:cNvPr>
          <p:cNvSpPr/>
          <p:nvPr/>
        </p:nvSpPr>
        <p:spPr>
          <a:xfrm>
            <a:off x="7932983" y="5490965"/>
            <a:ext cx="3253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A aventura estava só começando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1" y="399644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a pessoa aprende a ser humilde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3904116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... desperta o melhor que existe em nós mesmos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430" y="5561590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é usada para servir aos outros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561590"/>
            <a:ext cx="3457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... é controlada pelo amor de Deus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844D495-E534-4A6F-B941-E5A1689B72E9}"/>
              </a:ext>
            </a:extLst>
          </p:cNvPr>
          <p:cNvSpPr/>
          <p:nvPr/>
        </p:nvSpPr>
        <p:spPr>
          <a:xfrm>
            <a:off x="3163410" y="119713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De acordo com Ellen G. White, a cultura</a:t>
            </a:r>
          </a:p>
          <a:p>
            <a:r>
              <a:rPr lang="pt-BR" b="1" dirty="0">
                <a:latin typeface="MyriadPro-Bold"/>
              </a:rPr>
              <a:t>intelectual se torna uma bênção, quando...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por que Pedro</a:t>
            </a:r>
          </a:p>
          <a:p>
            <a:r>
              <a:rPr lang="pt-BR" b="1"/>
              <a:t>pediu para Jesus Se afastar dele?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não merecia a visita do Mestre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estava com cheiro de peixe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estava chateado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era pecador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Quem eram os sócios de Pedro no negócio de</a:t>
            </a:r>
          </a:p>
          <a:p>
            <a:r>
              <a:rPr lang="pt-BR" b="1"/>
              <a:t>pesca?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André e Felipe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396607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Tiago e João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Natanael e Judas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Mateus e Bartolomeu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Por que os pescadores acharam estranha a</a:t>
            </a:r>
          </a:p>
          <a:p>
            <a:r>
              <a:rPr lang="pt-BR" b="1"/>
              <a:t>ordem de Jesus para jogar as redes no mar?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5590" y="4084471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já haviam guardado os barcos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empresa pesqueira estava fechada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3812" y="4119983"/>
            <a:ext cx="3551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Aquele não era o melhor horário para pescar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As águas não eram claras o bastante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404357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tinha poder sobre a natureza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4046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só podia ser o Filho de Deus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1101" y="4084471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Segui-Lo traria vantagens financeiras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o milagre da pesca maravilhosa</a:t>
            </a:r>
          </a:p>
          <a:p>
            <a:r>
              <a:rPr lang="pt-BR" b="1"/>
              <a:t>mostrou a Pedro sobre Jesus?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4C241D4-576F-4548-8800-F2A266D5153A}"/>
              </a:ext>
            </a:extLst>
          </p:cNvPr>
          <p:cNvSpPr/>
          <p:nvPr/>
        </p:nvSpPr>
        <p:spPr>
          <a:xfrm>
            <a:off x="7776584" y="5540467"/>
            <a:ext cx="3484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Agora os fariseus estavam perdidos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944715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Ter confiança própria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3944715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Desconfiar de si mesmos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Não se importar com o que os outros pensam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 corajoso e destemido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03BC42-3B04-448B-9C1E-260A78FBE074}"/>
              </a:ext>
            </a:extLst>
          </p:cNvPr>
          <p:cNvSpPr/>
          <p:nvPr/>
        </p:nvSpPr>
        <p:spPr>
          <a:xfrm>
            <a:off x="3296575" y="116516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Na seção </a:t>
            </a:r>
            <a:r>
              <a:rPr lang="pt-BR" b="1" i="1" dirty="0">
                <a:latin typeface="MyriadPro-BoldIt"/>
              </a:rPr>
              <a:t>Flash</a:t>
            </a:r>
            <a:r>
              <a:rPr lang="pt-BR" b="1" dirty="0">
                <a:latin typeface="MyriadPro-Bold"/>
              </a:rPr>
              <a:t>, o que foi apontado como</a:t>
            </a:r>
          </a:p>
          <a:p>
            <a:r>
              <a:rPr lang="pt-BR" b="1" dirty="0">
                <a:latin typeface="MyriadPro-Bold"/>
              </a:rPr>
              <a:t>a primeira coisa necessária a quem deseja</a:t>
            </a:r>
          </a:p>
          <a:p>
            <a:r>
              <a:rPr lang="pt-BR" b="1" dirty="0">
                <a:latin typeface="MyriadPro-Bold"/>
              </a:rPr>
              <a:t>trabalhar para Deus?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7764" y="393531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Terá que sofrer pelo evangelho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640593" y="5506087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Deve estar pronto para morrer ou pregar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38554" y="5459921"/>
            <a:ext cx="376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Viverá em perfeita harmonia com o mundo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C365DE5-D76F-4C06-BE87-F4912594EE0B}"/>
              </a:ext>
            </a:extLst>
          </p:cNvPr>
          <p:cNvSpPr/>
          <p:nvPr/>
        </p:nvSpPr>
        <p:spPr>
          <a:xfrm>
            <a:off x="3293705" y="12060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afirmação John Wesley fez sobre o cristão</a:t>
            </a:r>
          </a:p>
          <a:p>
            <a:r>
              <a:rPr lang="pt-BR" b="1" dirty="0">
                <a:latin typeface="MyriadPro-Bold"/>
              </a:rPr>
              <a:t>na seção “Com Outros Olhos”?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3CD658A-2775-4240-8720-C098065A8CF5}"/>
              </a:ext>
            </a:extLst>
          </p:cNvPr>
          <p:cNvSpPr/>
          <p:nvPr/>
        </p:nvSpPr>
        <p:spPr>
          <a:xfrm>
            <a:off x="7565192" y="4123122"/>
            <a:ext cx="430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Saberá equilibrar o evangelho com a cultura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reunir os discípulos que faltavam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693325" y="5575966"/>
            <a:ext cx="299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descansar um pouco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fugir dos líderes judeus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5F84575-7ED4-48B8-B9B7-D14DE276D83C}"/>
              </a:ext>
            </a:extLst>
          </p:cNvPr>
          <p:cNvSpPr/>
          <p:nvPr/>
        </p:nvSpPr>
        <p:spPr>
          <a:xfrm>
            <a:off x="3225553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Jesus Se dirigiu para a beira do lago</a:t>
            </a:r>
          </a:p>
          <a:p>
            <a:r>
              <a:rPr lang="pt-BR" b="1" dirty="0">
                <a:latin typeface="MyriadPro-Bold"/>
              </a:rPr>
              <a:t>da Galileia?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138E048-D461-458C-A708-9A2CBA747640}"/>
              </a:ext>
            </a:extLst>
          </p:cNvPr>
          <p:cNvSpPr/>
          <p:nvPr/>
        </p:nvSpPr>
        <p:spPr>
          <a:xfrm>
            <a:off x="1693325" y="4031971"/>
            <a:ext cx="4171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Para comprar peixe e alimentar a multidão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6558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Seria muito difícil deixar sua família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77803" y="4119983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Seguir Jesus era algo arriscado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77803" y="5452819"/>
            <a:ext cx="298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não teria dinheiro para pagar os impostos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Enquanto trabalhava à noite, no que Pedro</a:t>
            </a:r>
          </a:p>
          <a:p>
            <a:r>
              <a:rPr lang="pt-BR" b="1"/>
              <a:t>estivera pensando, que o deixou desanimado?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E0F4F43-D87D-4D60-A749-FF14733A4023}"/>
              </a:ext>
            </a:extLst>
          </p:cNvPr>
          <p:cNvSpPr/>
          <p:nvPr/>
        </p:nvSpPr>
        <p:spPr>
          <a:xfrm>
            <a:off x="1745010" y="5459921"/>
            <a:ext cx="2939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João Batista estava na prisão!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</TotalTime>
  <Words>449</Words>
  <Application>Microsoft Office PowerPoint</Application>
  <PresentationFormat>Widescreen</PresentationFormat>
  <Paragraphs>120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0" baseType="lpstr">
      <vt:lpstr>Aharoni</vt:lpstr>
      <vt:lpstr>Arial</vt:lpstr>
      <vt:lpstr>Arial Nova Cond</vt:lpstr>
      <vt:lpstr>Calibri</vt:lpstr>
      <vt:lpstr>Calibri Light</vt:lpstr>
      <vt:lpstr>MyriadPro-Bold</vt:lpstr>
      <vt:lpstr>MyriadPro-BoldIt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419</cp:revision>
  <dcterms:created xsi:type="dcterms:W3CDTF">2020-02-20T16:09:54Z</dcterms:created>
  <dcterms:modified xsi:type="dcterms:W3CDTF">2021-05-05T13:13:12Z</dcterms:modified>
</cp:coreProperties>
</file>