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1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8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9B7A01-D3CE-452B-B273-EA87126959F0}" type="datetimeFigureOut">
              <a:rPr lang="pt-BR" smtClean="0"/>
              <a:t>28/04/2021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EC543-F57D-4A7B-9601-C8FCFBBD8D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2596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7077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0915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46694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8211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17603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64204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4055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6D6926-A7FE-487B-ACCE-0882D241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F9DE602-3DDB-48F8-AE7D-8593ED2277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999769E-5746-43CD-A282-5008AFB34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28/04/2021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F8AA38-606B-4423-8786-A7717279D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2DD2AEF-8653-4E7C-98ED-3C45D15E8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500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1677FE-F6A8-4F5A-A47F-868F33D1D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0906E26-CB2F-4161-9DB7-B6EE47463E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6F8A1EB-F63A-438F-A48D-F28C7F8E4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28/04/2021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643488D-6BFC-45EC-BC4F-9C06F7C36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9214888-3404-49C2-BF02-07160A34C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2485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BFCE5EF-209D-4D2B-9DB1-157EB234A1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B564C1C-B5E3-433E-A169-F53ABCE452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13ADC48-79DD-402E-835B-0D9A066BF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28/04/2021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8DAF0B5-DBE1-4556-BFB7-CCFECA2BD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B89F56B-872C-42B9-A0EF-AEB460422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0272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E9AA7D-C51D-4B5A-BB1E-7CFFD6E31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CE64F90-B69E-4800-A77E-EF8D0B4C3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ABCCBD-E23D-4F00-8474-8086DD32A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28/04/2021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6A37A84-692F-4C10-AE0C-75BF43167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DC95727-DEB9-4611-98FF-311E3DC0D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325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DA02ED-D87E-40D2-AB7E-C27319D79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FD72F92-DA7F-4653-82C8-A4D6858B4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0857563-4C50-4F7D-A3F0-39A2CE42F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28/04/2021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82C98DC-295F-4D2B-BCF3-C3228CAD2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C573139-0B79-4C01-8489-C73D97A83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7199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5F470C-9C43-4024-AD14-F1940722C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3B3459E-E767-480C-874E-4A80744B8D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B02EA26-93E5-48DA-9276-8A6947C887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AA34941-9409-4823-BEED-5BFEB5919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28/04/2021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F55A42E-7179-46C4-8852-A55DC750E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D9EC911-C47C-4A87-9AF2-F948671A9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0812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79584E-0149-45B5-992E-D3FE090FC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BE69D7E-9507-409C-9D8E-3DCC7FA585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00171D4-0F8F-4107-9370-B5D46FC9C2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5AB6149-AA99-48D7-9658-DBCB800FF4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3FB641A-03D7-4AE8-9E21-574906C344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31FA2D5-318F-4FDA-9EB8-B377529A0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28/04/2021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06C33A8-031D-4CC9-9892-CDBB445D2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E3965DC-2C5E-4434-B391-5DF61263E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635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5EB41B-630B-4DB4-8982-DB8FD2120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1D4ABA5-5B8A-4D52-BE46-7AA7A7AE2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28/04/2021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ABD7D29-16C5-49E2-8FCF-F4A1F5E88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9C0D91B-A8A5-4206-96BF-639996959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4298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76B5BD9-2F44-4EEE-B4C1-3C2962DB7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28/04/2021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4C54E1C-D482-4683-B557-826BE3C90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033334B-F0EC-4A30-828F-998B86E57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63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1536BF-ED09-468D-B2B8-F6E9C38F4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DADCD51-958E-4BEF-8C3E-096D8B650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0F968EB-1DB2-4BAC-9524-E9BD19FA51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6E942DC-21F7-4E1C-9606-B241CE9E0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28/04/2021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051ADB0-47AB-4062-BD32-186FE1262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3541F06-820C-4FB3-89FA-624ADC076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0788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340F39-4FEA-4046-B709-6F6D5C3B4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C17D212-D47C-4764-9A8D-921BA45C97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AB2429E-B57F-4744-B595-ABEC58D3F8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BAD7D4D-D0BB-45C6-BCEB-FE214BE3D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28/04/2021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8415B6A-BFDB-4378-B9A8-3F30FC834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0539619-C729-4B24-80AA-942B5363D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184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8D1E681-65B5-47C9-98DF-452AE0E02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AD63990-EA1B-4CEE-AC10-B8F1326B17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17582FC-375F-4E44-BF1F-0E6E01CCC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8FE5-9B3F-4D55-80A3-D0E019D11206}" type="datetimeFigureOut">
              <a:rPr lang="pt-BR" smtClean="0"/>
              <a:t>28/04/2021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7FDA20C-8201-427A-A2B1-56A31E044F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EAD3533-3E46-4398-8E74-52202FDB81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4940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5C6923F7-0EAA-4776-B5E8-BA7A48D229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306" y="0"/>
            <a:ext cx="12191999" cy="6858000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81DFAFCF-E452-476B-B45F-D32F36551981}"/>
              </a:ext>
            </a:extLst>
          </p:cNvPr>
          <p:cNvSpPr txBox="1"/>
          <p:nvPr/>
        </p:nvSpPr>
        <p:spPr>
          <a:xfrm>
            <a:off x="8371644" y="5237825"/>
            <a:ext cx="21048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</a:t>
            </a:r>
            <a:r>
              <a:rPr lang="pt-BR" b="1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2° trimestre 2021</a:t>
            </a:r>
          </a:p>
          <a:p>
            <a:r>
              <a:rPr lang="pt-BR" b="1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     Lição </a:t>
            </a:r>
            <a:r>
              <a:rPr lang="pt-BR" sz="2400" b="1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05</a:t>
            </a:r>
            <a:endParaRPr lang="pt-BR" b="1" dirty="0">
              <a:solidFill>
                <a:srgbClr val="FFD199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35922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9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67093" y="3945971"/>
            <a:ext cx="3070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Apenas os rabinos</a:t>
            </a:r>
            <a:endParaRPr lang="pt-BR" sz="8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932983" y="4084471"/>
            <a:ext cx="3610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Qualquer israelita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967093" y="5489605"/>
            <a:ext cx="3497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Os circuncidados</a:t>
            </a:r>
            <a:endParaRPr lang="pt-BR" sz="8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E4F270E0-E793-457B-B74A-E65662414F9A}"/>
              </a:ext>
            </a:extLst>
          </p:cNvPr>
          <p:cNvSpPr/>
          <p:nvPr/>
        </p:nvSpPr>
        <p:spPr>
          <a:xfrm>
            <a:off x="3184209" y="118372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Quem poderia fazer a leitura dos profetas na</a:t>
            </a:r>
          </a:p>
          <a:p>
            <a:r>
              <a:rPr lang="pt-BR" b="1" dirty="0">
                <a:latin typeface="MyriadPro-Bold"/>
              </a:rPr>
              <a:t>sinagoga?</a:t>
            </a:r>
            <a:endParaRPr lang="pt-BR" dirty="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276FF72F-4E55-499B-B0C7-FDDFB386D4D2}"/>
              </a:ext>
            </a:extLst>
          </p:cNvPr>
          <p:cNvSpPr/>
          <p:nvPr/>
        </p:nvSpPr>
        <p:spPr>
          <a:xfrm>
            <a:off x="7890438" y="5599626"/>
            <a:ext cx="22894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MyriadPro-Regular"/>
              </a:rPr>
              <a:t>Só os judeus da Judeia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65038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304800" y="129512"/>
            <a:ext cx="279620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10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51431" y="3996449"/>
            <a:ext cx="3434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Compromisso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32887" y="4084471"/>
            <a:ext cx="3209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Uma resposta rápida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951430" y="5561590"/>
            <a:ext cx="3434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Arrependimento</a:t>
            </a:r>
            <a:endParaRPr lang="pt-BR" sz="72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06DB79D0-1720-4621-AF97-8C3F061C57F4}"/>
              </a:ext>
            </a:extLst>
          </p:cNvPr>
          <p:cNvSpPr txBox="1"/>
          <p:nvPr/>
        </p:nvSpPr>
        <p:spPr>
          <a:xfrm>
            <a:off x="7832887" y="5561590"/>
            <a:ext cx="3457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O desejo de servi-Lo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8C3AE06B-6950-40BA-B1DC-9458EC2E7DF4}"/>
              </a:ext>
            </a:extLst>
          </p:cNvPr>
          <p:cNvSpPr/>
          <p:nvPr/>
        </p:nvSpPr>
        <p:spPr>
          <a:xfrm>
            <a:off x="3101009" y="125837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O que as lições de Cristo exigiam das pessoas</a:t>
            </a:r>
          </a:p>
          <a:p>
            <a:r>
              <a:rPr lang="pt-BR" b="1" dirty="0">
                <a:latin typeface="MyriadPro-Bold"/>
              </a:rPr>
              <a:t>que O ouviam?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17583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6472BD9-DB80-44B7-8CC4-1B4502CA3506}"/>
              </a:ext>
            </a:extLst>
          </p:cNvPr>
          <p:cNvSpPr txBox="1"/>
          <p:nvPr/>
        </p:nvSpPr>
        <p:spPr>
          <a:xfrm>
            <a:off x="3195961" y="1155616"/>
            <a:ext cx="66671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De acordo com o Texto-Chave, para que o</a:t>
            </a:r>
          </a:p>
          <a:p>
            <a:r>
              <a:rPr lang="pt-BR" b="1"/>
              <a:t>Espírito do Senhor ungiu Jesus?</a:t>
            </a:r>
            <a:endParaRPr lang="pt-BR" sz="16600" b="1" dirty="0">
              <a:latin typeface="Arial Nova Cond" panose="020B0506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78240" y="3945971"/>
            <a:ext cx="2913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Para dar poder aos judeus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978240" y="5459921"/>
            <a:ext cx="35066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Para que os romanos fossem convertidos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59696" y="4022915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Para evangelizar os pobres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59696" y="5517718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Para mostrar a realidade de Israel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104924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6472BD9-DB80-44B7-8CC4-1B4502CA3506}"/>
              </a:ext>
            </a:extLst>
          </p:cNvPr>
          <p:cNvSpPr txBox="1"/>
          <p:nvPr/>
        </p:nvSpPr>
        <p:spPr>
          <a:xfrm>
            <a:off x="3191393" y="891578"/>
            <a:ext cx="62263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O que as pessoas perguntaram depois de</a:t>
            </a:r>
          </a:p>
          <a:p>
            <a:r>
              <a:rPr lang="pt-BR" b="1"/>
              <a:t>ouvirem a leitura de Jesus do livro de Isaías?</a:t>
            </a:r>
            <a:endParaRPr lang="pt-BR" sz="13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85830" y="4084471"/>
            <a:ext cx="3374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“Quem Ele pensa que é?”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873187" y="5396607"/>
            <a:ext cx="3599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“Não é este o filho de José?”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59695" y="4082134"/>
            <a:ext cx="31160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“Se é médico, por que não cura a Si mesmo?”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59696" y="5459921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“Ele veio até aqui para nos acusar?”</a:t>
            </a:r>
            <a:endParaRPr lang="pt-BR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864809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3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6472BD9-DB80-44B7-8CC4-1B4502CA3506}"/>
              </a:ext>
            </a:extLst>
          </p:cNvPr>
          <p:cNvSpPr txBox="1"/>
          <p:nvPr/>
        </p:nvSpPr>
        <p:spPr>
          <a:xfrm>
            <a:off x="3446348" y="1035849"/>
            <a:ext cx="66671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Quem era a pessoa que tirava os rolos</a:t>
            </a:r>
          </a:p>
          <a:p>
            <a:r>
              <a:rPr lang="pt-BR" b="1"/>
              <a:t>sagrados de dentro da arca para entregar ao</a:t>
            </a:r>
          </a:p>
          <a:p>
            <a:r>
              <a:rPr lang="pt-BR" b="1"/>
              <a:t>leitor?</a:t>
            </a:r>
            <a:endParaRPr lang="pt-BR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15590" y="4084471"/>
            <a:ext cx="3646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O </a:t>
            </a:r>
            <a:r>
              <a:rPr lang="pt-BR" dirty="0" err="1"/>
              <a:t>ethan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842005" y="5491653"/>
            <a:ext cx="3793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A evódia</a:t>
            </a:r>
            <a:endParaRPr lang="pt-BR" sz="4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24185" y="4084471"/>
            <a:ext cx="3551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O abade</a:t>
            </a:r>
            <a:endParaRPr lang="pt-BR" sz="4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24185" y="5459921"/>
            <a:ext cx="3630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O chazzan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63887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4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873187" y="4043575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“O Ungido”</a:t>
            </a:r>
            <a:endParaRPr lang="pt-BR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873187" y="5540467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“O Escolhido”</a:t>
            </a:r>
            <a:endParaRPr lang="pt-BR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31101" y="4084471"/>
            <a:ext cx="3551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“O Abençoado”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8994A83-108D-4B5F-9A8C-A5C1F944CDCA}"/>
              </a:ext>
            </a:extLst>
          </p:cNvPr>
          <p:cNvSpPr txBox="1"/>
          <p:nvPr/>
        </p:nvSpPr>
        <p:spPr>
          <a:xfrm>
            <a:off x="3276954" y="1132867"/>
            <a:ext cx="6241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Cristo é um título, que significa:</a:t>
            </a:r>
            <a:endParaRPr lang="pt-BR" sz="11500" b="1" dirty="0">
              <a:latin typeface="Arial Nova Cond" panose="020B0506020202020204" pitchFamily="34" charset="0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B4C241D4-576F-4548-8800-F2A266D5153A}"/>
              </a:ext>
            </a:extLst>
          </p:cNvPr>
          <p:cNvSpPr/>
          <p:nvPr/>
        </p:nvSpPr>
        <p:spPr>
          <a:xfrm>
            <a:off x="7906027" y="5725133"/>
            <a:ext cx="18476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MyriadPro-Regular"/>
              </a:rPr>
              <a:t>“O Filho de Deus”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99887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5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47555" y="3944715"/>
            <a:ext cx="3434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Porque Ele era a “cura” para todos os problemas</a:t>
            </a:r>
            <a:endParaRPr lang="pt-BR" sz="72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29011" y="3944715"/>
            <a:ext cx="32839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Porque as pessoas só estavam interessadas em milagres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29011" y="5422042"/>
            <a:ext cx="3696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Porque o plano de Deus era curar os doentes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920921" y="5422042"/>
            <a:ext cx="3606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Porque o reino de Deus seria o remédio</a:t>
            </a:r>
            <a:endParaRPr lang="pt-BR" sz="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431F1178-B063-49F5-9C9F-C4B3852AB5D2}"/>
              </a:ext>
            </a:extLst>
          </p:cNvPr>
          <p:cNvSpPr/>
          <p:nvPr/>
        </p:nvSpPr>
        <p:spPr>
          <a:xfrm>
            <a:off x="3206620" y="114640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Por que Jesus citou um provérbio popular</a:t>
            </a:r>
          </a:p>
          <a:p>
            <a:r>
              <a:rPr lang="pt-BR" b="1" dirty="0">
                <a:latin typeface="MyriadPro-Bold"/>
              </a:rPr>
              <a:t>sobre médico quando esteve na sinagoga?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1765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6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77764" y="3935317"/>
            <a:ext cx="3684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Deus não Se impressiona com boas ações</a:t>
            </a:r>
            <a:endParaRPr lang="pt-BR" sz="115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00391" y="5591319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Deus Se manifesta na natureza</a:t>
            </a:r>
            <a:endParaRPr lang="pt-BR" sz="2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938554" y="5459921"/>
            <a:ext cx="3762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Deus liga mais para as nossas escolhas</a:t>
            </a:r>
            <a:endParaRPr lang="pt-BR" sz="2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B888AECE-6763-4014-ADF0-7F186D689575}"/>
              </a:ext>
            </a:extLst>
          </p:cNvPr>
          <p:cNvSpPr/>
          <p:nvPr/>
        </p:nvSpPr>
        <p:spPr>
          <a:xfrm>
            <a:off x="3422601" y="120239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Que conceito C. S. Lewis defendeu na seção</a:t>
            </a:r>
          </a:p>
          <a:p>
            <a:r>
              <a:rPr lang="pt-BR" b="1" dirty="0">
                <a:latin typeface="MyriadPro-Bold"/>
              </a:rPr>
              <a:t>“Com Outros Olhos”?</a:t>
            </a:r>
            <a:endParaRPr lang="pt-BR" dirty="0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9D7F7755-A886-4D75-B91B-131E7F02341B}"/>
              </a:ext>
            </a:extLst>
          </p:cNvPr>
          <p:cNvSpPr/>
          <p:nvPr/>
        </p:nvSpPr>
        <p:spPr>
          <a:xfrm>
            <a:off x="7713670" y="4119983"/>
            <a:ext cx="33520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MyriadPro-Regular"/>
              </a:rPr>
              <a:t>Deus sempre busca o ser humano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2334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7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59439" y="3993858"/>
            <a:ext cx="3585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Jeremias</a:t>
            </a:r>
            <a:endParaRPr lang="pt-BR" sz="13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2170520" y="5531183"/>
            <a:ext cx="1760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Elias</a:t>
            </a:r>
            <a:endParaRPr lang="pt-BR" sz="1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1E084072-4AAD-40DD-821B-CD5A11AA61ED}"/>
              </a:ext>
            </a:extLst>
          </p:cNvPr>
          <p:cNvSpPr txBox="1"/>
          <p:nvPr/>
        </p:nvSpPr>
        <p:spPr>
          <a:xfrm>
            <a:off x="7859439" y="5531183"/>
            <a:ext cx="3369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Daniel</a:t>
            </a:r>
            <a:endParaRPr lang="pt-BR" sz="1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9438824A-99F0-4A61-8B87-C49327BF6B78}"/>
              </a:ext>
            </a:extLst>
          </p:cNvPr>
          <p:cNvSpPr/>
          <p:nvPr/>
        </p:nvSpPr>
        <p:spPr>
          <a:xfrm>
            <a:off x="3206620" y="118372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O ministério de Jesus foi predito por qual</a:t>
            </a:r>
          </a:p>
          <a:p>
            <a:r>
              <a:rPr lang="pt-BR" b="1" dirty="0">
                <a:latin typeface="MyriadPro-Bold"/>
              </a:rPr>
              <a:t>profeta do Antigo Testamento?</a:t>
            </a:r>
            <a:endParaRPr lang="pt-BR" dirty="0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AAC1DC40-92BD-402F-A872-DCA47F22C53E}"/>
              </a:ext>
            </a:extLst>
          </p:cNvPr>
          <p:cNvSpPr/>
          <p:nvPr/>
        </p:nvSpPr>
        <p:spPr>
          <a:xfrm>
            <a:off x="2170520" y="4084471"/>
            <a:ext cx="13008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MyriadPro-Regular"/>
              </a:rPr>
              <a:t>João Batista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57696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8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873187" y="3946558"/>
            <a:ext cx="3593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Deus os abençoará</a:t>
            </a:r>
            <a:endParaRPr lang="pt-BR" sz="1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777803" y="4119983"/>
            <a:ext cx="36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Terão sonhos e visões</a:t>
            </a:r>
            <a:endParaRPr lang="pt-BR" sz="115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61778" y="5637485"/>
            <a:ext cx="2981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Vão se tornar mais sábios</a:t>
            </a:r>
            <a:endParaRPr lang="pt-BR" sz="199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8994A83-108D-4B5F-9A8C-A5C1F944CDCA}"/>
              </a:ext>
            </a:extLst>
          </p:cNvPr>
          <p:cNvSpPr txBox="1"/>
          <p:nvPr/>
        </p:nvSpPr>
        <p:spPr>
          <a:xfrm>
            <a:off x="3317248" y="1080172"/>
            <a:ext cx="603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Que promessa foi dada aos que estudam os</a:t>
            </a:r>
          </a:p>
          <a:p>
            <a:r>
              <a:rPr lang="pt-BR" b="1"/>
              <a:t>Escritos proféticos?</a:t>
            </a:r>
            <a:endParaRPr lang="pt-BR" sz="4000" b="1" dirty="0">
              <a:latin typeface="Arial Nova Cond" panose="020B050602020202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AE0F4F43-D87D-4D60-A749-FF14733A4023}"/>
              </a:ext>
            </a:extLst>
          </p:cNvPr>
          <p:cNvSpPr/>
          <p:nvPr/>
        </p:nvSpPr>
        <p:spPr>
          <a:xfrm>
            <a:off x="1745010" y="5459921"/>
            <a:ext cx="39237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MyriadPro-Regular"/>
              </a:rPr>
              <a:t>Eles entrarão primeiro no reino de Deus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118302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2575</TotalTime>
  <Words>390</Words>
  <Application>Microsoft Office PowerPoint</Application>
  <PresentationFormat>Widescreen</PresentationFormat>
  <Paragraphs>119</Paragraphs>
  <Slides>11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9" baseType="lpstr">
      <vt:lpstr>Aharoni</vt:lpstr>
      <vt:lpstr>Arial</vt:lpstr>
      <vt:lpstr>Arial Nova Cond</vt:lpstr>
      <vt:lpstr>Calibri</vt:lpstr>
      <vt:lpstr>Calibri Light</vt:lpstr>
      <vt:lpstr>MyriadPro-Bold</vt:lpstr>
      <vt:lpstr>MyriadPro-Regular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USB - Camila Requena</dc:creator>
  <cp:lastModifiedBy>USB - Karla Urbano</cp:lastModifiedBy>
  <cp:revision>408</cp:revision>
  <dcterms:created xsi:type="dcterms:W3CDTF">2020-02-20T16:09:54Z</dcterms:created>
  <dcterms:modified xsi:type="dcterms:W3CDTF">2021-04-28T13:25:46Z</dcterms:modified>
</cp:coreProperties>
</file>