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medo e de punição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16416" y="3945971"/>
            <a:ext cx="266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 alegria e de alívio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14960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Sobre a eternidade e o julgamento futuro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D85BB88-31FF-461C-9083-3BC9BCA99CB3}"/>
              </a:ext>
            </a:extLst>
          </p:cNvPr>
          <p:cNvSpPr/>
          <p:nvPr/>
        </p:nvSpPr>
        <p:spPr>
          <a:xfrm>
            <a:off x="3124506" y="11198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pensamentos vieram à mente da</a:t>
            </a:r>
          </a:p>
          <a:p>
            <a:r>
              <a:rPr lang="pt-BR" b="1" dirty="0">
                <a:latin typeface="MyriadPro-Bold"/>
              </a:rPr>
              <a:t>samaritana quando Jesus revelou que</a:t>
            </a:r>
          </a:p>
          <a:p>
            <a:r>
              <a:rPr lang="pt-BR" b="1" dirty="0">
                <a:latin typeface="MyriadPro-Bold"/>
              </a:rPr>
              <a:t>conhecia sua vida?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E87B43D-664B-4239-B856-2F8A23D8A04E}"/>
              </a:ext>
            </a:extLst>
          </p:cNvPr>
          <p:cNvSpPr/>
          <p:nvPr/>
        </p:nvSpPr>
        <p:spPr>
          <a:xfrm>
            <a:off x="7716416" y="5459921"/>
            <a:ext cx="4148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O que os samaritanos diriam daquela conversa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1" y="3902711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 poderia ser perdoada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7" y="3931272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verdadeiros adoradores não excluem as pessoas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0720" y="545281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água da vida mata todo tipo de sede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era o Messias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8B678A8-3661-4360-A3EE-000E37B1BFCA}"/>
              </a:ext>
            </a:extLst>
          </p:cNvPr>
          <p:cNvSpPr/>
          <p:nvPr/>
        </p:nvSpPr>
        <p:spPr>
          <a:xfrm>
            <a:off x="3101009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revelação especial Jesus fez à mulher</a:t>
            </a:r>
          </a:p>
          <a:p>
            <a:r>
              <a:rPr lang="pt-BR" b="1" dirty="0">
                <a:latin typeface="MyriadPro-Bold"/>
              </a:rPr>
              <a:t>junto ao poço?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porque a</a:t>
            </a:r>
          </a:p>
          <a:p>
            <a:r>
              <a:rPr lang="pt-BR" b="1"/>
              <a:t>mulher achava que Jesus podia ser o Cristo?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havia conseguido tirar água sem balde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demonstrou conhecer Jacó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havia dito tudo o que ela já tinha feito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36758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não Se importou de falar com uma samaritana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os discípulos não estavam com Jesus</a:t>
            </a:r>
          </a:p>
          <a:p>
            <a:r>
              <a:rPr lang="pt-BR" b="1"/>
              <a:t>junto ao poço?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haviam ido comprar comida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06087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não queriam conversar com uma samaritana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não estavam com sede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quiseram deixar Jesus descansar um pouco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destas declarações está errada?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4035089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Samaritanos e judeus eram inimigos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samaritanos se diziam descendentes de José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12077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judeus consideravam Abraão seu pai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samaritanos não adoravam ao Deus de Israel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66087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Mostrar que eles eram um povo superior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36758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Reforçar sua responsabilidade diante dos outros povos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66087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Provar a linhagem do Messias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foi a intenção de Jesus ao afirmar que a</a:t>
            </a:r>
          </a:p>
          <a:p>
            <a:r>
              <a:rPr lang="pt-BR" b="1"/>
              <a:t>salvação vinha dos judeus?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848D13A-BDEC-4E59-A1D4-53596BE7AFC8}"/>
              </a:ext>
            </a:extLst>
          </p:cNvPr>
          <p:cNvSpPr/>
          <p:nvPr/>
        </p:nvSpPr>
        <p:spPr>
          <a:xfrm>
            <a:off x="7831101" y="5540467"/>
            <a:ext cx="3264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Chamar a atenção da samaritana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895097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Jesus quebrou barreiras para alcançar a samaritana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samaritanos não acreditaram na mulher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discípulos não interromperam Jesus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Deus escolhe todos os tipos de pessoas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5405AE7-FD1A-4234-A5E0-863329E019EA}"/>
              </a:ext>
            </a:extLst>
          </p:cNvPr>
          <p:cNvSpPr/>
          <p:nvPr/>
        </p:nvSpPr>
        <p:spPr>
          <a:xfrm>
            <a:off x="3048000" y="11464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Marque a opção que não se encaixa na</a:t>
            </a:r>
          </a:p>
          <a:p>
            <a:r>
              <a:rPr lang="pt-BR" b="1" dirty="0">
                <a:latin typeface="MyriadPro-Bold"/>
              </a:rPr>
              <a:t>história desta semana: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81483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 foi prestativa ao matar a sede de Jesus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2819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 foi rápida para chamar os samaritanos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86462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Ela foi uma missionária mais eficiente do que os discípulos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395670F-94F1-4D3D-B2FB-86A86C0C49EF}"/>
              </a:ext>
            </a:extLst>
          </p:cNvPr>
          <p:cNvSpPr/>
          <p:nvPr/>
        </p:nvSpPr>
        <p:spPr>
          <a:xfrm>
            <a:off x="3225282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elogio a seção </a:t>
            </a:r>
            <a:r>
              <a:rPr lang="pt-BR" b="1" i="1" dirty="0">
                <a:latin typeface="MyriadPro-BoldIt"/>
              </a:rPr>
              <a:t>Flash </a:t>
            </a:r>
            <a:r>
              <a:rPr lang="pt-BR" b="1" dirty="0">
                <a:latin typeface="MyriadPro-Bold"/>
              </a:rPr>
              <a:t>fez à mulher</a:t>
            </a:r>
          </a:p>
          <a:p>
            <a:r>
              <a:rPr lang="pt-BR" b="1" dirty="0">
                <a:latin typeface="MyriadPro-Bold"/>
              </a:rPr>
              <a:t>samaritana?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2E6CE12-0435-428E-A7C8-F28E4F13314F}"/>
              </a:ext>
            </a:extLst>
          </p:cNvPr>
          <p:cNvSpPr/>
          <p:nvPr/>
        </p:nvSpPr>
        <p:spPr>
          <a:xfrm>
            <a:off x="7838421" y="4119982"/>
            <a:ext cx="2654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Ela não foi preconceituosa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69972" y="3993858"/>
            <a:ext cx="393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Judeia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Jericó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Galileia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16E35E0-38FA-4690-B781-E433336CD37A}"/>
              </a:ext>
            </a:extLst>
          </p:cNvPr>
          <p:cNvSpPr/>
          <p:nvPr/>
        </p:nvSpPr>
        <p:spPr>
          <a:xfrm>
            <a:off x="3225282" y="12303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Para onde Jesus estava indo quando passou</a:t>
            </a:r>
          </a:p>
          <a:p>
            <a:r>
              <a:rPr lang="pt-BR" b="1" dirty="0">
                <a:latin typeface="MyriadPro-Bold"/>
              </a:rPr>
              <a:t>por Samaria?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Tomar algo emprestado e devolver no dia seguinte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Comprar comida apenas em caso de</a:t>
            </a:r>
          </a:p>
          <a:p>
            <a:r>
              <a:rPr lang="pt-BR"/>
              <a:t>necessidade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7092" y="5538362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Vender a eles, mas nunca comprar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tipo de negócio era permitido aos judeus</a:t>
            </a:r>
          </a:p>
          <a:p>
            <a:r>
              <a:rPr lang="pt-BR" b="1"/>
              <a:t>fazer com os samaritanos?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Aceitar de graça só pão e água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426</Words>
  <Application>Microsoft Office PowerPoint</Application>
  <PresentationFormat>Widescreen</PresentationFormat>
  <Paragraphs>120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Nova Cond</vt:lpstr>
      <vt:lpstr>Calibri</vt:lpstr>
      <vt:lpstr>Calibri Light</vt:lpstr>
      <vt:lpstr>MyriadPro-Bold</vt:lpstr>
      <vt:lpstr>MyriadPro-BoldIt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361</cp:revision>
  <dcterms:created xsi:type="dcterms:W3CDTF">2020-02-20T16:09:54Z</dcterms:created>
  <dcterms:modified xsi:type="dcterms:W3CDTF">2021-03-31T18:17:30Z</dcterms:modified>
</cp:coreProperties>
</file>