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7299" y="549350"/>
            <a:ext cx="5051425" cy="886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60" b="1">
                <a:latin typeface="Arial"/>
                <a:cs typeface="Arial"/>
              </a:rPr>
              <a:t>QUIZ</a:t>
            </a:r>
            <a:r>
              <a:rPr dirty="0" sz="1800" spc="-140" b="1">
                <a:latin typeface="Arial"/>
                <a:cs typeface="Arial"/>
              </a:rPr>
              <a:t> </a:t>
            </a:r>
            <a:r>
              <a:rPr dirty="0" sz="1800" spc="-170" b="1">
                <a:latin typeface="Arial"/>
                <a:cs typeface="Arial"/>
              </a:rPr>
              <a:t>ADOLESCENTES</a:t>
            </a:r>
            <a:r>
              <a:rPr dirty="0" sz="1800" spc="-140" b="1">
                <a:latin typeface="Arial"/>
                <a:cs typeface="Arial"/>
              </a:rPr>
              <a:t> </a:t>
            </a:r>
            <a:r>
              <a:rPr dirty="0" sz="1800" spc="95" b="1">
                <a:latin typeface="Arial"/>
                <a:cs typeface="Arial"/>
              </a:rPr>
              <a:t>/</a:t>
            </a:r>
            <a:r>
              <a:rPr dirty="0" sz="1800" spc="-140" b="1">
                <a:latin typeface="Arial"/>
                <a:cs typeface="Arial"/>
              </a:rPr>
              <a:t> </a:t>
            </a:r>
            <a:r>
              <a:rPr dirty="0" sz="1800" spc="-60">
                <a:latin typeface="Gill Sans MT"/>
                <a:cs typeface="Gill Sans MT"/>
              </a:rPr>
              <a:t>1º</a:t>
            </a:r>
            <a:r>
              <a:rPr dirty="0" sz="1800" spc="-165">
                <a:latin typeface="Gill Sans MT"/>
                <a:cs typeface="Gill Sans MT"/>
              </a:rPr>
              <a:t>T</a:t>
            </a:r>
            <a:r>
              <a:rPr dirty="0" sz="1800" spc="-120">
                <a:latin typeface="Gill Sans MT"/>
                <a:cs typeface="Gill Sans MT"/>
              </a:rPr>
              <a:t>r</a:t>
            </a:r>
            <a:r>
              <a:rPr dirty="0" sz="1800" spc="35">
                <a:latin typeface="Gill Sans MT"/>
                <a:cs typeface="Gill Sans MT"/>
              </a:rPr>
              <a:t>i</a:t>
            </a:r>
            <a:r>
              <a:rPr dirty="0" sz="1800" spc="5">
                <a:latin typeface="Gill Sans MT"/>
                <a:cs typeface="Gill Sans MT"/>
              </a:rPr>
              <a:t>’21</a:t>
            </a:r>
            <a:r>
              <a:rPr dirty="0" sz="1800" spc="-1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–</a:t>
            </a:r>
            <a:r>
              <a:rPr dirty="0" sz="1800" spc="-120">
                <a:latin typeface="Gill Sans MT"/>
                <a:cs typeface="Gill Sans MT"/>
              </a:rPr>
              <a:t> </a:t>
            </a:r>
            <a:r>
              <a:rPr dirty="0" sz="1800" spc="40">
                <a:latin typeface="Gill Sans MT"/>
                <a:cs typeface="Gill Sans MT"/>
              </a:rPr>
              <a:t>27/mar</a:t>
            </a:r>
            <a:r>
              <a:rPr dirty="0" sz="1800">
                <a:latin typeface="Gill Sans MT"/>
                <a:cs typeface="Gill Sans MT"/>
              </a:rPr>
              <a:t> </a:t>
            </a:r>
            <a:r>
              <a:rPr dirty="0" sz="1800" spc="-24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–</a:t>
            </a:r>
            <a:r>
              <a:rPr dirty="0" sz="1800" spc="-120">
                <a:latin typeface="Gill Sans MT"/>
                <a:cs typeface="Gill Sans MT"/>
              </a:rPr>
              <a:t> </a:t>
            </a:r>
            <a:r>
              <a:rPr dirty="0" sz="1800" spc="20">
                <a:latin typeface="Gill Sans MT"/>
                <a:cs typeface="Gill Sans MT"/>
              </a:rPr>
              <a:t>Lição</a:t>
            </a:r>
            <a:r>
              <a:rPr dirty="0" sz="1800" spc="-140">
                <a:latin typeface="Gill Sans MT"/>
                <a:cs typeface="Gill Sans MT"/>
              </a:rPr>
              <a:t> </a:t>
            </a:r>
            <a:r>
              <a:rPr dirty="0" sz="1800" spc="-5" b="1">
                <a:latin typeface="Arial"/>
                <a:cs typeface="Arial"/>
              </a:rPr>
              <a:t>13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15">
                <a:latin typeface="Gill Sans MT"/>
                <a:cs typeface="Gill Sans MT"/>
              </a:rPr>
              <a:t>É</a:t>
            </a:r>
            <a:r>
              <a:rPr dirty="0" sz="1800" spc="-120">
                <a:latin typeface="Gill Sans MT"/>
                <a:cs typeface="Gill Sans MT"/>
              </a:rPr>
              <a:t> </a:t>
            </a:r>
            <a:r>
              <a:rPr dirty="0" sz="1800" spc="95">
                <a:latin typeface="Gill Sans MT"/>
                <a:cs typeface="Gill Sans MT"/>
              </a:rPr>
              <a:t>a</a:t>
            </a:r>
            <a:r>
              <a:rPr dirty="0" sz="1800" spc="-120">
                <a:latin typeface="Gill Sans MT"/>
                <a:cs typeface="Gill Sans MT"/>
              </a:rPr>
              <a:t> </a:t>
            </a:r>
            <a:r>
              <a:rPr dirty="0" sz="1800" spc="80">
                <a:latin typeface="Gill Sans MT"/>
                <a:cs typeface="Gill Sans MT"/>
              </a:rPr>
              <a:t>Sua</a:t>
            </a:r>
            <a:r>
              <a:rPr dirty="0" sz="1800" spc="-185">
                <a:latin typeface="Gill Sans MT"/>
                <a:cs typeface="Gill Sans MT"/>
              </a:rPr>
              <a:t> </a:t>
            </a:r>
            <a:r>
              <a:rPr dirty="0" sz="1800" spc="-145">
                <a:latin typeface="Gill Sans MT"/>
                <a:cs typeface="Gill Sans MT"/>
              </a:rPr>
              <a:t>V</a:t>
            </a:r>
            <a:r>
              <a:rPr dirty="0" sz="1800" spc="25">
                <a:latin typeface="Gill Sans MT"/>
                <a:cs typeface="Gill Sans MT"/>
              </a:rPr>
              <a:t>ez</a:t>
            </a:r>
            <a:endParaRPr sz="18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dirty="0" sz="1100" spc="-40">
                <a:latin typeface="Gill Sans MT"/>
                <a:cs typeface="Gill Sans MT"/>
              </a:rPr>
              <a:t>(As</a:t>
            </a:r>
            <a:r>
              <a:rPr dirty="0" sz="1100" spc="-75">
                <a:latin typeface="Gill Sans MT"/>
                <a:cs typeface="Gill Sans MT"/>
              </a:rPr>
              <a:t> </a:t>
            </a:r>
            <a:r>
              <a:rPr dirty="0" sz="1100" spc="35">
                <a:latin typeface="Gill Sans MT"/>
                <a:cs typeface="Gill Sans MT"/>
              </a:rPr>
              <a:t>perguntas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40">
                <a:latin typeface="Gill Sans MT"/>
                <a:cs typeface="Gill Sans MT"/>
              </a:rPr>
              <a:t>de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>
                <a:latin typeface="Gill Sans MT"/>
                <a:cs typeface="Gill Sans MT"/>
              </a:rPr>
              <a:t>1-6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20">
                <a:latin typeface="Gill Sans MT"/>
                <a:cs typeface="Gill Sans MT"/>
              </a:rPr>
              <a:t>são</a:t>
            </a:r>
            <a:r>
              <a:rPr dirty="0" sz="1100" spc="-75">
                <a:latin typeface="Gill Sans MT"/>
                <a:cs typeface="Gill Sans MT"/>
              </a:rPr>
              <a:t> </a:t>
            </a:r>
            <a:r>
              <a:rPr dirty="0" sz="1100" spc="60">
                <a:latin typeface="Gill Sans MT"/>
                <a:cs typeface="Gill Sans MT"/>
              </a:rPr>
              <a:t>da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45" i="1">
                <a:latin typeface="Gill Sans MT"/>
                <a:cs typeface="Gill Sans MT"/>
              </a:rPr>
              <a:t>Lição</a:t>
            </a:r>
            <a:r>
              <a:rPr dirty="0" sz="1100" spc="-105" i="1">
                <a:latin typeface="Gill Sans MT"/>
                <a:cs typeface="Gill Sans MT"/>
              </a:rPr>
              <a:t> </a:t>
            </a:r>
            <a:r>
              <a:rPr dirty="0" sz="1100" spc="10">
                <a:latin typeface="Gill Sans MT"/>
                <a:cs typeface="Gill Sans MT"/>
              </a:rPr>
              <a:t>13</a:t>
            </a:r>
            <a:r>
              <a:rPr dirty="0" sz="1100" spc="-75">
                <a:latin typeface="Gill Sans MT"/>
                <a:cs typeface="Gill Sans MT"/>
              </a:rPr>
              <a:t> </a:t>
            </a:r>
            <a:r>
              <a:rPr dirty="0" sz="1100" spc="20">
                <a:latin typeface="Gill Sans MT"/>
                <a:cs typeface="Gill Sans MT"/>
              </a:rPr>
              <a:t>e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40">
                <a:latin typeface="Gill Sans MT"/>
                <a:cs typeface="Gill Sans MT"/>
              </a:rPr>
              <a:t>das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5">
                <a:latin typeface="Gill Sans MT"/>
                <a:cs typeface="Gill Sans MT"/>
              </a:rPr>
              <a:t>7-10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20">
                <a:latin typeface="Gill Sans MT"/>
                <a:cs typeface="Gill Sans MT"/>
              </a:rPr>
              <a:t>são</a:t>
            </a:r>
            <a:r>
              <a:rPr dirty="0" sz="1100" spc="-75">
                <a:latin typeface="Gill Sans MT"/>
                <a:cs typeface="Gill Sans MT"/>
              </a:rPr>
              <a:t> </a:t>
            </a:r>
            <a:r>
              <a:rPr dirty="0" sz="1100" spc="25">
                <a:latin typeface="Gill Sans MT"/>
                <a:cs typeface="Gill Sans MT"/>
              </a:rPr>
              <a:t>do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-5">
                <a:latin typeface="Gill Sans MT"/>
                <a:cs typeface="Gill Sans MT"/>
              </a:rPr>
              <a:t>livro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10" i="1">
                <a:latin typeface="Gill Sans MT"/>
                <a:cs typeface="Gill Sans MT"/>
              </a:rPr>
              <a:t>O</a:t>
            </a:r>
            <a:r>
              <a:rPr dirty="0" sz="1100" spc="-105" i="1">
                <a:latin typeface="Gill Sans MT"/>
                <a:cs typeface="Gill Sans MT"/>
              </a:rPr>
              <a:t> </a:t>
            </a:r>
            <a:r>
              <a:rPr dirty="0" sz="1100" spc="35" i="1">
                <a:latin typeface="Gill Sans MT"/>
                <a:cs typeface="Gill Sans MT"/>
              </a:rPr>
              <a:t>Libertador</a:t>
            </a:r>
            <a:r>
              <a:rPr dirty="0" sz="1100" spc="35">
                <a:latin typeface="Gill Sans MT"/>
                <a:cs typeface="Gill Sans MT"/>
              </a:rPr>
              <a:t>,</a:t>
            </a:r>
            <a:r>
              <a:rPr dirty="0" sz="1100" spc="-75">
                <a:latin typeface="Gill Sans MT"/>
                <a:cs typeface="Gill Sans MT"/>
              </a:rPr>
              <a:t> </a:t>
            </a:r>
            <a:r>
              <a:rPr dirty="0" sz="1100" spc="25">
                <a:latin typeface="Gill Sans MT"/>
                <a:cs typeface="Gill Sans MT"/>
              </a:rPr>
              <a:t>cap.</a:t>
            </a:r>
            <a:r>
              <a:rPr dirty="0" sz="1100" spc="-70">
                <a:latin typeface="Gill Sans MT"/>
                <a:cs typeface="Gill Sans MT"/>
              </a:rPr>
              <a:t> </a:t>
            </a:r>
            <a:r>
              <a:rPr dirty="0" sz="1100" spc="-10">
                <a:latin typeface="Gill Sans MT"/>
                <a:cs typeface="Gill Sans MT"/>
              </a:rPr>
              <a:t>18.)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1587" y="1612656"/>
            <a:ext cx="4298950" cy="2159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Gill Sans MT"/>
                <a:cs typeface="Gill Sans MT"/>
              </a:rPr>
              <a:t>Nome: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0199" y="1612656"/>
            <a:ext cx="2390775" cy="2159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Gill Sans MT"/>
                <a:cs typeface="Gill Sans MT"/>
              </a:rPr>
              <a:t>Base:</a:t>
            </a:r>
            <a:endParaRPr sz="1200">
              <a:latin typeface="Gill Sans MT"/>
              <a:cs typeface="Gill Sans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968" y="489370"/>
            <a:ext cx="987945" cy="987945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0000" y="2016000"/>
          <a:ext cx="3248660" cy="1035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uem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disse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pal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100" spc="-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9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1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Ch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2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Jesus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87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João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B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tista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87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30">
                          <a:latin typeface="Gill Sans MT"/>
                          <a:cs typeface="Gill Sans MT"/>
                        </a:rPr>
                        <a:t>P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ed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87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Joã</a:t>
                      </a:r>
                      <a:r>
                        <a:rPr dirty="0" sz="1100" spc="-3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,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discípulo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40000" y="3254250"/>
          <a:ext cx="3248660" cy="1186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35713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117475">
                        <a:lnSpc>
                          <a:spcPts val="1190"/>
                        </a:lnSpc>
                        <a:spcBef>
                          <a:spcPts val="270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om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quem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João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tista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ompa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quando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seus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discípulos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am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ele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queixar?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noi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amigo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noi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vidado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pas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or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40000" y="4643259"/>
          <a:ext cx="3248660" cy="1487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35713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64769">
                        <a:lnSpc>
                          <a:spcPts val="1190"/>
                        </a:lnSpc>
                        <a:spcBef>
                          <a:spcPts val="270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ual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oi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assu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da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discussão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dos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discípulos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João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tista?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empo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ideal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pa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uma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pessoa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ser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b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tizada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ciúme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líde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eli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g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iosos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 marR="436880" indent="-132080">
                        <a:lnSpc>
                          <a:spcPts val="119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Que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pal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iam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ser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f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idas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no  </a:t>
                      </a:r>
                      <a:r>
                        <a:rPr dirty="0" sz="1100" spc="30">
                          <a:latin typeface="Gill Sans MT"/>
                          <a:cs typeface="Gill Sans MT"/>
                        </a:rPr>
                        <a:t>batismo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3365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 marR="638810" indent="-148590">
                        <a:lnSpc>
                          <a:spcPts val="119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igo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influência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Jesus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estar  </a:t>
                      </a:r>
                      <a:r>
                        <a:rPr dirty="0" sz="1100" spc="40">
                          <a:latin typeface="Gill Sans MT"/>
                          <a:cs typeface="Gill Sans MT"/>
                        </a:rPr>
                        <a:t>aumentando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3365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40000" y="6333788"/>
          <a:ext cx="3248660" cy="1186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35713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1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561975">
                        <a:lnSpc>
                          <a:spcPts val="1190"/>
                        </a:lnSpc>
                        <a:spcBef>
                          <a:spcPts val="265"/>
                        </a:spcBef>
                      </a:pPr>
                      <a:r>
                        <a:rPr dirty="0" sz="1100" spc="-45" b="1">
                          <a:latin typeface="Arial"/>
                          <a:cs typeface="Arial"/>
                        </a:rPr>
                        <a:t>Complete: “Bem-aventurados </a:t>
                      </a:r>
                      <a:r>
                        <a:rPr dirty="0" sz="1100" spc="-90" b="1">
                          <a:latin typeface="Arial"/>
                          <a:cs typeface="Arial"/>
                        </a:rPr>
                        <a:t>os 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pacific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ado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pois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ão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chamado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..</a:t>
                      </a:r>
                      <a:r>
                        <a:rPr dirty="0" sz="1100" spc="-145" b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”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20">
                          <a:latin typeface="Gill Sans MT"/>
                          <a:cs typeface="Gill Sans MT"/>
                        </a:rPr>
                        <a:t>P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omo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paz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11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Amigos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Jesus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Ama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bem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30">
                          <a:latin typeface="Gill Sans MT"/>
                          <a:cs typeface="Gill Sans MT"/>
                        </a:rPr>
                        <a:t>F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ilhos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eus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40000" y="7722797"/>
          <a:ext cx="3248660" cy="1186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35713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1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179070">
                        <a:lnSpc>
                          <a:spcPts val="1190"/>
                        </a:lnSpc>
                        <a:spcBef>
                          <a:spcPts val="265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Sobre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0" b="1">
                          <a:latin typeface="Arial"/>
                          <a:cs typeface="Arial"/>
                        </a:rPr>
                        <a:t>que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 b="1">
                          <a:latin typeface="Arial"/>
                          <a:cs typeface="Arial"/>
                        </a:rPr>
                        <a:t>características</a:t>
                      </a:r>
                      <a:r>
                        <a:rPr dirty="0" sz="11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latin typeface="Arial"/>
                          <a:cs typeface="Arial"/>
                        </a:rPr>
                        <a:t>falam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90" b="1">
                          <a:latin typeface="Arial"/>
                          <a:cs typeface="Arial"/>
                        </a:rPr>
                        <a:t>os</a:t>
                      </a:r>
                      <a:r>
                        <a:rPr dirty="0" sz="110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75" b="1">
                          <a:latin typeface="Arial"/>
                          <a:cs typeface="Arial"/>
                        </a:rPr>
                        <a:t>Versos</a:t>
                      </a:r>
                      <a:r>
                        <a:rPr dirty="0" sz="11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2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Impa</a:t>
                      </a:r>
                      <a:r>
                        <a:rPr dirty="0" sz="1100" spc="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desta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semana?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Humildade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amor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30">
                          <a:latin typeface="Gill Sans MT"/>
                          <a:cs typeface="Gill Sans MT"/>
                        </a:rPr>
                        <a:t>P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aciência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bondade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5">
                          <a:latin typeface="Gill Sans MT"/>
                          <a:cs typeface="Gill Sans MT"/>
                        </a:rPr>
                        <a:t>M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ansidão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perse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ança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ompaixão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esiliência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985200" y="2016000"/>
          <a:ext cx="3248660" cy="1336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35713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193675">
                        <a:lnSpc>
                          <a:spcPts val="1190"/>
                        </a:lnSpc>
                        <a:spcBef>
                          <a:spcPts val="27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que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2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emos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onside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7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om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liç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ão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ta-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ei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Quem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não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em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humildade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não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pode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se</a:t>
                      </a:r>
                      <a:r>
                        <a:rPr dirty="0" sz="1100" spc="2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vir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87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11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Às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vezes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é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bom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ser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das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en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ç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ões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 marR="552450" indent="-132080">
                        <a:lnSpc>
                          <a:spcPts val="1190"/>
                        </a:lnSpc>
                        <a:spcBef>
                          <a:spcPts val="270"/>
                        </a:spcBef>
                      </a:pPr>
                      <a:r>
                        <a:rPr dirty="0" sz="1100" spc="-2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65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55">
                          <a:latin typeface="Gill Sans MT"/>
                          <a:cs typeface="Gill Sans MT"/>
                        </a:rPr>
                        <a:t>mensagem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20">
                          <a:latin typeface="Gill Sans MT"/>
                          <a:cs typeface="Gill Sans MT"/>
                        </a:rPr>
                        <a:t>é</a:t>
                      </a:r>
                      <a:r>
                        <a:rPr dirty="0" sz="1100" spc="-7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35">
                          <a:latin typeface="Gill Sans MT"/>
                          <a:cs typeface="Gill Sans MT"/>
                        </a:rPr>
                        <a:t>mais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20">
                          <a:latin typeface="Gill Sans MT"/>
                          <a:cs typeface="Gill Sans MT"/>
                        </a:rPr>
                        <a:t>importante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45">
                          <a:latin typeface="Gill Sans MT"/>
                          <a:cs typeface="Gill Sans MT"/>
                        </a:rPr>
                        <a:t>que</a:t>
                      </a:r>
                      <a:r>
                        <a:rPr dirty="0" sz="1100" spc="-7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o </a:t>
                      </a:r>
                      <a:r>
                        <a:rPr dirty="0" sz="1100" spc="-29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30">
                          <a:latin typeface="Gill Sans MT"/>
                          <a:cs typeface="Gill Sans MT"/>
                        </a:rPr>
                        <a:t>mensageiro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3429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emos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saber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empo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sair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ena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985200" y="3555769"/>
          <a:ext cx="3248660" cy="1186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35713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79375">
                        <a:lnSpc>
                          <a:spcPts val="1190"/>
                        </a:lnSpc>
                        <a:spcBef>
                          <a:spcPts val="270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ue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titude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João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tista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eria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onquistado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apoio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dos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sa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2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50">
                          <a:latin typeface="Gill Sans MT"/>
                          <a:cs typeface="Gill Sans MT"/>
                        </a:rPr>
                        <a:t>F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alar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mal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ge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tios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20">
                          <a:latin typeface="Gill Sans MT"/>
                          <a:cs typeface="Gill Sans MT"/>
                        </a:rPr>
                        <a:t>P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oclamar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sal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ação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só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judeus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Ap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ese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ta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-se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omo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Sal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ador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mundo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Lide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uma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olta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oma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985200" y="4944779"/>
          <a:ext cx="3248660" cy="1336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5078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174625">
                        <a:lnSpc>
                          <a:spcPts val="1190"/>
                        </a:lnSpc>
                        <a:spcBef>
                          <a:spcPts val="27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que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eria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ecido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João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tista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1100" spc="-2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esse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xp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essado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desapo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tame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por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ser  </a:t>
                      </a:r>
                      <a:r>
                        <a:rPr dirty="0" sz="1100" spc="-60" b="1">
                          <a:latin typeface="Arial"/>
                          <a:cs typeface="Arial"/>
                        </a:rPr>
                        <a:t>superado?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5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eus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discípulos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abandonar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iam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Ele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ejudicar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ç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angelho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Jesus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5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afastado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5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70">
                          <a:latin typeface="Gill Sans MT"/>
                          <a:cs typeface="Gill Sans MT"/>
                        </a:rPr>
                        <a:t>Os </a:t>
                      </a:r>
                      <a:r>
                        <a:rPr dirty="0" sz="1100" spc="5">
                          <a:latin typeface="Gill Sans MT"/>
                          <a:cs typeface="Gill Sans MT"/>
                        </a:rPr>
                        <a:t>líderes</a:t>
                      </a:r>
                      <a:r>
                        <a:rPr dirty="0" sz="1100" spc="-7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10">
                          <a:latin typeface="Gill Sans MT"/>
                          <a:cs typeface="Gill Sans MT"/>
                        </a:rPr>
                        <a:t>religiosos</a:t>
                      </a:r>
                      <a:r>
                        <a:rPr dirty="0" sz="1100" spc="-7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15">
                          <a:latin typeface="Gill Sans MT"/>
                          <a:cs typeface="Gill Sans MT"/>
                        </a:rPr>
                        <a:t>se</a:t>
                      </a:r>
                      <a:r>
                        <a:rPr dirty="0" sz="1100" spc="-7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40">
                          <a:latin typeface="Gill Sans MT"/>
                          <a:cs typeface="Gill Sans MT"/>
                        </a:rPr>
                        <a:t>vingariam</a:t>
                      </a:r>
                      <a:r>
                        <a:rPr dirty="0" sz="1100" spc="-7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4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dirty="0" sz="1100" spc="-7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45">
                          <a:latin typeface="Gill Sans MT"/>
                          <a:cs typeface="Gill Sans MT"/>
                        </a:rPr>
                        <a:t>Jesus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985200" y="6484547"/>
          <a:ext cx="3248660" cy="1186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35713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1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99060">
                        <a:lnSpc>
                          <a:spcPts val="1190"/>
                        </a:lnSpc>
                        <a:spcBef>
                          <a:spcPts val="26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que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ebe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emos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esti</a:t>
                      </a:r>
                      <a:r>
                        <a:rPr dirty="0" sz="1100" spc="-2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ermos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dispos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nos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aziar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eu?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paz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que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20">
                          <a:latin typeface="Gill Sans MT"/>
                          <a:cs typeface="Gill Sans MT"/>
                        </a:rPr>
                        <a:t>x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odo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endime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vida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luz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éu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Um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lugar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no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eino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85200" y="7873558"/>
          <a:ext cx="3248660" cy="1186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"/>
                <a:gridCol w="2962275"/>
              </a:tblGrid>
              <a:tr h="35713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1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385445">
                        <a:lnSpc>
                          <a:spcPts val="1190"/>
                        </a:lnSpc>
                        <a:spcBef>
                          <a:spcPts val="26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que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om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pessoa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que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ebe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hon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1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ind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vidame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e?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a)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30">
                          <a:latin typeface="Gill Sans MT"/>
                          <a:cs typeface="Gill Sans MT"/>
                        </a:rPr>
                        <a:t>F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ica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tado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culti</a:t>
                      </a:r>
                      <a:r>
                        <a:rPr dirty="0" sz="1100" spc="-5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ar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au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onfiança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b)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Esque</a:t>
                      </a:r>
                      <a:r>
                        <a:rPr dirty="0" sz="1100" spc="-1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dirty="0" sz="1100" spc="3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-se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suas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igens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Gill Sans MT"/>
                          <a:cs typeface="Gill Sans MT"/>
                        </a:rPr>
                        <a:t>c)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esp</a:t>
                      </a:r>
                      <a:r>
                        <a:rPr dirty="0" sz="1100" spc="-15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eza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>
                          <a:latin typeface="Gill Sans MT"/>
                          <a:cs typeface="Gill Sans MT"/>
                        </a:rPr>
                        <a:t>humildes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 spc="5">
                          <a:latin typeface="Gill Sans MT"/>
                          <a:cs typeface="Gill Sans MT"/>
                        </a:rPr>
                        <a:t>d)</a:t>
                      </a:r>
                      <a:r>
                        <a:rPr dirty="0" sz="1100" spc="-8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5">
                          <a:latin typeface="Gill Sans MT"/>
                          <a:cs typeface="Gill Sans MT"/>
                        </a:rPr>
                        <a:t>Desvia-se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20">
                          <a:latin typeface="Gill Sans MT"/>
                          <a:cs typeface="Gill Sans MT"/>
                        </a:rPr>
                        <a:t>dos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35">
                          <a:latin typeface="Gill Sans MT"/>
                          <a:cs typeface="Gill Sans MT"/>
                        </a:rPr>
                        <a:t>caminhos</a:t>
                      </a:r>
                      <a:r>
                        <a:rPr dirty="0" sz="1100" spc="-8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25">
                          <a:latin typeface="Gill Sans MT"/>
                          <a:cs typeface="Gill Sans MT"/>
                        </a:rPr>
                        <a:t>do</a:t>
                      </a:r>
                      <a:r>
                        <a:rPr dirty="0" sz="1100" spc="-75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100" spc="15">
                          <a:latin typeface="Gill Sans MT"/>
                          <a:cs typeface="Gill Sans MT"/>
                        </a:rPr>
                        <a:t>Senhor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2021-03-25T15:30:59Z</dcterms:created>
  <dcterms:modified xsi:type="dcterms:W3CDTF">2021-03-25T15:30:59Z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2021-03-08T00:00:00Z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2021-03-25T00:00:00Z</vt:filetime>
  </property>
</Properties>
</file>