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05636" y="1030096"/>
            <a:ext cx="701040" cy="982344"/>
          </a:xfrm>
          <a:custGeom>
            <a:avLst/>
            <a:gdLst/>
            <a:ahLst/>
            <a:cxnLst/>
            <a:rect l="l" t="t" r="r" b="b"/>
            <a:pathLst>
              <a:path w="701039" h="982344">
                <a:moveTo>
                  <a:pt x="353542" y="0"/>
                </a:moveTo>
                <a:lnTo>
                  <a:pt x="304574" y="2656"/>
                </a:lnTo>
                <a:lnTo>
                  <a:pt x="258513" y="10625"/>
                </a:lnTo>
                <a:lnTo>
                  <a:pt x="215366" y="23907"/>
                </a:lnTo>
                <a:lnTo>
                  <a:pt x="175140" y="42502"/>
                </a:lnTo>
                <a:lnTo>
                  <a:pt x="137842" y="66410"/>
                </a:lnTo>
                <a:lnTo>
                  <a:pt x="103479" y="95630"/>
                </a:lnTo>
                <a:lnTo>
                  <a:pt x="71860" y="131192"/>
                </a:lnTo>
                <a:lnTo>
                  <a:pt x="45990" y="170570"/>
                </a:lnTo>
                <a:lnTo>
                  <a:pt x="25869" y="213772"/>
                </a:lnTo>
                <a:lnTo>
                  <a:pt x="11497" y="260806"/>
                </a:lnTo>
                <a:lnTo>
                  <a:pt x="2874" y="311677"/>
                </a:lnTo>
                <a:lnTo>
                  <a:pt x="0" y="366394"/>
                </a:lnTo>
                <a:lnTo>
                  <a:pt x="3892" y="420830"/>
                </a:lnTo>
                <a:lnTo>
                  <a:pt x="15574" y="470589"/>
                </a:lnTo>
                <a:lnTo>
                  <a:pt x="35047" y="515661"/>
                </a:lnTo>
                <a:lnTo>
                  <a:pt x="62315" y="556033"/>
                </a:lnTo>
                <a:lnTo>
                  <a:pt x="97383" y="591692"/>
                </a:lnTo>
                <a:lnTo>
                  <a:pt x="131735" y="617585"/>
                </a:lnTo>
                <a:lnTo>
                  <a:pt x="169873" y="639180"/>
                </a:lnTo>
                <a:lnTo>
                  <a:pt x="211802" y="656478"/>
                </a:lnTo>
                <a:lnTo>
                  <a:pt x="257529" y="669477"/>
                </a:lnTo>
                <a:lnTo>
                  <a:pt x="307060" y="678179"/>
                </a:lnTo>
                <a:lnTo>
                  <a:pt x="60274" y="981837"/>
                </a:lnTo>
                <a:lnTo>
                  <a:pt x="327634" y="981837"/>
                </a:lnTo>
                <a:lnTo>
                  <a:pt x="528167" y="734822"/>
                </a:lnTo>
                <a:lnTo>
                  <a:pt x="563325" y="690322"/>
                </a:lnTo>
                <a:lnTo>
                  <a:pt x="593965" y="649028"/>
                </a:lnTo>
                <a:lnTo>
                  <a:pt x="620083" y="610948"/>
                </a:lnTo>
                <a:lnTo>
                  <a:pt x="641671" y="576086"/>
                </a:lnTo>
                <a:lnTo>
                  <a:pt x="677152" y="500753"/>
                </a:lnTo>
                <a:lnTo>
                  <a:pt x="685255" y="473328"/>
                </a:lnTo>
                <a:lnTo>
                  <a:pt x="349351" y="473328"/>
                </a:lnTo>
                <a:lnTo>
                  <a:pt x="324923" y="471019"/>
                </a:lnTo>
                <a:lnTo>
                  <a:pt x="281021" y="452540"/>
                </a:lnTo>
                <a:lnTo>
                  <a:pt x="245279" y="416984"/>
                </a:lnTo>
                <a:lnTo>
                  <a:pt x="226697" y="373256"/>
                </a:lnTo>
                <a:lnTo>
                  <a:pt x="224383" y="348868"/>
                </a:lnTo>
                <a:lnTo>
                  <a:pt x="226697" y="324481"/>
                </a:lnTo>
                <a:lnTo>
                  <a:pt x="245279" y="280753"/>
                </a:lnTo>
                <a:lnTo>
                  <a:pt x="281021" y="245177"/>
                </a:lnTo>
                <a:lnTo>
                  <a:pt x="324923" y="226611"/>
                </a:lnTo>
                <a:lnTo>
                  <a:pt x="349351" y="224281"/>
                </a:lnTo>
                <a:lnTo>
                  <a:pt x="678491" y="224281"/>
                </a:lnTo>
                <a:lnTo>
                  <a:pt x="675535" y="214550"/>
                </a:lnTo>
                <a:lnTo>
                  <a:pt x="655807" y="171732"/>
                </a:lnTo>
                <a:lnTo>
                  <a:pt x="630434" y="132469"/>
                </a:lnTo>
                <a:lnTo>
                  <a:pt x="599414" y="96774"/>
                </a:lnTo>
                <a:lnTo>
                  <a:pt x="558299" y="61935"/>
                </a:lnTo>
                <a:lnTo>
                  <a:pt x="513141" y="34838"/>
                </a:lnTo>
                <a:lnTo>
                  <a:pt x="463955" y="15483"/>
                </a:lnTo>
                <a:lnTo>
                  <a:pt x="410751" y="3870"/>
                </a:lnTo>
                <a:lnTo>
                  <a:pt x="353542" y="0"/>
                </a:lnTo>
                <a:close/>
              </a:path>
              <a:path w="701039" h="982344">
                <a:moveTo>
                  <a:pt x="678491" y="224281"/>
                </a:moveTo>
                <a:lnTo>
                  <a:pt x="349351" y="224281"/>
                </a:lnTo>
                <a:lnTo>
                  <a:pt x="373852" y="226611"/>
                </a:lnTo>
                <a:lnTo>
                  <a:pt x="396674" y="233584"/>
                </a:lnTo>
                <a:lnTo>
                  <a:pt x="437235" y="261365"/>
                </a:lnTo>
                <a:lnTo>
                  <a:pt x="465127" y="301783"/>
                </a:lnTo>
                <a:lnTo>
                  <a:pt x="474446" y="348868"/>
                </a:lnTo>
                <a:lnTo>
                  <a:pt x="472114" y="373256"/>
                </a:lnTo>
                <a:lnTo>
                  <a:pt x="453497" y="416984"/>
                </a:lnTo>
                <a:lnTo>
                  <a:pt x="417806" y="452540"/>
                </a:lnTo>
                <a:lnTo>
                  <a:pt x="373852" y="471019"/>
                </a:lnTo>
                <a:lnTo>
                  <a:pt x="349351" y="473328"/>
                </a:lnTo>
                <a:lnTo>
                  <a:pt x="685255" y="473328"/>
                </a:lnTo>
                <a:lnTo>
                  <a:pt x="690330" y="456152"/>
                </a:lnTo>
                <a:lnTo>
                  <a:pt x="698246" y="410646"/>
                </a:lnTo>
                <a:lnTo>
                  <a:pt x="700887" y="364236"/>
                </a:lnTo>
                <a:lnTo>
                  <a:pt x="698071" y="310813"/>
                </a:lnTo>
                <a:lnTo>
                  <a:pt x="689698" y="261365"/>
                </a:lnTo>
                <a:lnTo>
                  <a:pt x="689589" y="260806"/>
                </a:lnTo>
                <a:lnTo>
                  <a:pt x="678491" y="22428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05636" y="1030096"/>
            <a:ext cx="701040" cy="982344"/>
          </a:xfrm>
          <a:custGeom>
            <a:avLst/>
            <a:gdLst/>
            <a:ahLst/>
            <a:cxnLst/>
            <a:rect l="l" t="t" r="r" b="b"/>
            <a:pathLst>
              <a:path w="701039" h="982344">
                <a:moveTo>
                  <a:pt x="349351" y="224281"/>
                </a:moveTo>
                <a:lnTo>
                  <a:pt x="302139" y="233584"/>
                </a:lnTo>
                <a:lnTo>
                  <a:pt x="261594" y="261365"/>
                </a:lnTo>
                <a:lnTo>
                  <a:pt x="233654" y="301783"/>
                </a:lnTo>
                <a:lnTo>
                  <a:pt x="224383" y="348868"/>
                </a:lnTo>
                <a:lnTo>
                  <a:pt x="226697" y="373256"/>
                </a:lnTo>
                <a:lnTo>
                  <a:pt x="245279" y="416984"/>
                </a:lnTo>
                <a:lnTo>
                  <a:pt x="281021" y="452540"/>
                </a:lnTo>
                <a:lnTo>
                  <a:pt x="324923" y="471019"/>
                </a:lnTo>
                <a:lnTo>
                  <a:pt x="349351" y="473328"/>
                </a:lnTo>
                <a:lnTo>
                  <a:pt x="373852" y="471019"/>
                </a:lnTo>
                <a:lnTo>
                  <a:pt x="417806" y="452540"/>
                </a:lnTo>
                <a:lnTo>
                  <a:pt x="453497" y="416984"/>
                </a:lnTo>
                <a:lnTo>
                  <a:pt x="472114" y="373256"/>
                </a:lnTo>
                <a:lnTo>
                  <a:pt x="474446" y="348868"/>
                </a:lnTo>
                <a:lnTo>
                  <a:pt x="472114" y="324481"/>
                </a:lnTo>
                <a:lnTo>
                  <a:pt x="453497" y="280753"/>
                </a:lnTo>
                <a:lnTo>
                  <a:pt x="417806" y="245177"/>
                </a:lnTo>
                <a:lnTo>
                  <a:pt x="373852" y="226611"/>
                </a:lnTo>
                <a:lnTo>
                  <a:pt x="349351" y="224281"/>
                </a:lnTo>
                <a:close/>
              </a:path>
              <a:path w="701039" h="982344">
                <a:moveTo>
                  <a:pt x="353542" y="0"/>
                </a:moveTo>
                <a:lnTo>
                  <a:pt x="410751" y="3870"/>
                </a:lnTo>
                <a:lnTo>
                  <a:pt x="463955" y="15483"/>
                </a:lnTo>
                <a:lnTo>
                  <a:pt x="513141" y="34838"/>
                </a:lnTo>
                <a:lnTo>
                  <a:pt x="558299" y="61935"/>
                </a:lnTo>
                <a:lnTo>
                  <a:pt x="599414" y="96774"/>
                </a:lnTo>
                <a:lnTo>
                  <a:pt x="630434" y="132469"/>
                </a:lnTo>
                <a:lnTo>
                  <a:pt x="655807" y="171732"/>
                </a:lnTo>
                <a:lnTo>
                  <a:pt x="675535" y="214550"/>
                </a:lnTo>
                <a:lnTo>
                  <a:pt x="689622" y="260914"/>
                </a:lnTo>
                <a:lnTo>
                  <a:pt x="698071" y="310813"/>
                </a:lnTo>
                <a:lnTo>
                  <a:pt x="700887" y="364236"/>
                </a:lnTo>
                <a:lnTo>
                  <a:pt x="698246" y="410646"/>
                </a:lnTo>
                <a:lnTo>
                  <a:pt x="690330" y="456152"/>
                </a:lnTo>
                <a:lnTo>
                  <a:pt x="677152" y="500753"/>
                </a:lnTo>
                <a:lnTo>
                  <a:pt x="658723" y="544449"/>
                </a:lnTo>
                <a:lnTo>
                  <a:pt x="620083" y="610948"/>
                </a:lnTo>
                <a:lnTo>
                  <a:pt x="593965" y="649028"/>
                </a:lnTo>
                <a:lnTo>
                  <a:pt x="563325" y="690322"/>
                </a:lnTo>
                <a:lnTo>
                  <a:pt x="528167" y="734822"/>
                </a:lnTo>
                <a:lnTo>
                  <a:pt x="327634" y="981837"/>
                </a:lnTo>
                <a:lnTo>
                  <a:pt x="60274" y="981837"/>
                </a:lnTo>
                <a:lnTo>
                  <a:pt x="307060" y="678179"/>
                </a:lnTo>
                <a:lnTo>
                  <a:pt x="257529" y="669477"/>
                </a:lnTo>
                <a:lnTo>
                  <a:pt x="211802" y="656478"/>
                </a:lnTo>
                <a:lnTo>
                  <a:pt x="169873" y="639180"/>
                </a:lnTo>
                <a:lnTo>
                  <a:pt x="131735" y="617585"/>
                </a:lnTo>
                <a:lnTo>
                  <a:pt x="97383" y="591692"/>
                </a:lnTo>
                <a:lnTo>
                  <a:pt x="62315" y="556033"/>
                </a:lnTo>
                <a:lnTo>
                  <a:pt x="35047" y="515661"/>
                </a:lnTo>
                <a:lnTo>
                  <a:pt x="15574" y="470589"/>
                </a:lnTo>
                <a:lnTo>
                  <a:pt x="3892" y="420830"/>
                </a:lnTo>
                <a:lnTo>
                  <a:pt x="0" y="366394"/>
                </a:lnTo>
                <a:lnTo>
                  <a:pt x="2874" y="311677"/>
                </a:lnTo>
                <a:lnTo>
                  <a:pt x="11497" y="260806"/>
                </a:lnTo>
                <a:lnTo>
                  <a:pt x="25869" y="213772"/>
                </a:lnTo>
                <a:lnTo>
                  <a:pt x="45990" y="170570"/>
                </a:lnTo>
                <a:lnTo>
                  <a:pt x="71860" y="131192"/>
                </a:lnTo>
                <a:lnTo>
                  <a:pt x="103479" y="95630"/>
                </a:lnTo>
                <a:lnTo>
                  <a:pt x="137842" y="66410"/>
                </a:lnTo>
                <a:lnTo>
                  <a:pt x="175140" y="42502"/>
                </a:lnTo>
                <a:lnTo>
                  <a:pt x="215366" y="23907"/>
                </a:lnTo>
                <a:lnTo>
                  <a:pt x="258513" y="10625"/>
                </a:lnTo>
                <a:lnTo>
                  <a:pt x="304574" y="2656"/>
                </a:lnTo>
                <a:lnTo>
                  <a:pt x="353542" y="0"/>
                </a:lnTo>
                <a:close/>
              </a:path>
            </a:pathLst>
          </a:custGeom>
          <a:ln w="2286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7833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75" b="1">
                <a:solidFill>
                  <a:srgbClr val="FFD199"/>
                </a:solidFill>
                <a:latin typeface="Calibri"/>
                <a:cs typeface="Calibri"/>
              </a:rPr>
              <a:t>1</a:t>
            </a:r>
            <a:r>
              <a:rPr dirty="0" sz="1800" spc="80" b="1">
                <a:solidFill>
                  <a:srgbClr val="FFD199"/>
                </a:solidFill>
                <a:latin typeface="Calibri"/>
                <a:cs typeface="Calibri"/>
              </a:rPr>
              <a:t>°</a:t>
            </a:r>
            <a:r>
              <a:rPr dirty="0" sz="1800" spc="105" b="1">
                <a:solidFill>
                  <a:srgbClr val="FFD199"/>
                </a:solidFill>
                <a:latin typeface="Calibri"/>
                <a:cs typeface="Calibri"/>
              </a:rPr>
              <a:t> </a:t>
            </a:r>
            <a:r>
              <a:rPr dirty="0" sz="1800" spc="-40" b="1">
                <a:solidFill>
                  <a:srgbClr val="FFD199"/>
                </a:solidFill>
                <a:latin typeface="Calibri"/>
                <a:cs typeface="Calibri"/>
              </a:rPr>
              <a:t>t</a:t>
            </a:r>
            <a:r>
              <a:rPr dirty="0" sz="1800" spc="45" b="1">
                <a:solidFill>
                  <a:srgbClr val="FFD199"/>
                </a:solidFill>
                <a:latin typeface="Calibri"/>
                <a:cs typeface="Calibri"/>
              </a:rPr>
              <a:t>ri</a:t>
            </a:r>
            <a:r>
              <a:rPr dirty="0" sz="1800" spc="135" b="1">
                <a:solidFill>
                  <a:srgbClr val="FFD199"/>
                </a:solidFill>
                <a:latin typeface="Calibri"/>
                <a:cs typeface="Calibri"/>
              </a:rPr>
              <a:t>m</a:t>
            </a:r>
            <a:r>
              <a:rPr dirty="0" sz="1800" spc="114" b="1">
                <a:solidFill>
                  <a:srgbClr val="FFD199"/>
                </a:solidFill>
                <a:latin typeface="Calibri"/>
                <a:cs typeface="Calibri"/>
              </a:rPr>
              <a:t>e</a:t>
            </a:r>
            <a:r>
              <a:rPr dirty="0" sz="1800" spc="100" b="1">
                <a:solidFill>
                  <a:srgbClr val="FFD199"/>
                </a:solidFill>
                <a:latin typeface="Calibri"/>
                <a:cs typeface="Calibri"/>
              </a:rPr>
              <a:t>s</a:t>
            </a:r>
            <a:r>
              <a:rPr dirty="0" sz="1800" spc="-40" b="1">
                <a:solidFill>
                  <a:srgbClr val="FFD199"/>
                </a:solidFill>
                <a:latin typeface="Calibri"/>
                <a:cs typeface="Calibri"/>
              </a:rPr>
              <a:t>t</a:t>
            </a:r>
            <a:r>
              <a:rPr dirty="0" sz="1800" spc="85" b="1">
                <a:solidFill>
                  <a:srgbClr val="FFD199"/>
                </a:solidFill>
                <a:latin typeface="Calibri"/>
                <a:cs typeface="Calibri"/>
              </a:rPr>
              <a:t>r</a:t>
            </a:r>
            <a:r>
              <a:rPr dirty="0" sz="1800" spc="130" b="1">
                <a:solidFill>
                  <a:srgbClr val="FFD199"/>
                </a:solidFill>
                <a:latin typeface="Calibri"/>
                <a:cs typeface="Calibri"/>
              </a:rPr>
              <a:t>e</a:t>
            </a:r>
            <a:r>
              <a:rPr dirty="0" sz="1800" spc="75" b="1">
                <a:solidFill>
                  <a:srgbClr val="FFD199"/>
                </a:solidFill>
                <a:latin typeface="Calibri"/>
                <a:cs typeface="Calibri"/>
              </a:rPr>
              <a:t> </a:t>
            </a:r>
            <a:r>
              <a:rPr dirty="0" sz="1800" spc="-175" b="1">
                <a:solidFill>
                  <a:srgbClr val="FFD199"/>
                </a:solidFill>
                <a:latin typeface="Calibri"/>
                <a:cs typeface="Calibri"/>
              </a:rPr>
              <a:t>2</a:t>
            </a:r>
            <a:r>
              <a:rPr dirty="0" sz="1800" spc="-180" b="1">
                <a:solidFill>
                  <a:srgbClr val="FFD199"/>
                </a:solidFill>
                <a:latin typeface="Calibri"/>
                <a:cs typeface="Calibri"/>
              </a:rPr>
              <a:t>0</a:t>
            </a:r>
            <a:r>
              <a:rPr dirty="0" cap="small" sz="1800" spc="-175" b="1">
                <a:solidFill>
                  <a:srgbClr val="FFD199"/>
                </a:solidFill>
                <a:latin typeface="Calibri"/>
                <a:cs typeface="Calibri"/>
              </a:rPr>
              <a:t>2</a:t>
            </a:r>
            <a:r>
              <a:rPr dirty="0" sz="1800" spc="-175" b="1">
                <a:solidFill>
                  <a:srgbClr val="FFD199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85"/>
              <a:t>L</a:t>
            </a:r>
            <a:r>
              <a:rPr dirty="0" spc="35"/>
              <a:t>i</a:t>
            </a:r>
            <a:r>
              <a:rPr dirty="0" spc="120"/>
              <a:t>çã</a:t>
            </a:r>
            <a:r>
              <a:rPr dirty="0" spc="145"/>
              <a:t>o</a:t>
            </a:r>
            <a:r>
              <a:rPr dirty="0" spc="90"/>
              <a:t> </a:t>
            </a:r>
            <a:r>
              <a:rPr dirty="0" sz="2400" spc="-229"/>
              <a:t>1</a:t>
            </a:r>
            <a:r>
              <a:rPr dirty="0" cap="small" sz="2400" spc="-229"/>
              <a:t>2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46223" y="3967988"/>
            <a:ext cx="2275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maná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veio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 céu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66964" y="3980433"/>
            <a:ext cx="22218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água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fluindo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-15">
                <a:latin typeface="Calibri"/>
                <a:cs typeface="Calibri"/>
              </a:rPr>
              <a:t> rocha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28229" y="5455107"/>
            <a:ext cx="252095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santuário </a:t>
            </a:r>
            <a:r>
              <a:rPr dirty="0" sz="1800" spc="-10">
                <a:latin typeface="Calibri"/>
                <a:cs typeface="Calibri"/>
              </a:rPr>
              <a:t>construído </a:t>
            </a:r>
            <a:r>
              <a:rPr dirty="0" sz="1800" spc="-5">
                <a:latin typeface="Calibri"/>
                <a:cs typeface="Calibri"/>
              </a:rPr>
              <a:t>por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Moisés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6" name="object 6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9" name="object 9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4" name="object 14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7" name="object 17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2019426" y="5528259"/>
            <a:ext cx="3051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serpente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levantada </a:t>
            </a:r>
            <a:r>
              <a:rPr dirty="0" sz="1800" spc="-5">
                <a:latin typeface="Calibri"/>
                <a:cs typeface="Calibri"/>
              </a:rPr>
              <a:t>no deserto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26994" y="1192529"/>
            <a:ext cx="427291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símbolo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Jesus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usou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para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deixar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 </a:t>
            </a:r>
            <a:r>
              <a:rPr dirty="0" sz="1800" spc="-5" b="1">
                <a:latin typeface="Calibri"/>
                <a:cs typeface="Calibri"/>
              </a:rPr>
              <a:t>missão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do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Salvador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clara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para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Nicodemos?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30348" y="3921632"/>
            <a:ext cx="303847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convenceu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Sinédrio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eram </a:t>
            </a:r>
            <a:r>
              <a:rPr dirty="0" sz="1800" spc="-5">
                <a:latin typeface="Calibri"/>
                <a:cs typeface="Calibri"/>
              </a:rPr>
              <a:t>inocentes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12354" y="4063110"/>
            <a:ext cx="297180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lhes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revelou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conversa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Mestre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30348" y="5500522"/>
            <a:ext cx="296989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escondeu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casa </a:t>
            </a:r>
            <a:r>
              <a:rPr dirty="0" sz="1800">
                <a:latin typeface="Calibri"/>
                <a:cs typeface="Calibri"/>
              </a:rPr>
              <a:t>na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0">
                <a:latin typeface="Calibri"/>
                <a:cs typeface="Calibri"/>
              </a:rPr>
              <a:t>perseguição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12354" y="5471566"/>
            <a:ext cx="256032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usou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riquezas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0">
                <a:latin typeface="Calibri"/>
                <a:cs typeface="Calibri"/>
              </a:rPr>
              <a:t>sustentar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igreja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126994" y="1147953"/>
            <a:ext cx="43326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000000"/>
                </a:solidFill>
              </a:rPr>
              <a:t>Como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Nicodemos</a:t>
            </a:r>
            <a:r>
              <a:rPr dirty="0" spc="-5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ajudou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os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discípulos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depois </a:t>
            </a:r>
            <a:r>
              <a:rPr dirty="0" spc="-39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que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Jesus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voltou </a:t>
            </a:r>
            <a:r>
              <a:rPr dirty="0" spc="-10">
                <a:solidFill>
                  <a:srgbClr val="000000"/>
                </a:solidFill>
              </a:rPr>
              <a:t>para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</a:t>
            </a:r>
            <a:r>
              <a:rPr dirty="0" spc="-5">
                <a:solidFill>
                  <a:srgbClr val="000000"/>
                </a:solidFill>
              </a:rPr>
              <a:t> Céu?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5203" y="1176909"/>
            <a:ext cx="421132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000000"/>
                </a:solidFill>
              </a:rPr>
              <a:t>Como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Jesus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foi</a:t>
            </a:r>
            <a:r>
              <a:rPr dirty="0" spc="-5">
                <a:solidFill>
                  <a:srgbClr val="000000"/>
                </a:solidFill>
              </a:rPr>
              <a:t> identificado</a:t>
            </a:r>
            <a:r>
              <a:rPr dirty="0" spc="-1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no</a:t>
            </a:r>
            <a:r>
              <a:rPr dirty="0" spc="-50">
                <a:solidFill>
                  <a:srgbClr val="000000"/>
                </a:solidFill>
              </a:rPr>
              <a:t> </a:t>
            </a:r>
            <a:r>
              <a:rPr dirty="0" spc="-25">
                <a:solidFill>
                  <a:srgbClr val="000000"/>
                </a:solidFill>
              </a:rPr>
              <a:t>Texto-Chave?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3967988"/>
            <a:ext cx="18224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Cristo,</a:t>
            </a:r>
            <a:r>
              <a:rPr dirty="0" sz="1800" spc="-5">
                <a:latin typeface="Calibri"/>
                <a:cs typeface="Calibri"/>
              </a:rPr>
              <a:t> do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Senhor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82234"/>
            <a:ext cx="16287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Príncipe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Paz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278" y="4044822"/>
            <a:ext cx="1746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Filho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homem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278" y="5613603"/>
            <a:ext cx="20237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Messias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judeus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0630" y="909573"/>
            <a:ext cx="396684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</a:rPr>
              <a:t>Que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posição</a:t>
            </a:r>
            <a:r>
              <a:rPr dirty="0" spc="-4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Nicodemos</a:t>
            </a:r>
            <a:r>
              <a:rPr dirty="0" spc="-15">
                <a:solidFill>
                  <a:srgbClr val="000000"/>
                </a:solidFill>
              </a:rPr>
              <a:t> ocupava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entre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os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judeus?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51989" y="4086605"/>
            <a:ext cx="21240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Presidente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Sinédrio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1989" y="5482234"/>
            <a:ext cx="6889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ar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 spc="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77808" y="4141978"/>
            <a:ext cx="8108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Sa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 spc="-5">
                <a:latin typeface="Calibri"/>
                <a:cs typeface="Calibri"/>
              </a:rPr>
              <a:t>uceu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77808" y="5613603"/>
            <a:ext cx="9550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Adv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35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ado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5392" y="1054100"/>
            <a:ext cx="420370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</a:rPr>
              <a:t>Que cena </a:t>
            </a:r>
            <a:r>
              <a:rPr dirty="0" spc="-5">
                <a:solidFill>
                  <a:srgbClr val="000000"/>
                </a:solidFill>
              </a:rPr>
              <a:t>Nicodemos </a:t>
            </a:r>
            <a:r>
              <a:rPr dirty="0" spc="-10">
                <a:solidFill>
                  <a:srgbClr val="000000"/>
                </a:solidFill>
              </a:rPr>
              <a:t>havia presenciado </a:t>
            </a:r>
            <a:r>
              <a:rPr dirty="0" spc="-5">
                <a:solidFill>
                  <a:srgbClr val="000000"/>
                </a:solidFill>
              </a:rPr>
              <a:t>que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chamou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sua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atenção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para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Jesus?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21001" y="4057015"/>
            <a:ext cx="32937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apresentação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Jesus</a:t>
            </a:r>
            <a:r>
              <a:rPr dirty="0" sz="1800" spc="-5">
                <a:latin typeface="Calibri"/>
                <a:cs typeface="Calibri"/>
              </a:rPr>
              <a:t> no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templo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1001" y="5513933"/>
            <a:ext cx="30708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batismo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Jesus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rio </a:t>
            </a:r>
            <a:r>
              <a:rPr dirty="0" sz="1800" spc="-10">
                <a:latin typeface="Calibri"/>
                <a:cs typeface="Calibri"/>
              </a:rPr>
              <a:t>Jordão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03844" y="4057015"/>
            <a:ext cx="3081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milagre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casamento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Caná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03844" y="5479186"/>
            <a:ext cx="285686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expulsão dos </a:t>
            </a:r>
            <a:r>
              <a:rPr dirty="0" sz="1800" spc="-10">
                <a:latin typeface="Calibri"/>
                <a:cs typeface="Calibri"/>
              </a:rPr>
              <a:t>mercadores </a:t>
            </a:r>
            <a:r>
              <a:rPr dirty="0" sz="1800" spc="-5">
                <a:latin typeface="Calibri"/>
                <a:cs typeface="Calibri"/>
              </a:rPr>
              <a:t>no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templo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51989" y="3900296"/>
            <a:ext cx="21888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Monte </a:t>
            </a:r>
            <a:r>
              <a:rPr dirty="0" sz="1800" spc="-5">
                <a:latin typeface="Calibri"/>
                <a:cs typeface="Calibri"/>
              </a:rPr>
              <a:t>das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Oliveiras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24252" y="5574588"/>
            <a:ext cx="15405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poço</a:t>
            </a:r>
            <a:r>
              <a:rPr dirty="0" sz="1800" spc="-5">
                <a:latin typeface="Calibri"/>
                <a:cs typeface="Calibri"/>
              </a:rPr>
              <a:t> de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Jacó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88985" y="3967988"/>
            <a:ext cx="22853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templo de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Jerusalém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55975" y="1151001"/>
            <a:ext cx="393827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</a:rPr>
              <a:t>Onde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aconteceu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encontro</a:t>
            </a:r>
            <a:r>
              <a:rPr dirty="0" spc="-5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de</a:t>
            </a:r>
            <a:r>
              <a:rPr dirty="0" spc="-1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Jesus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com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Nicodemos?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888985" y="5610555"/>
            <a:ext cx="11093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No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Sinédrio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8707" y="4091178"/>
            <a:ext cx="30308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Vencer</a:t>
            </a:r>
            <a:r>
              <a:rPr dirty="0" sz="1800">
                <a:latin typeface="Calibri"/>
                <a:cs typeface="Calibri"/>
              </a:rPr>
              <a:t> o </a:t>
            </a:r>
            <a:r>
              <a:rPr dirty="0" sz="1800" spc="-10">
                <a:latin typeface="Calibri"/>
                <a:cs typeface="Calibri"/>
              </a:rPr>
              <a:t>orgulho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posição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08797" y="3963111"/>
            <a:ext cx="288226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Admitir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também </a:t>
            </a:r>
            <a:r>
              <a:rPr dirty="0" sz="1800" spc="-10">
                <a:latin typeface="Calibri"/>
                <a:cs typeface="Calibri"/>
              </a:rPr>
              <a:t>precisava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5">
                <a:latin typeface="Calibri"/>
                <a:cs typeface="Calibri"/>
              </a:rPr>
              <a:t> conversão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8797" y="5443829"/>
            <a:ext cx="328739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Entender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processo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purificação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2108707" y="5443829"/>
            <a:ext cx="252349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Abrir </a:t>
            </a:r>
            <a:r>
              <a:rPr dirty="0" sz="1800">
                <a:latin typeface="Calibri"/>
                <a:cs typeface="Calibri"/>
              </a:rPr>
              <a:t>mão</a:t>
            </a:r>
            <a:r>
              <a:rPr dirty="0" sz="1800" spc="-5">
                <a:latin typeface="Calibri"/>
                <a:cs typeface="Calibri"/>
              </a:rPr>
              <a:t> 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riquezas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404742" y="1352803"/>
            <a:ext cx="43370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Qual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foi 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dirty="0" spc="-1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maior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dificuldade</a:t>
            </a:r>
            <a:r>
              <a:rPr dirty="0" spc="-5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de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Nicodemos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ao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ouvir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as </a:t>
            </a:r>
            <a:r>
              <a:rPr dirty="0" spc="-10">
                <a:solidFill>
                  <a:srgbClr val="000000"/>
                </a:solidFill>
              </a:rPr>
              <a:t>palavras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de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Jesus?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56892" y="4003294"/>
            <a:ext cx="2032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escritos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Moisés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9544" y="5613603"/>
            <a:ext cx="205993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era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Messias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57145" y="5508752"/>
            <a:ext cx="18732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plano da </a:t>
            </a:r>
            <a:r>
              <a:rPr dirty="0" sz="1800" spc="-10">
                <a:latin typeface="Calibri"/>
                <a:cs typeface="Calibri"/>
              </a:rPr>
              <a:t>salvação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23082" y="1098296"/>
            <a:ext cx="39376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Na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 spc="-15">
                <a:solidFill>
                  <a:srgbClr val="000000"/>
                </a:solidFill>
              </a:rPr>
              <a:t>conversa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com</a:t>
            </a:r>
            <a:r>
              <a:rPr dirty="0" spc="-1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Nicodemos,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que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Jesus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revelou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dirty="0" spc="1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ele?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766050" y="4103370"/>
            <a:ext cx="28263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intenção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salvar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judeus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51989" y="3999687"/>
            <a:ext cx="281686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10">
                <a:latin typeface="Calibri"/>
                <a:cs typeface="Calibri"/>
              </a:rPr>
              <a:t>investigassem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família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1073" y="4046346"/>
            <a:ext cx="30048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deixassem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fazer</a:t>
            </a:r>
            <a:r>
              <a:rPr dirty="0" sz="1800" spc="-5">
                <a:latin typeface="Calibri"/>
                <a:cs typeface="Calibri"/>
              </a:rPr>
              <a:t> Sua</a:t>
            </a:r>
            <a:r>
              <a:rPr dirty="0" sz="1800" spc="-15">
                <a:latin typeface="Calibri"/>
                <a:cs typeface="Calibri"/>
              </a:rPr>
              <a:t> obra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39278" y="5504179"/>
            <a:ext cx="224345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tivessem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cuidado</a:t>
            </a:r>
            <a:r>
              <a:rPr dirty="0" sz="1800">
                <a:latin typeface="Calibri"/>
                <a:cs typeface="Calibri"/>
              </a:rPr>
              <a:t> 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10">
                <a:latin typeface="Calibri"/>
                <a:cs typeface="Calibri"/>
              </a:rPr>
              <a:t>moderação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1951989" y="5553557"/>
            <a:ext cx="32994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5">
                <a:latin typeface="Calibri"/>
                <a:cs typeface="Calibri"/>
              </a:rPr>
              <a:t>não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incomodassem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126994" y="1239139"/>
            <a:ext cx="425640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Em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relação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dirty="0" spc="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Jesus,</a:t>
            </a:r>
            <a:r>
              <a:rPr dirty="0" spc="-4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que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conselho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Nicodemos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deu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aos</a:t>
            </a:r>
            <a:r>
              <a:rPr dirty="0" spc="-10">
                <a:solidFill>
                  <a:srgbClr val="000000"/>
                </a:solidFill>
              </a:rPr>
              <a:t> membros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do</a:t>
            </a:r>
            <a:r>
              <a:rPr dirty="0" spc="-1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Sinédrio?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951989" y="3875658"/>
            <a:ext cx="6413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fogo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41309" y="4091178"/>
            <a:ext cx="7588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vento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06842" y="5560567"/>
            <a:ext cx="6572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água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396488" y="1098296"/>
            <a:ext cx="4072254" cy="851535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dirty="0">
                <a:solidFill>
                  <a:srgbClr val="000000"/>
                </a:solidFill>
              </a:rPr>
              <a:t>Que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elemento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da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 spc="-15">
                <a:solidFill>
                  <a:srgbClr val="000000"/>
                </a:solidFill>
              </a:rPr>
              <a:t>natureza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Jesus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usou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para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ilustrar </a:t>
            </a:r>
            <a:r>
              <a:rPr dirty="0">
                <a:solidFill>
                  <a:srgbClr val="000000"/>
                </a:solidFill>
              </a:rPr>
              <a:t>o que </a:t>
            </a:r>
            <a:r>
              <a:rPr dirty="0" spc="-15">
                <a:solidFill>
                  <a:srgbClr val="000000"/>
                </a:solidFill>
              </a:rPr>
              <a:t>estava </a:t>
            </a:r>
            <a:r>
              <a:rPr dirty="0" spc="-10">
                <a:solidFill>
                  <a:srgbClr val="000000"/>
                </a:solidFill>
              </a:rPr>
              <a:t>querendo </a:t>
            </a:r>
            <a:r>
              <a:rPr dirty="0" spc="-15">
                <a:solidFill>
                  <a:srgbClr val="000000"/>
                </a:solidFill>
              </a:rPr>
              <a:t>dizer </a:t>
            </a:r>
            <a:r>
              <a:rPr dirty="0">
                <a:solidFill>
                  <a:srgbClr val="000000"/>
                </a:solidFill>
              </a:rPr>
              <a:t>a </a:t>
            </a:r>
            <a:r>
              <a:rPr dirty="0" spc="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Nicodemos?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951989" y="5474614"/>
            <a:ext cx="7321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rocha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2021-03-19T09:11:01Z</dcterms:created>
  <dcterms:modified xsi:type="dcterms:W3CDTF">2021-03-19T09:11:01Z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2021-03-17T00:00:00Z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2021-03-19T00:00:00Z</vt:filetime>
  </property>
</Properties>
</file>