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erro dos líderes religiosos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87376" y="3958538"/>
            <a:ext cx="266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Sua missão como o Messias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pobres não devem ser negligenciados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40459" y="5506087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Quem não ama, não conhece a Deus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71DEB93-3F0F-453D-9A92-145FE6C6C9E8}"/>
              </a:ext>
            </a:extLst>
          </p:cNvPr>
          <p:cNvSpPr/>
          <p:nvPr/>
        </p:nvSpPr>
        <p:spPr>
          <a:xfrm>
            <a:off x="3124506" y="12303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Jesus anunciou com a purificação do</a:t>
            </a:r>
          </a:p>
          <a:p>
            <a:r>
              <a:rPr lang="pt-BR" b="1" dirty="0">
                <a:latin typeface="MyriadPro-Bold"/>
              </a:rPr>
              <a:t>templo?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2" y="385363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sacrifício do Filho de Deus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8" y="4044109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redenção dos judeus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2" y="5481733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glória futura de Israel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desejo de Deus de habitar entre o povo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250713C-B953-4B36-8B19-F901C64E04F2}"/>
              </a:ext>
            </a:extLst>
          </p:cNvPr>
          <p:cNvSpPr/>
          <p:nvPr/>
        </p:nvSpPr>
        <p:spPr>
          <a:xfrm>
            <a:off x="3101009" y="1268285"/>
            <a:ext cx="455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Para o que apontavam os serviços do templo?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Jesus fez</a:t>
            </a:r>
          </a:p>
          <a:p>
            <a:r>
              <a:rPr lang="pt-BR" b="1"/>
              <a:t>com os cambistas do templo?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Bateu neles com o chicote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Espalhou suas moedas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Chamou-os de ladrões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Convidou-os para uma conversa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quanto tempo os judeus disseram que</a:t>
            </a:r>
          </a:p>
          <a:p>
            <a:r>
              <a:rPr lang="pt-BR" b="1"/>
              <a:t>aquele santuário havia sido edificado?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572952" y="3892266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46 anos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496039" y="5528445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50 anos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662129" y="4076932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62 anos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780016" y="552844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70 anos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que época aconteceu esse incidente no</a:t>
            </a:r>
          </a:p>
          <a:p>
            <a:r>
              <a:rPr lang="pt-BR" b="1"/>
              <a:t>templo?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4035089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Durante a festa das cabanas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No dia da expiação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35089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 Páscoa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Antes do sacrifício da tarde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78474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estavam muito atarefados com as cerimônias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45263" y="555225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negociantes eram espertos demais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3945971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que acontecia no pátio não lhes dizia respeito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os líderes religiosos não se</a:t>
            </a:r>
          </a:p>
          <a:p>
            <a:r>
              <a:rPr lang="pt-BR" b="1"/>
              <a:t>importavam em corrigir as injustiças no</a:t>
            </a:r>
          </a:p>
          <a:p>
            <a:r>
              <a:rPr lang="pt-BR" b="1"/>
              <a:t>templo?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8B5558A-7443-43C2-9144-ECA1FED1E99A}"/>
              </a:ext>
            </a:extLst>
          </p:cNvPr>
          <p:cNvSpPr/>
          <p:nvPr/>
        </p:nvSpPr>
        <p:spPr>
          <a:xfrm>
            <a:off x="7809302" y="5591319"/>
            <a:ext cx="3038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Eles recebiam parte dos lucros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9631" y="4069082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Denário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Florim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Dracma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Shekel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25982B6-7F63-42F3-A767-A1AAD6028C19}"/>
              </a:ext>
            </a:extLst>
          </p:cNvPr>
          <p:cNvSpPr/>
          <p:nvPr/>
        </p:nvSpPr>
        <p:spPr>
          <a:xfrm>
            <a:off x="3325630" y="1334642"/>
            <a:ext cx="4276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Qual era a moeda oficial aceita no templo?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975054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sacerdotes vieram tirar satisfação com Ele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09970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 ameaçaram os discípulos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86462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discípulos ficaram com medo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6B6A8F8-95D8-45FD-8A7F-94F07BFC1379}"/>
              </a:ext>
            </a:extLst>
          </p:cNvPr>
          <p:cNvSpPr/>
          <p:nvPr/>
        </p:nvSpPr>
        <p:spPr>
          <a:xfrm>
            <a:off x="3381442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aconteceu depois que Jesus expulsou</a:t>
            </a:r>
          </a:p>
          <a:p>
            <a:r>
              <a:rPr lang="pt-BR" b="1" dirty="0">
                <a:latin typeface="MyriadPro-Bold"/>
              </a:rPr>
              <a:t>os negociantes do templo?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5250094-7BF9-4EF2-BD78-36156781CB45}"/>
              </a:ext>
            </a:extLst>
          </p:cNvPr>
          <p:cNvSpPr/>
          <p:nvPr/>
        </p:nvSpPr>
        <p:spPr>
          <a:xfrm>
            <a:off x="7635325" y="4119983"/>
            <a:ext cx="3993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Os pobres e necessitados se aproximaram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Inveja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51428" y="4024385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Castigo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439" y="5485016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Blasfêmia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Traição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62829DA-7EC9-4B31-84F7-ADD997387EDB}"/>
              </a:ext>
            </a:extLst>
          </p:cNvPr>
          <p:cNvSpPr/>
          <p:nvPr/>
        </p:nvSpPr>
        <p:spPr>
          <a:xfrm>
            <a:off x="320662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os judeus consideravam qualquer</a:t>
            </a:r>
          </a:p>
          <a:p>
            <a:r>
              <a:rPr lang="pt-BR" b="1" dirty="0">
                <a:latin typeface="MyriadPro-Bold"/>
              </a:rPr>
              <a:t>crítica feita ao templo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53639"/>
            <a:ext cx="359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sacerdotes ficariam cada vez mais ricos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povo desistiria dos sacrifícios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7092" y="5538362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salvação seria “vendida” às pessoas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Ao contemplar a cena do comércio no templo,</a:t>
            </a:r>
          </a:p>
          <a:p>
            <a:r>
              <a:rPr lang="pt-BR" b="1"/>
              <a:t>o que Jesus viu que aconteceria no futuro?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amor de Deus seria escondido dos pecadores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356</Words>
  <Application>Microsoft Office PowerPoint</Application>
  <PresentationFormat>Widescreen</PresentationFormat>
  <Paragraphs>118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329</cp:revision>
  <dcterms:created xsi:type="dcterms:W3CDTF">2020-02-20T16:09:54Z</dcterms:created>
  <dcterms:modified xsi:type="dcterms:W3CDTF">2021-03-10T17:55:44Z</dcterms:modified>
</cp:coreProperties>
</file>