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B7A01-D3CE-452B-B273-EA87126959F0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1EC543-F57D-4A7B-9601-C8FCFBBD8D8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596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7077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09159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4669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821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17603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6420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D1EC543-F57D-4A7B-9601-C8FCFBBD8D83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40556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6D6926-A7FE-487B-ACCE-0882D241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F9DE602-3DDB-48F8-AE7D-8593ED22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999769E-5746-43CD-A282-5008AFB34D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F8AA38-606B-4423-8786-A7717279D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DD2AEF-8653-4E7C-98ED-3C45D15E8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50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1677FE-F6A8-4F5A-A47F-868F33D1D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0906E26-CB2F-4161-9DB7-B6EE47463E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F8A1EB-F63A-438F-A48D-F28C7F8E48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643488D-6BFC-45EC-BC4F-9C06F7C36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14888-3404-49C2-BF02-07160A34C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2485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FCE5EF-209D-4D2B-9DB1-157EB234A1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B564C1C-B5E3-433E-A169-F53ABCE452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13ADC48-79DD-402E-835B-0D9A066BF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DAF0B5-DBE1-4556-BFB7-CCFECA2BD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89F56B-872C-42B9-A0EF-AEB460422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0272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E9AA7D-C51D-4B5A-BB1E-7CFFD6E31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CE64F90-B69E-4800-A77E-EF8D0B4C3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ABCCBD-E23D-4F00-8474-8086DD32A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A37A84-692F-4C10-AE0C-75BF43167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DC95727-DEB9-4611-98FF-311E3DC0D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DA02ED-D87E-40D2-AB7E-C27319D79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FD72F92-DA7F-4653-82C8-A4D6858B4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0857563-4C50-4F7D-A3F0-39A2CE42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2C98DC-295F-4D2B-BCF3-C3228CAD26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C573139-0B79-4C01-8489-C73D97A83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199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5F470C-9C43-4024-AD14-F1940722C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3B3459E-E767-480C-874E-4A80744B8D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B02EA26-93E5-48DA-9276-8A6947C887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AA34941-9409-4823-BEED-5BFEB5919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F55A42E-7179-46C4-8852-A55DC750E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D9EC911-C47C-4A87-9AF2-F948671A9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0812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79584E-0149-45B5-992E-D3FE090FC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BE69D7E-9507-409C-9D8E-3DCC7FA585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00171D4-0F8F-4107-9370-B5D46FC9C2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5AB6149-AA99-48D7-9658-DBCB800FF4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3FB641A-03D7-4AE8-9E21-574906C344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1FA2D5-318F-4FDA-9EB8-B377529A0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06C33A8-031D-4CC9-9892-CDBB445D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E3965DC-2C5E-4434-B391-5DF61263E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635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5EB41B-630B-4DB4-8982-DB8FD2120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1D4ABA5-5B8A-4D52-BE46-7AA7A7AE2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ABD7D29-16C5-49E2-8FCF-F4A1F5E88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9C0D91B-A8A5-4206-96BF-63999695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4298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6B5BD9-2F44-4EEE-B4C1-3C2962DB7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4C54E1C-D482-4683-B557-826BE3C90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033334B-F0EC-4A30-828F-998B86E57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3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1536BF-ED09-468D-B2B8-F6E9C38F4B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ADCD51-958E-4BEF-8C3E-096D8B650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0F968EB-1DB2-4BAC-9524-E9BD19FA51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6E942DC-21F7-4E1C-9606-B241CE9E0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051ADB0-47AB-4062-BD32-186FE12626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541F06-820C-4FB3-89FA-624ADC076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788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340F39-4FEA-4046-B709-6F6D5C3B4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C17D212-D47C-4764-9A8D-921BA45C97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AB2429E-B57F-4744-B595-ABEC58D3F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AD7D4D-D0BB-45C6-BCEB-FE214BE3D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8415B6A-BFDB-4378-B9A8-3F30FC83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0539619-C729-4B24-80AA-942B5363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84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8D1E681-65B5-47C9-98DF-452AE0E02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AD63990-EA1B-4CEE-AC10-B8F1326B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17582FC-375F-4E44-BF1F-0E6E01CCC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8FE5-9B3F-4D55-80A3-D0E019D11206}" type="datetimeFigureOut">
              <a:rPr lang="pt-BR" smtClean="0"/>
              <a:t>24/02/2021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7FDA20C-8201-427A-A2B1-56A31E044F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EAD3533-3E46-4398-8E74-52202FDB81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91FC-8F8A-4E39-AB4E-6FFF3C39B25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494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6923F7-0EAA-4776-B5E8-BA7A48D229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306" y="0"/>
            <a:ext cx="12191999" cy="6858000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81DFAFCF-E452-476B-B45F-D32F36551981}"/>
              </a:ext>
            </a:extLst>
          </p:cNvPr>
          <p:cNvSpPr txBox="1"/>
          <p:nvPr/>
        </p:nvSpPr>
        <p:spPr>
          <a:xfrm>
            <a:off x="8371644" y="5237825"/>
            <a:ext cx="21048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1° trimestre 2021</a:t>
            </a:r>
          </a:p>
          <a:p>
            <a:r>
              <a:rPr lang="pt-BR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         Lição </a:t>
            </a:r>
            <a:r>
              <a:rPr lang="pt-BR" sz="2400" b="1" dirty="0">
                <a:solidFill>
                  <a:srgbClr val="FFD199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09</a:t>
            </a:r>
            <a:endParaRPr lang="pt-BR" b="1" dirty="0">
              <a:solidFill>
                <a:srgbClr val="FFD199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359222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9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67093" y="3945971"/>
            <a:ext cx="3070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Pedro e André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48549" y="3997983"/>
            <a:ext cx="26662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Filipe e Natanael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48549" y="5435766"/>
            <a:ext cx="3155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Tiago e João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40459" y="5506087"/>
            <a:ext cx="3497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André e João</a:t>
            </a:r>
            <a:endParaRPr lang="pt-BR" sz="8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6694BF45-C4C4-4F40-BD38-A4ADF9F6B2A1}"/>
              </a:ext>
            </a:extLst>
          </p:cNvPr>
          <p:cNvSpPr/>
          <p:nvPr/>
        </p:nvSpPr>
        <p:spPr>
          <a:xfrm>
            <a:off x="3085679" y="10801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Quem foram os dois primeiros discípulos de</a:t>
            </a:r>
          </a:p>
          <a:p>
            <a:r>
              <a:rPr lang="pt-BR" b="1" dirty="0">
                <a:latin typeface="MyriadPro-Bold"/>
              </a:rPr>
              <a:t>Cristo?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5038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304800" y="129512"/>
            <a:ext cx="279620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10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51432" y="3853639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que as profecias se cumprissem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32888" y="4044109"/>
            <a:ext cx="3209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saber se Jesus era mesmo o Messias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51432" y="5481733"/>
            <a:ext cx="34343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Para que o rei dos judeus se manifestasse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06DB79D0-1720-4621-AF97-8C3F061C57F4}"/>
              </a:ext>
            </a:extLst>
          </p:cNvPr>
          <p:cNvSpPr txBox="1"/>
          <p:nvPr/>
        </p:nvSpPr>
        <p:spPr>
          <a:xfrm>
            <a:off x="7832887" y="5452819"/>
            <a:ext cx="3457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Para que Deus lhe desse uma prova sobre João Batista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C4E985D9-63A2-49B4-98FF-5FD5A88D4F25}"/>
              </a:ext>
            </a:extLst>
          </p:cNvPr>
          <p:cNvSpPr/>
          <p:nvPr/>
        </p:nvSpPr>
        <p:spPr>
          <a:xfrm>
            <a:off x="3341689" y="112978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Pelo que Natanael estava orando embaixo da</a:t>
            </a:r>
          </a:p>
          <a:p>
            <a:r>
              <a:rPr lang="pt-BR" b="1" dirty="0">
                <a:latin typeface="MyriadPro-Bold"/>
              </a:rPr>
              <a:t>figueira?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758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1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5961" y="1155616"/>
            <a:ext cx="66671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acordo com o Texto-Chave, como Filipe</a:t>
            </a:r>
          </a:p>
          <a:p>
            <a:r>
              <a:rPr lang="pt-BR" b="1"/>
              <a:t>descreveu Jesus para Natanael?</a:t>
            </a:r>
            <a:endParaRPr lang="pt-BR" sz="16600" b="1" dirty="0"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45971"/>
            <a:ext cx="29133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“O Ungido do Senhor”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978240" y="5459921"/>
            <a:ext cx="35066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 Aquele sobre quem Moisés escreveu na Lei”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4022915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“O Messias prometido”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913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“A consolação de Israel”</a:t>
            </a:r>
            <a:endParaRPr lang="pt-BR" sz="5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104924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191393" y="891578"/>
            <a:ext cx="6226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De que cidade eram Filipe, André e Pedro?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0" y="3957565"/>
            <a:ext cx="337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Nazaré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65596" y="5519419"/>
            <a:ext cx="35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Cafarnaum</a:t>
            </a:r>
            <a:endParaRPr lang="pt-B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59696" y="3957565"/>
            <a:ext cx="3116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Betsaida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696" y="5519419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Genesaré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864809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3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6472BD9-DB80-44B7-8CC4-1B4502CA3506}"/>
              </a:ext>
            </a:extLst>
          </p:cNvPr>
          <p:cNvSpPr txBox="1"/>
          <p:nvPr/>
        </p:nvSpPr>
        <p:spPr>
          <a:xfrm>
            <a:off x="3446348" y="1035849"/>
            <a:ext cx="666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Pelo que Jesus elogiou Natanael?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42005" y="4035089"/>
            <a:ext cx="36466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 sua sinceridade e integridade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42005" y="5491653"/>
            <a:ext cx="3793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 seu cuidado com as Escrituras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24185" y="4035089"/>
            <a:ext cx="35517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 suas habilidades de pescador</a:t>
            </a:r>
            <a:endParaRPr lang="pt-BR" sz="4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784557" y="5384401"/>
            <a:ext cx="3630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 suas práticas judaicas</a:t>
            </a:r>
            <a:endParaRPr lang="pt-BR" sz="4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6388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878474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Servidor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845605B1-7369-414D-B6EE-89C319D4260A}"/>
              </a:ext>
            </a:extLst>
          </p:cNvPr>
          <p:cNvSpPr txBox="1"/>
          <p:nvPr/>
        </p:nvSpPr>
        <p:spPr>
          <a:xfrm>
            <a:off x="1873187" y="5525078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Seguidor</a:t>
            </a:r>
            <a:endParaRPr lang="pt-BR" sz="9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09302" y="3945971"/>
            <a:ext cx="3551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Enviado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276954" y="1132867"/>
            <a:ext cx="6241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O que significa a palavra “apóstolo”?</a:t>
            </a:r>
            <a:endParaRPr lang="pt-BR" sz="11500" b="1" dirty="0"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F463C38-1677-4986-B75E-BA18D656C5C0}"/>
              </a:ext>
            </a:extLst>
          </p:cNvPr>
          <p:cNvSpPr/>
          <p:nvPr/>
        </p:nvSpPr>
        <p:spPr>
          <a:xfrm>
            <a:off x="7961839" y="5591319"/>
            <a:ext cx="1020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/>
              <a:t>Aprendiz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98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5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2029631" y="4069082"/>
            <a:ext cx="3434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Suas roupas simples</a:t>
            </a:r>
            <a:endParaRPr lang="pt-BR" sz="72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11129" y="3945971"/>
            <a:ext cx="32839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facilidade ao falar das Escrituras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29011" y="5459921"/>
            <a:ext cx="3696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 luz da glória de Deus sobre Ele</a:t>
            </a:r>
            <a:endParaRPr lang="pt-BR" sz="80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2029631" y="5422042"/>
            <a:ext cx="360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As sandálias desamarradas</a:t>
            </a:r>
            <a:endParaRPr lang="pt-BR" sz="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23011BA6-19BF-4238-801D-62EE2ECF0104}"/>
              </a:ext>
            </a:extLst>
          </p:cNvPr>
          <p:cNvSpPr/>
          <p:nvPr/>
        </p:nvSpPr>
        <p:spPr>
          <a:xfrm>
            <a:off x="3159967" y="1146407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Que sinal João Batista viu em Jesus que o fez</a:t>
            </a:r>
          </a:p>
          <a:p>
            <a:r>
              <a:rPr lang="pt-BR" b="1" dirty="0">
                <a:latin typeface="MyriadPro-Bold"/>
              </a:rPr>
              <a:t>reconhecer quem Ele era?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1765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6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978241" y="3975054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John Piper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8074015" y="5486462"/>
            <a:ext cx="36842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Susanna Wesley</a:t>
            </a:r>
            <a:endParaRPr lang="pt-BR" sz="2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978241" y="5486462"/>
            <a:ext cx="376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Billy Graham</a:t>
            </a:r>
            <a:endParaRPr lang="pt-BR" sz="24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8E18B65-67AE-46BB-8C33-1E55681119D2}"/>
              </a:ext>
            </a:extLst>
          </p:cNvPr>
          <p:cNvSpPr/>
          <p:nvPr/>
        </p:nvSpPr>
        <p:spPr>
          <a:xfrm>
            <a:off x="3187959" y="111987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Na seção “Com Outros Olhos”, quem disse que</a:t>
            </a:r>
          </a:p>
          <a:p>
            <a:r>
              <a:rPr lang="pt-BR" b="1" dirty="0">
                <a:latin typeface="MyriadPro-Bold"/>
              </a:rPr>
              <a:t>os discípulos viraram o mundo de cabeça para</a:t>
            </a:r>
          </a:p>
          <a:p>
            <a:r>
              <a:rPr lang="pt-BR" b="1" dirty="0">
                <a:latin typeface="MyriadPro-Bold"/>
              </a:rPr>
              <a:t>baixo?</a:t>
            </a:r>
            <a:endParaRPr lang="pt-BR" dirty="0"/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E5D82686-8694-467F-99AB-AEFF598C39CF}"/>
              </a:ext>
            </a:extLst>
          </p:cNvPr>
          <p:cNvSpPr/>
          <p:nvPr/>
        </p:nvSpPr>
        <p:spPr>
          <a:xfrm>
            <a:off x="7819218" y="4119983"/>
            <a:ext cx="2189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MyriadPro-Regular"/>
              </a:rPr>
              <a:t>Martin Luther King Jr.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62334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7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978219"/>
            <a:ext cx="3938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Cesareia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751428" y="4024385"/>
            <a:ext cx="3585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Betânia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859439" y="5452819"/>
            <a:ext cx="336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Jericó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531183"/>
            <a:ext cx="378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Em Jerusalém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DDF932C-92E0-44C5-B147-E5549DA81428}"/>
              </a:ext>
            </a:extLst>
          </p:cNvPr>
          <p:cNvSpPr/>
          <p:nvPr/>
        </p:nvSpPr>
        <p:spPr>
          <a:xfrm>
            <a:off x="3141306" y="103584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latin typeface="MyriadPro-Bold"/>
              </a:rPr>
              <a:t>Onde João Batista estava pregando quando</a:t>
            </a:r>
          </a:p>
          <a:p>
            <a:r>
              <a:rPr lang="pt-BR" b="1" dirty="0">
                <a:latin typeface="MyriadPro-Bold"/>
              </a:rPr>
              <a:t>recebeu a visita de representantes do</a:t>
            </a:r>
          </a:p>
          <a:p>
            <a:r>
              <a:rPr lang="pt-BR" b="1" dirty="0">
                <a:latin typeface="MyriadPro-Bold"/>
              </a:rPr>
              <a:t>Sinédrio?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7696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5C4A593D-B67C-45E2-BC9B-F1C60BC93AC5}"/>
              </a:ext>
            </a:extLst>
          </p:cNvPr>
          <p:cNvSpPr txBox="1"/>
          <p:nvPr/>
        </p:nvSpPr>
        <p:spPr>
          <a:xfrm>
            <a:off x="1029808" y="79899"/>
            <a:ext cx="8433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8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C3445D62-699B-4C82-9150-6DBE4C9938D1}"/>
              </a:ext>
            </a:extLst>
          </p:cNvPr>
          <p:cNvSpPr txBox="1"/>
          <p:nvPr/>
        </p:nvSpPr>
        <p:spPr>
          <a:xfrm>
            <a:off x="1873187" y="3853639"/>
            <a:ext cx="359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Messias estava entre eles</a:t>
            </a:r>
            <a:endParaRPr lang="pt-BR" sz="166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24AE3172-E97F-49AA-B763-6187AB7AA90A}"/>
              </a:ext>
            </a:extLst>
          </p:cNvPr>
          <p:cNvSpPr txBox="1"/>
          <p:nvPr/>
        </p:nvSpPr>
        <p:spPr>
          <a:xfrm>
            <a:off x="7861778" y="4069082"/>
            <a:ext cx="360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Eles logo perderiam a influência com o povo</a:t>
            </a:r>
            <a:endParaRPr lang="pt-BR" sz="115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C87316C8-8B23-46D1-9147-A99B413EABA2}"/>
              </a:ext>
            </a:extLst>
          </p:cNvPr>
          <p:cNvSpPr txBox="1"/>
          <p:nvPr/>
        </p:nvSpPr>
        <p:spPr>
          <a:xfrm>
            <a:off x="7927092" y="5538362"/>
            <a:ext cx="2981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Jesus era o Cordeiro de Deus</a:t>
            </a:r>
            <a:endParaRPr lang="pt-BR" sz="199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DAA9D39A-E74D-4B96-9AF1-89A43949462C}"/>
              </a:ext>
            </a:extLst>
          </p:cNvPr>
          <p:cNvSpPr txBox="1"/>
          <p:nvPr/>
        </p:nvSpPr>
        <p:spPr>
          <a:xfrm>
            <a:off x="648070" y="3761306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AC32ADF7-B3E6-4352-8FC1-7ECA3257B1C4}"/>
              </a:ext>
            </a:extLst>
          </p:cNvPr>
          <p:cNvSpPr txBox="1"/>
          <p:nvPr/>
        </p:nvSpPr>
        <p:spPr>
          <a:xfrm>
            <a:off x="648070" y="5268154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9BD3DE8-7CA1-4F31-B474-3BC078BD52B4}"/>
              </a:ext>
            </a:extLst>
          </p:cNvPr>
          <p:cNvSpPr txBox="1"/>
          <p:nvPr/>
        </p:nvSpPr>
        <p:spPr>
          <a:xfrm>
            <a:off x="6556160" y="5321422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D6797A54-8544-4E44-B239-BBD579A1A89F}"/>
              </a:ext>
            </a:extLst>
          </p:cNvPr>
          <p:cNvSpPr txBox="1"/>
          <p:nvPr/>
        </p:nvSpPr>
        <p:spPr>
          <a:xfrm>
            <a:off x="6529526" y="3796818"/>
            <a:ext cx="8433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60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8994A83-108D-4B5F-9A8C-A5C1F944CDCA}"/>
              </a:ext>
            </a:extLst>
          </p:cNvPr>
          <p:cNvSpPr txBox="1"/>
          <p:nvPr/>
        </p:nvSpPr>
        <p:spPr>
          <a:xfrm>
            <a:off x="3317248" y="1080172"/>
            <a:ext cx="603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/>
              <a:t>Que mensagem ficou clara para os líderes</a:t>
            </a:r>
          </a:p>
          <a:p>
            <a:r>
              <a:rPr lang="pt-BR" b="1"/>
              <a:t>religiosos que conversaram com João?</a:t>
            </a:r>
            <a:endParaRPr lang="pt-BR" sz="4000" b="1" dirty="0">
              <a:latin typeface="Arial Nova Cond" panose="020B0506020202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05D9981B-9D8C-4AD5-B92B-752CF71F0747}"/>
              </a:ext>
            </a:extLst>
          </p:cNvPr>
          <p:cNvSpPr txBox="1"/>
          <p:nvPr/>
        </p:nvSpPr>
        <p:spPr>
          <a:xfrm>
            <a:off x="1873187" y="5452819"/>
            <a:ext cx="3513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O tempo da colheita estava se aproximando</a:t>
            </a:r>
            <a:endParaRPr lang="pt-BR" sz="13800" b="1" dirty="0">
              <a:solidFill>
                <a:schemeClr val="tx1">
                  <a:lumMod val="75000"/>
                  <a:lumOff val="25000"/>
                </a:schemeClr>
              </a:solidFill>
              <a:latin typeface="Arial Nova Cond" panose="020B0506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302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2402</TotalTime>
  <Words>345</Words>
  <Application>Microsoft Office PowerPoint</Application>
  <PresentationFormat>Widescreen</PresentationFormat>
  <Paragraphs>118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9" baseType="lpstr">
      <vt:lpstr>Aharoni</vt:lpstr>
      <vt:lpstr>Arial</vt:lpstr>
      <vt:lpstr>Arial Nova Cond</vt:lpstr>
      <vt:lpstr>Calibri</vt:lpstr>
      <vt:lpstr>Calibri Light</vt:lpstr>
      <vt:lpstr>MyriadPro-Bold</vt:lpstr>
      <vt:lpstr>MyriadPro-Regular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USB - Camila Requena</dc:creator>
  <cp:lastModifiedBy>USB - Karla Urbano</cp:lastModifiedBy>
  <cp:revision>308</cp:revision>
  <dcterms:created xsi:type="dcterms:W3CDTF">2020-02-20T16:09:54Z</dcterms:created>
  <dcterms:modified xsi:type="dcterms:W3CDTF">2021-02-24T20:13:22Z</dcterms:modified>
</cp:coreProperties>
</file>