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16/02/2021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08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844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“Digno é o Cordeiro de receber honra”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8549" y="3972600"/>
            <a:ext cx="266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“Adore o Senhor, e só a Ele preste culto”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8549" y="5435766"/>
            <a:ext cx="315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“Não ponha à prova o Senhor”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40459" y="5506087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“Quem pensa estar em pé, cuide para não cair”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8A6AAAD-7DE3-4FEA-9182-3A5D1C938E7C}"/>
              </a:ext>
            </a:extLst>
          </p:cNvPr>
          <p:cNvSpPr/>
          <p:nvPr/>
        </p:nvSpPr>
        <p:spPr>
          <a:xfrm>
            <a:off x="3085679" y="11464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 que palavras das Escrituras Jesus venceu</a:t>
            </a:r>
          </a:p>
          <a:p>
            <a:r>
              <a:rPr lang="pt-BR" b="1" dirty="0">
                <a:latin typeface="MyriadPro-Bold"/>
              </a:rPr>
              <a:t>a terceira tentação?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2" y="3853639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Uma voz do Céu confirmou a divindade de Cristo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8" y="4044109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Jesus compreendeu o plano da salvação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2" y="5481733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discípulos encontraram Jesus e O levaram dali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8" y="5452819"/>
            <a:ext cx="2955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Anjos serviram alimento a Jesus e o confortaram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3694EFB-23A6-4944-9927-01ECDA4CA8AC}"/>
              </a:ext>
            </a:extLst>
          </p:cNvPr>
          <p:cNvSpPr/>
          <p:nvPr/>
        </p:nvSpPr>
        <p:spPr>
          <a:xfrm>
            <a:off x="3101009" y="10531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aconteceu quando o inimigo foi forçado</a:t>
            </a:r>
          </a:p>
          <a:p>
            <a:r>
              <a:rPr lang="pt-BR" b="1" dirty="0">
                <a:latin typeface="MyriadPro-Bold"/>
              </a:rPr>
              <a:t>a se retirar do deserto?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</a:t>
            </a:r>
          </a:p>
          <a:p>
            <a:r>
              <a:rPr lang="pt-BR" b="1"/>
              <a:t>aconteceu depois que Jesus passou os 40 dias</a:t>
            </a:r>
          </a:p>
          <a:p>
            <a:r>
              <a:rPr lang="pt-BR" b="1"/>
              <a:t>no deserto?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Espírito Santo desceu sobre Ele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Satanás o acusou de ser impostor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teve fome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discípulos começaram a segui-Lo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Satanás mandou Jesus fazer na</a:t>
            </a:r>
          </a:p>
          <a:p>
            <a:r>
              <a:rPr lang="pt-BR" b="1"/>
              <a:t>segunda tentação?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57565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Transformar pedras em pães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65596" y="5519419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Jogar-Se do alto do templo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3957565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Prostrar-se diante dele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94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Dar ordem aos anjos para protegê-Lo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foi a intenção do inimigo ao usar a</a:t>
            </a:r>
          </a:p>
          <a:p>
            <a:r>
              <a:rPr lang="pt-BR" b="1"/>
              <a:t>expressão “se és o Filho de Deus”?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4035089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Desafiar Jesus para um combate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Menosprezar a missão de Jesus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4035089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Insultar Deus por causa de sua expulsão do Céu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4557" y="5384401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Levar Jesus a duvidar das palavras de Deus no Jordão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78474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Apetite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2507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Amor ao mundo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302" y="39459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Defesa da verdade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Adão e Eva falharam em três testes. Qual</a:t>
            </a:r>
          </a:p>
          <a:p>
            <a:r>
              <a:rPr lang="pt-BR" b="1"/>
              <a:t>destes não está relacionado a eles?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F463C38-1677-4986-B75E-BA18D656C5C0}"/>
              </a:ext>
            </a:extLst>
          </p:cNvPr>
          <p:cNvSpPr/>
          <p:nvPr/>
        </p:nvSpPr>
        <p:spPr>
          <a:xfrm>
            <a:off x="7961839" y="5591319"/>
            <a:ext cx="1157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Presunção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9631" y="4069082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uma serpente astuta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11129" y="39459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Ao irado dragão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Ao lobo com pele de ovelha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963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um leão que ruge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0C48BB2-BB17-4F0D-B742-E6940C5F572E}"/>
              </a:ext>
            </a:extLst>
          </p:cNvPr>
          <p:cNvSpPr/>
          <p:nvPr/>
        </p:nvSpPr>
        <p:spPr>
          <a:xfrm>
            <a:off x="3048000" y="11650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 o que Satanás foi comparado no texto de</a:t>
            </a:r>
          </a:p>
          <a:p>
            <a:r>
              <a:rPr lang="pt-BR" b="1" dirty="0">
                <a:latin typeface="MyriadPro-Bold"/>
              </a:rPr>
              <a:t>1 Pedro 5:8?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975054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Deuteronômio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074015" y="5486462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Jeremias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8241" y="5486462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Isaías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F2B7EFC-58AE-4221-AC8A-8E1C9972FE94}"/>
              </a:ext>
            </a:extLst>
          </p:cNvPr>
          <p:cNvSpPr/>
          <p:nvPr/>
        </p:nvSpPr>
        <p:spPr>
          <a:xfrm>
            <a:off x="3169298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Em que livro da Bíblia estavam as respostas</a:t>
            </a:r>
          </a:p>
          <a:p>
            <a:r>
              <a:rPr lang="pt-BR" b="1" dirty="0">
                <a:latin typeface="MyriadPro-Bold"/>
              </a:rPr>
              <a:t>dadas a Jesus a Satanás no deserto?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DB4EA1D-DAB0-462F-B133-8E751EE3604A}"/>
              </a:ext>
            </a:extLst>
          </p:cNvPr>
          <p:cNvSpPr/>
          <p:nvPr/>
        </p:nvSpPr>
        <p:spPr>
          <a:xfrm>
            <a:off x="8087671" y="3975054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Salmos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78219"/>
            <a:ext cx="393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Como o exaltado anjo de luz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51428" y="4024385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Como o príncipe deste mundo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439" y="5452819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controlador da humanidade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194321" y="957485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Como Satanás se apresentou a Jesus no</a:t>
            </a:r>
          </a:p>
          <a:p>
            <a:r>
              <a:rPr lang="pt-BR" b="1"/>
              <a:t>deserto?</a:t>
            </a:r>
            <a:endParaRPr lang="pt-BR" sz="496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31183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escolhido por Adão e Eva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53639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1.200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1.500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7092" y="5538362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1.600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Quanto tempo antes da tentação de Jesus no</a:t>
            </a:r>
          </a:p>
          <a:p>
            <a:r>
              <a:rPr lang="pt-BR" b="1"/>
              <a:t>deserto o povo de Israel havia recebido maná</a:t>
            </a:r>
          </a:p>
          <a:p>
            <a:r>
              <a:rPr lang="pt-BR" b="1"/>
              <a:t>do céu?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1.400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404</Words>
  <Application>Microsoft Office PowerPoint</Application>
  <PresentationFormat>Widescreen</PresentationFormat>
  <Paragraphs>121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298</cp:revision>
  <dcterms:created xsi:type="dcterms:W3CDTF">2020-02-20T16:09:54Z</dcterms:created>
  <dcterms:modified xsi:type="dcterms:W3CDTF">2021-02-16T20:23:50Z</dcterms:modified>
</cp:coreProperties>
</file>