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02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As nações estavam unidas sob um só governo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48549" y="3950706"/>
            <a:ext cx="3594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Os judeus costumavam se reunir para as festividades anuais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8549" y="5435766"/>
            <a:ext cx="3155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As pessoas não se interessavam por religião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84298" y="866571"/>
            <a:ext cx="6241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Alguns sinais indicavam que o mundo estava maduro para a vinda do Libertador. Qual desses não se enquadra?</a:t>
            </a:r>
            <a:endParaRPr lang="pt-BR" sz="496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35766"/>
            <a:ext cx="3497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Uma língua era vastamente falada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8258" y="3919928"/>
            <a:ext cx="3434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Permitiu que os judeus se tornassem fortes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60072" y="3945971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Protegeu os seres humanos do castigo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01009" y="1082343"/>
            <a:ext cx="6535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Satanás procurou levar Deus a destruir o mundo, mas o que o Senhor fez em vez disso?</a:t>
            </a:r>
            <a:endParaRPr lang="pt-BR" sz="595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8258" y="5417410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Derramou um dilúvio de graça restauradora 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960072" y="5377754"/>
            <a:ext cx="2955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Enviou Jesus para trazer paz a todos os povos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De acordo com o Texto-Chave, Deus enviou Seu Filho para que recebêssemos o que?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4022914"/>
            <a:ext cx="360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Um lugar na família do Céu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98943" y="5406653"/>
            <a:ext cx="3506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A salvação em Cristo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A adoção de filhos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8330" y="5545152"/>
            <a:ext cx="368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O direito à vida eterna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Em vez de cumprir seu papel, em que Israel depositou suas esperanças?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57565"/>
            <a:ext cx="337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Na superioridade nacional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65596" y="5519419"/>
            <a:ext cx="359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Nas grandezas mundanas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3957565"/>
            <a:ext cx="3116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Na promessa espiritual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07115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No conhecimento das Escrituras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285645" y="1181383"/>
            <a:ext cx="6667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Qual a primeira profecia registrada na Bíblia?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01205" y="3899805"/>
            <a:ext cx="3646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Jesus Se tornaria homem para nos salvar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727620" y="5581432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Adão e Eva seriam resgatados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899805"/>
            <a:ext cx="3719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descendente da mulher esmagaria a cabeça da serpente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8573" y="5575930"/>
            <a:ext cx="3630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salvador nasceria em Belém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69082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Para a salvação dos Judeus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2507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Para a obra do Filho de Deus no Céu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302" y="4069082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Para a vinda do Messias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59199" y="1172505"/>
            <a:ext cx="624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Para que apontavam os rituais do templo?</a:t>
            </a:r>
            <a:endParaRPr lang="pt-BR" sz="88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12ECA9A-5C31-4F04-84FB-CB6F8FADAC76}"/>
              </a:ext>
            </a:extLst>
          </p:cNvPr>
          <p:cNvSpPr/>
          <p:nvPr/>
        </p:nvSpPr>
        <p:spPr>
          <a:xfrm>
            <a:off x="7809302" y="5591319"/>
            <a:ext cx="2688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Para o ministério de Cristo</a:t>
            </a:r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83017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Descendentes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4052239"/>
            <a:ext cx="3283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Oração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591319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Consciência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435273" y="1039280"/>
            <a:ext cx="6241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Que palavra foi destacada na seção </a:t>
            </a:r>
            <a:r>
              <a:rPr lang="pt-BR" sz="2400" b="1" i="1" dirty="0">
                <a:latin typeface="Arial Nova Cond" panose="020B0506020202020204" pitchFamily="34" charset="0"/>
              </a:rPr>
              <a:t>Versos de Impacto?</a:t>
            </a:r>
            <a:endParaRPr lang="pt-BR" sz="71400" b="1" i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91319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Comunhão</a:t>
            </a:r>
            <a:endParaRPr lang="pt-BR" sz="6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17451" y="4043039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remanescente 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4581" y="4043039"/>
            <a:ext cx="334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Santos do Altíssimo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74581" y="5484651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Aqueles que terminarão a obra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32079" y="1172505"/>
            <a:ext cx="673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Como somos chamados no texto de 1 Pedro 2:9?</a:t>
            </a:r>
            <a:endParaRPr lang="pt-BR" sz="496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78241" y="5467770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Geração escolhida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78219"/>
            <a:ext cx="3938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Empatia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8818" y="4084471"/>
            <a:ext cx="358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Ciúmes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86829" y="5523476"/>
            <a:ext cx="3369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Antipatia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94321" y="957485"/>
            <a:ext cx="6241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Que sentimento os judeus desenvolveram em relação aos gentios?</a:t>
            </a:r>
            <a:endParaRPr lang="pt-BR" sz="344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75310"/>
            <a:ext cx="378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Ódio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84415"/>
            <a:ext cx="3593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A falta de obediência às leis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4069082"/>
            <a:ext cx="360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A arrogância espiritual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1778" y="5345277"/>
            <a:ext cx="2981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O desejo por um líder mundial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O que preparou o caminho para que os judeus rejeitassem o Salvador?</a:t>
            </a:r>
            <a:endParaRPr lang="pt-BR" sz="32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353695"/>
            <a:ext cx="3513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O falso conceito sobre missão do Messias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374</Words>
  <Application>Microsoft Office PowerPoint</Application>
  <PresentationFormat>Widescreen</PresentationFormat>
  <Paragraphs>109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Aharoni</vt:lpstr>
      <vt:lpstr>Arial</vt:lpstr>
      <vt:lpstr>Arial Nova Cond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Pamela Santos</cp:lastModifiedBy>
  <cp:revision>255</cp:revision>
  <dcterms:created xsi:type="dcterms:W3CDTF">2020-02-20T16:09:54Z</dcterms:created>
  <dcterms:modified xsi:type="dcterms:W3CDTF">2021-01-04T19:21:46Z</dcterms:modified>
</cp:coreProperties>
</file>