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28/12/2020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72599"/>
            <a:ext cx="3070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 vitória </a:t>
            </a:r>
            <a:r>
              <a:rPr lang="pt-BR" sz="2000" b="1" dirty="0">
                <a:latin typeface="Arial Nova Cond" panose="020B0506020202020204" pitchFamily="34" charset="0"/>
              </a:rPr>
              <a:t>sobre</a:t>
            </a:r>
            <a:r>
              <a:rPr lang="pt-BR" b="1" dirty="0">
                <a:latin typeface="Arial Nova Cond" panose="020B0506020202020204" pitchFamily="34" charset="0"/>
              </a:rPr>
              <a:t> as más tendências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8549" y="3972600"/>
            <a:ext cx="2666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exemplo e o poder para obedecer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Garantia de nos tornarmos filhos de Deus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01163" y="1108398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Como Filho do homem e de Deus, o que Jesus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veio nos oferecer?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40459" y="5591319"/>
            <a:ext cx="349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Oportunidade de salvação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8258" y="4044109"/>
            <a:ext cx="3434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Tornar-Se um da família humana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60072" y="3981483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Ligar os povos por laços eternos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01009" y="1082343"/>
            <a:ext cx="653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Cristo Se deu não apenas para morrer como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nosso sacrifício. O que mais Ele desejou</a:t>
            </a:r>
            <a:endParaRPr lang="pt-BR" sz="595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8258" y="5417410"/>
            <a:ext cx="3434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Ver todas as </a:t>
            </a:r>
            <a:r>
              <a:rPr lang="pt-BR" sz="2000" b="1" dirty="0">
                <a:latin typeface="Arial Nova Cond" panose="020B0506020202020204" pitchFamily="34" charset="0"/>
              </a:rPr>
              <a:t>nações</a:t>
            </a:r>
            <a:r>
              <a:rPr lang="pt-BR" b="1" dirty="0">
                <a:latin typeface="Arial Nova Cond" panose="020B0506020202020204" pitchFamily="34" charset="0"/>
              </a:rPr>
              <a:t> salvas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960072" y="5401722"/>
            <a:ext cx="295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Demonstrar Seu amor para o Universo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Sobre o Texto-Chave, que outro significado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pode ser dado à expressão “a Palavra”?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4022915"/>
            <a:ext cx="291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Salvação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98943" y="5406653"/>
            <a:ext cx="3506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Mensagem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Tempo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8330" y="5545152"/>
            <a:ext cx="368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Graça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De acordo com o texto de João 1:1-18, qual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seria a principal missão de Jesus Cristo?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57565"/>
            <a:ext cx="337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Salvar os judeus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65596" y="5519419"/>
            <a:ext cx="359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Esclarecer as Escrituras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3957565"/>
            <a:ext cx="311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Revelar o Pai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07115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Fundar um novo reino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27687" y="1080172"/>
            <a:ext cx="666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Como Ellen White se referiu a Jesus no livro</a:t>
            </a:r>
          </a:p>
          <a:p>
            <a:r>
              <a:rPr lang="pt-BR" sz="2400" b="1" i="1" dirty="0">
                <a:latin typeface="Arial Nova Cond" panose="020B0506020202020204" pitchFamily="34" charset="0"/>
              </a:rPr>
              <a:t>O Desejado de Todas as Nações</a:t>
            </a:r>
            <a:r>
              <a:rPr lang="pt-BR" sz="2400" b="1" dirty="0">
                <a:latin typeface="Arial Nova Cond" panose="020B0506020202020204" pitchFamily="34" charset="0"/>
              </a:rPr>
              <a:t>?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01205" y="3899805"/>
            <a:ext cx="3646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Messias aguardado pelos judeus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727620" y="5452819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Cordeiro de Deus que tira o pecado do mundo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35089"/>
            <a:ext cx="3551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Filho de Deus amado e que Lhe dá alegria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2818"/>
            <a:ext cx="3630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O pensamento de Deus tornado audível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69082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Os judeus se sentiam especiais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2507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Jesus era o Salvador de Israel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3945971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Jesus não foi recebido em Sua própria casa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O que quer dizer a expressão “veio para o que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era seu”?</a:t>
            </a:r>
            <a:endParaRPr lang="pt-BR" sz="88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12ECA9A-5C31-4F04-84FB-CB6F8FADAC76}"/>
              </a:ext>
            </a:extLst>
          </p:cNvPr>
          <p:cNvSpPr/>
          <p:nvPr/>
        </p:nvSpPr>
        <p:spPr>
          <a:xfrm>
            <a:off x="7809302" y="5591319"/>
            <a:ext cx="3706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povo queria mesmo um Libertador</a:t>
            </a:r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57353" y="3989943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A profecia do nascimento de Jesus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11129" y="3945971"/>
            <a:ext cx="3283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A nação judaica veria muitos milagres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O Salvador nasceria em Nazaré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435273" y="1039280"/>
            <a:ext cx="6241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Qual o assunto dos 3 Versos de Impacto desta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semana?</a:t>
            </a:r>
            <a:endParaRPr lang="pt-BR" sz="714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1" y="5422042"/>
            <a:ext cx="360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Jerusalém se tornaria novamente uma cidade forte</a:t>
            </a:r>
            <a:endParaRPr lang="pt-BR" sz="6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899805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Uma missão de alto risco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4581" y="4043039"/>
            <a:ext cx="334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 ousado resgate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4581" y="5467770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Uma visão do amor eterno do Pai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420856" y="989682"/>
            <a:ext cx="6739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 o que a vinda de Jesus foi comparada no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prefácio do livro </a:t>
            </a:r>
            <a:r>
              <a:rPr lang="pt-BR" sz="2400" b="1" i="1" dirty="0">
                <a:latin typeface="Arial Nova Cond" panose="020B0506020202020204" pitchFamily="34" charset="0"/>
              </a:rPr>
              <a:t>O Libertador</a:t>
            </a:r>
            <a:r>
              <a:rPr lang="pt-BR" sz="2400" b="1" dirty="0">
                <a:latin typeface="Arial Nova Cond" panose="020B0506020202020204" pitchFamily="34" charset="0"/>
              </a:rPr>
              <a:t>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67770"/>
            <a:ext cx="376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Nova Cond" panose="020B0506020202020204" pitchFamily="34" charset="0"/>
              </a:rPr>
              <a:t>Um vislumbre da </a:t>
            </a:r>
            <a:r>
              <a:rPr lang="pt-BR" sz="2000" b="1" dirty="0">
                <a:latin typeface="Arial Nova Cond" panose="020B0506020202020204" pitchFamily="34" charset="0"/>
              </a:rPr>
              <a:t>eternidade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... o centro do Universo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8818" y="4084471"/>
            <a:ext cx="358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... o lugar mais amado por Deus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86829" y="5523476"/>
            <a:ext cx="336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... onde Jesus veio fazer morada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94321" y="957485"/>
            <a:ext cx="62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Complete a frase: “Nosso pequeno mundo é...”</a:t>
            </a:r>
            <a:endParaRPr lang="pt-BR" sz="344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75310"/>
            <a:ext cx="378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ova Cond" panose="020B0506020202020204" pitchFamily="34" charset="0"/>
              </a:rPr>
              <a:t>... o livro de estudo do Universo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213931" y="3986700"/>
            <a:ext cx="359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Buscar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Amar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7092" y="5538362"/>
            <a:ext cx="2981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Dar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Em que verbo podemos descobrir onde a</a:t>
            </a:r>
          </a:p>
          <a:p>
            <a:r>
              <a:rPr lang="pt-BR" sz="2400" b="1" dirty="0">
                <a:latin typeface="Arial Nova Cond" panose="020B0506020202020204" pitchFamily="34" charset="0"/>
              </a:rPr>
              <a:t>glória de Deus está?</a:t>
            </a:r>
            <a:endParaRPr lang="pt-BR" sz="32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213932" y="5452387"/>
            <a:ext cx="351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ova Cond" panose="020B0506020202020204" pitchFamily="34" charset="0"/>
              </a:rPr>
              <a:t>Salvar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399</Words>
  <Application>Microsoft Office PowerPoint</Application>
  <PresentationFormat>Widescreen</PresentationFormat>
  <Paragraphs>118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Nova Cond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247</cp:revision>
  <dcterms:created xsi:type="dcterms:W3CDTF">2020-02-20T16:09:54Z</dcterms:created>
  <dcterms:modified xsi:type="dcterms:W3CDTF">2020-12-28T17:45:02Z</dcterms:modified>
</cp:coreProperties>
</file>