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23/12/2020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4° trimestre 2020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53123"/>
            <a:ext cx="307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Tranquila como um riacho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8549" y="3972600"/>
            <a:ext cx="2666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Eterna como os céus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Alegre como os cânticos dos passarinhos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29155" y="1099068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Em linguagem poética, como Isaías descreveu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a vida dos habitantes na Nova Terra?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40459" y="5444233"/>
            <a:ext cx="349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" panose="020B0504020202020204" pitchFamily="34" charset="0"/>
              </a:rPr>
              <a:t>Longa como as árvores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2" y="379681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Toda a humanidade virá e se inclinará diante de Deus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60072" y="3981483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Os profetas lerão os salmos de vitória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01009" y="1037452"/>
            <a:ext cx="6535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que o profeta disse que acontecerá aos</a:t>
            </a:r>
          </a:p>
          <a:p>
            <a:r>
              <a:rPr lang="pt-BR" sz="2000" b="1" dirty="0">
                <a:latin typeface="Arial Nova Cond" panose="020B0506020202020204" pitchFamily="34" charset="0"/>
              </a:rPr>
              <a:t>sábados quando a nação dos salvos for</a:t>
            </a:r>
          </a:p>
          <a:p>
            <a:r>
              <a:rPr lang="pt-BR" sz="2000" b="1" dirty="0">
                <a:latin typeface="Arial Nova Cond" panose="020B0506020202020204" pitchFamily="34" charset="0"/>
              </a:rPr>
              <a:t>reunida?</a:t>
            </a:r>
            <a:endParaRPr lang="pt-BR" sz="413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8258" y="5417410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Haverá festa no Céu e os anjos cantarão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960072" y="5321422"/>
            <a:ext cx="295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As crianças brincarão com os </a:t>
            </a:r>
            <a:r>
              <a:rPr lang="pt-BR" b="1" dirty="0">
                <a:latin typeface="Arial Nova Cond" panose="020B0506020202020204" pitchFamily="34" charset="0"/>
              </a:rPr>
              <a:t>animais</a:t>
            </a:r>
            <a:r>
              <a:rPr lang="pt-BR" sz="2000" b="1" dirty="0">
                <a:latin typeface="Arial Nova Cond" panose="020B0506020202020204" pitchFamily="34" charset="0"/>
              </a:rPr>
              <a:t> selvagens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De acordo com o Texto-Chave, que promessa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Jesus fez aos discípulos?</a:t>
            </a:r>
            <a:endParaRPr lang="pt-BR" sz="88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4022915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Estaria para sempre com eles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Passaria mais 40 dias entre eles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29068" y="3842984"/>
            <a:ext cx="3684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Beberia o fruto da videira com eles no reino de</a:t>
            </a:r>
          </a:p>
          <a:p>
            <a:r>
              <a:rPr lang="pt-BR" b="1" dirty="0">
                <a:latin typeface="Arial Nova Cond" panose="020B0506020202020204" pitchFamily="34" charset="0"/>
              </a:rPr>
              <a:t>Deus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07033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Prepararia um lugar para eles no Céu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Qual a principal mensagem de Malaquias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4:4-6?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57565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" panose="020B0504020202020204" pitchFamily="34" charset="0"/>
              </a:rPr>
              <a:t>As famílias se tornarão cada vez mais distantes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65596" y="5519419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coração dos pais e filhos se unirão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3957565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Quem não obedecer à lei será destruído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071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mundo está com o tempo contado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381034" y="1023858"/>
            <a:ext cx="6667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que está na base da feitiçaria e da bruxaria?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15809" y="4084471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simples entretenimento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42224" y="5481900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 desobediência aos mandamentos de Deus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35089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 escolha de servir a dois senhores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9606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 comunicação com os mortos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69082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" panose="020B0504020202020204" pitchFamily="34" charset="0"/>
              </a:rPr>
              <a:t>Um leão rugindo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25078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 serpente no Éden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3945971"/>
            <a:ext cx="3551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 lobo voraz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" panose="020B0504020202020204" pitchFamily="34" charset="0"/>
              </a:rPr>
              <a:t>Com o que o inimigo foi comparado no texto</a:t>
            </a:r>
          </a:p>
          <a:p>
            <a:r>
              <a:rPr lang="pt-BR" sz="2400" b="1" dirty="0">
                <a:latin typeface="Arial Nova" panose="020B0504020202020204" pitchFamily="34" charset="0"/>
              </a:rPr>
              <a:t>de 1 Pedro 5:8, na lição de terça?</a:t>
            </a:r>
            <a:endParaRPr lang="pt-BR" sz="7200" b="1" dirty="0">
              <a:latin typeface="Arial Nova" panose="020B05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D23ED3-4BB3-46AE-B77F-206B371625EC}"/>
              </a:ext>
            </a:extLst>
          </p:cNvPr>
          <p:cNvSpPr/>
          <p:nvPr/>
        </p:nvSpPr>
        <p:spPr>
          <a:xfrm>
            <a:off x="7809302" y="5540467"/>
            <a:ext cx="24105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Uma águia à espreita</a:t>
            </a:r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9632" y="3761306"/>
            <a:ext cx="34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Não vale a pena se apegar às coisas deste</a:t>
            </a:r>
          </a:p>
          <a:p>
            <a:r>
              <a:rPr lang="pt-BR" b="1" dirty="0">
                <a:latin typeface="Arial Nova Cond" panose="020B0506020202020204" pitchFamily="34" charset="0"/>
              </a:rPr>
              <a:t>mundo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11129" y="3945971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Devemos perseverar, pois Jesus virá em breve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Somos todos irmãos em Cristo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435273" y="1039280"/>
            <a:ext cx="6241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Qual o tema da mensagem que Paulo</a:t>
            </a:r>
          </a:p>
          <a:p>
            <a:r>
              <a:rPr lang="pt-BR" sz="2000" b="1" dirty="0">
                <a:latin typeface="Arial Nova Cond" panose="020B0506020202020204" pitchFamily="34" charset="0"/>
              </a:rPr>
              <a:t>escreveu aos hebreus, mencionada na lição de</a:t>
            </a:r>
          </a:p>
          <a:p>
            <a:r>
              <a:rPr lang="pt-BR" sz="2000" b="1" dirty="0">
                <a:latin typeface="Arial Nova Cond" panose="020B0506020202020204" pitchFamily="34" charset="0"/>
              </a:rPr>
              <a:t>sexta?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2" y="5422042"/>
            <a:ext cx="326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Quem amar o próximo e fizer o bem será salvo</a:t>
            </a:r>
            <a:endParaRPr lang="pt-BR" sz="6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899805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 união entre os irmãos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4581" y="4043039"/>
            <a:ext cx="334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Cond" panose="020B0506020202020204" pitchFamily="34" charset="0"/>
              </a:rPr>
              <a:t>Morar na Terra renovada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4581" y="5467770"/>
            <a:ext cx="3684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Espalhar a mensagem de salvação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27549" y="989682"/>
            <a:ext cx="6739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que Ellen White apontou, na seção “Com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Outros Olhos”, como a esperança dos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seguidores de Cristo?</a:t>
            </a:r>
            <a:endParaRPr lang="pt-BR" sz="344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821" y="5498986"/>
            <a:ext cx="376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Cond" panose="020B0506020202020204" pitchFamily="34" charset="0"/>
              </a:rPr>
              <a:t>A vinda do Senhor</a:t>
            </a:r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Saindo em defesa dos menos favorecidos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58573" y="3978219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Unindo-se a outras denominações religiosas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66584" y="5422042"/>
            <a:ext cx="336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Vestindo a armadura da justiça de Cristo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94321" y="957485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Como a igreja deve enfrentar seu último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conflito?</a:t>
            </a:r>
            <a:endParaRPr lang="pt-BR" sz="239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75310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Levantando o estandarte da verdade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213931" y="3986700"/>
            <a:ext cx="359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Hora da justiça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Tempo de angústia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1778" y="5321422"/>
            <a:ext cx="298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" panose="020B0504020202020204" pitchFamily="34" charset="0"/>
              </a:rPr>
              <a:t>Momento de dor e sofrimento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 o que Jeremias comparou o dia do juízo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para os inimigos de Deus?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213931" y="5459495"/>
            <a:ext cx="343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acerto de contas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443</Words>
  <Application>Microsoft Office PowerPoint</Application>
  <PresentationFormat>Widescreen</PresentationFormat>
  <Paragraphs>123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Aharoni</vt:lpstr>
      <vt:lpstr>Arial</vt:lpstr>
      <vt:lpstr>Arial Nova</vt:lpstr>
      <vt:lpstr>Arial Nova Cond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230</cp:revision>
  <dcterms:created xsi:type="dcterms:W3CDTF">2020-02-20T16:09:54Z</dcterms:created>
  <dcterms:modified xsi:type="dcterms:W3CDTF">2020-12-23T10:58:24Z</dcterms:modified>
</cp:coreProperties>
</file>