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D942A-FA11-4A1A-802B-A4367C5AA863}" v="227" dt="2018-07-02T01:53:15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y Ernesto Nobrega Schwantes" userId="2159a553c4c1304b" providerId="LiveId" clId="{EEEF9F7A-5400-4098-B497-18460F393FB3}"/>
    <pc:docChg chg="undo modSld">
      <pc:chgData name="Ruy Ernesto Nobrega Schwantes" userId="2159a553c4c1304b" providerId="LiveId" clId="{EEEF9F7A-5400-4098-B497-18460F393FB3}" dt="2018-07-02T01:42:46.452" v="214" actId="20577"/>
      <pc:docMkLst>
        <pc:docMk/>
      </pc:docMkLst>
      <pc:sldChg chg="modSp">
        <pc:chgData name="Ruy Ernesto Nobrega Schwantes" userId="2159a553c4c1304b" providerId="LiveId" clId="{EEEF9F7A-5400-4098-B497-18460F393FB3}" dt="2018-07-02T01:23:59.706" v="27" actId="404"/>
        <pc:sldMkLst>
          <pc:docMk/>
          <pc:sldMk cId="1720724530" sldId="257"/>
        </pc:sldMkLst>
        <pc:spChg chg="mod">
          <ac:chgData name="Ruy Ernesto Nobrega Schwantes" userId="2159a553c4c1304b" providerId="LiveId" clId="{EEEF9F7A-5400-4098-B497-18460F393FB3}" dt="2018-07-02T01:23:59.706" v="27" actId="404"/>
          <ac:spMkLst>
            <pc:docMk/>
            <pc:sldMk cId="1720724530" sldId="257"/>
            <ac:spMk id="9" creationId="{00000000-0000-0000-0000-000000000000}"/>
          </ac:spMkLst>
        </pc:spChg>
      </pc:sldChg>
      <pc:sldChg chg="modSp">
        <pc:chgData name="Ruy Ernesto Nobrega Schwantes" userId="2159a553c4c1304b" providerId="LiveId" clId="{EEEF9F7A-5400-4098-B497-18460F393FB3}" dt="2018-07-02T01:23:43.993" v="26" actId="404"/>
        <pc:sldMkLst>
          <pc:docMk/>
          <pc:sldMk cId="3357028636" sldId="258"/>
        </pc:sldMkLst>
        <pc:spChg chg="mod">
          <ac:chgData name="Ruy Ernesto Nobrega Schwantes" userId="2159a553c4c1304b" providerId="LiveId" clId="{EEEF9F7A-5400-4098-B497-18460F393FB3}" dt="2018-07-02T01:23:43.993" v="26" actId="404"/>
          <ac:spMkLst>
            <pc:docMk/>
            <pc:sldMk cId="3357028636" sldId="258"/>
            <ac:spMk id="9" creationId="{00000000-0000-0000-0000-000000000000}"/>
          </ac:spMkLst>
        </pc:spChg>
      </pc:sldChg>
      <pc:sldChg chg="modSp">
        <pc:chgData name="Ruy Ernesto Nobrega Schwantes" userId="2159a553c4c1304b" providerId="LiveId" clId="{EEEF9F7A-5400-4098-B497-18460F393FB3}" dt="2018-07-02T01:25:28.818" v="40" actId="404"/>
        <pc:sldMkLst>
          <pc:docMk/>
          <pc:sldMk cId="1570092473" sldId="259"/>
        </pc:sldMkLst>
        <pc:spChg chg="mod">
          <ac:chgData name="Ruy Ernesto Nobrega Schwantes" userId="2159a553c4c1304b" providerId="LiveId" clId="{EEEF9F7A-5400-4098-B497-18460F393FB3}" dt="2018-07-02T01:25:28.818" v="40" actId="404"/>
          <ac:spMkLst>
            <pc:docMk/>
            <pc:sldMk cId="1570092473" sldId="259"/>
            <ac:spMk id="10" creationId="{00000000-0000-0000-0000-000000000000}"/>
          </ac:spMkLst>
        </pc:spChg>
      </pc:sldChg>
      <pc:sldChg chg="modSp">
        <pc:chgData name="Ruy Ernesto Nobrega Schwantes" userId="2159a553c4c1304b" providerId="LiveId" clId="{EEEF9F7A-5400-4098-B497-18460F393FB3}" dt="2018-07-02T01:27:30.939" v="57" actId="404"/>
        <pc:sldMkLst>
          <pc:docMk/>
          <pc:sldMk cId="242544474" sldId="260"/>
        </pc:sldMkLst>
        <pc:spChg chg="mod">
          <ac:chgData name="Ruy Ernesto Nobrega Schwantes" userId="2159a553c4c1304b" providerId="LiveId" clId="{EEEF9F7A-5400-4098-B497-18460F393FB3}" dt="2018-07-02T01:27:30.939" v="57" actId="404"/>
          <ac:spMkLst>
            <pc:docMk/>
            <pc:sldMk cId="242544474" sldId="260"/>
            <ac:spMk id="3" creationId="{00000000-0000-0000-0000-000000000000}"/>
          </ac:spMkLst>
        </pc:spChg>
      </pc:sldChg>
      <pc:sldChg chg="modSp">
        <pc:chgData name="Ruy Ernesto Nobrega Schwantes" userId="2159a553c4c1304b" providerId="LiveId" clId="{EEEF9F7A-5400-4098-B497-18460F393FB3}" dt="2018-07-02T01:29:40.855" v="76" actId="20577"/>
        <pc:sldMkLst>
          <pc:docMk/>
          <pc:sldMk cId="3475103831" sldId="262"/>
        </pc:sldMkLst>
        <pc:spChg chg="mod">
          <ac:chgData name="Ruy Ernesto Nobrega Schwantes" userId="2159a553c4c1304b" providerId="LiveId" clId="{EEEF9F7A-5400-4098-B497-18460F393FB3}" dt="2018-07-02T01:29:40.855" v="76" actId="20577"/>
          <ac:spMkLst>
            <pc:docMk/>
            <pc:sldMk cId="3475103831" sldId="262"/>
            <ac:spMk id="3" creationId="{00000000-0000-0000-0000-000000000000}"/>
          </ac:spMkLst>
        </pc:spChg>
        <pc:picChg chg="mod">
          <ac:chgData name="Ruy Ernesto Nobrega Schwantes" userId="2159a553c4c1304b" providerId="LiveId" clId="{EEEF9F7A-5400-4098-B497-18460F393FB3}" dt="2018-07-02T01:28:03.963" v="64" actId="207"/>
          <ac:picMkLst>
            <pc:docMk/>
            <pc:sldMk cId="3475103831" sldId="262"/>
            <ac:picMk id="7" creationId="{00000000-0000-0000-0000-000000000000}"/>
          </ac:picMkLst>
        </pc:picChg>
      </pc:sldChg>
      <pc:sldChg chg="modSp">
        <pc:chgData name="Ruy Ernesto Nobrega Schwantes" userId="2159a553c4c1304b" providerId="LiveId" clId="{EEEF9F7A-5400-4098-B497-18460F393FB3}" dt="2018-07-02T01:31:02.635" v="94" actId="404"/>
        <pc:sldMkLst>
          <pc:docMk/>
          <pc:sldMk cId="400745231" sldId="263"/>
        </pc:sldMkLst>
        <pc:spChg chg="mod">
          <ac:chgData name="Ruy Ernesto Nobrega Schwantes" userId="2159a553c4c1304b" providerId="LiveId" clId="{EEEF9F7A-5400-4098-B497-18460F393FB3}" dt="2018-07-02T01:31:02.635" v="94" actId="404"/>
          <ac:spMkLst>
            <pc:docMk/>
            <pc:sldMk cId="400745231" sldId="263"/>
            <ac:spMk id="3" creationId="{00000000-0000-0000-0000-000000000000}"/>
          </ac:spMkLst>
        </pc:spChg>
      </pc:sldChg>
      <pc:sldChg chg="modSp">
        <pc:chgData name="Ruy Ernesto Nobrega Schwantes" userId="2159a553c4c1304b" providerId="LiveId" clId="{EEEF9F7A-5400-4098-B497-18460F393FB3}" dt="2018-07-02T01:32:29.995" v="108" actId="404"/>
        <pc:sldMkLst>
          <pc:docMk/>
          <pc:sldMk cId="3451849517" sldId="265"/>
        </pc:sldMkLst>
        <pc:spChg chg="mod">
          <ac:chgData name="Ruy Ernesto Nobrega Schwantes" userId="2159a553c4c1304b" providerId="LiveId" clId="{EEEF9F7A-5400-4098-B497-18460F393FB3}" dt="2018-07-02T01:32:29.995" v="108" actId="404"/>
          <ac:spMkLst>
            <pc:docMk/>
            <pc:sldMk cId="3451849517" sldId="265"/>
            <ac:spMk id="3" creationId="{00000000-0000-0000-0000-000000000000}"/>
          </ac:spMkLst>
        </pc:spChg>
      </pc:sldChg>
      <pc:sldChg chg="modSp">
        <pc:chgData name="Ruy Ernesto Nobrega Schwantes" userId="2159a553c4c1304b" providerId="LiveId" clId="{EEEF9F7A-5400-4098-B497-18460F393FB3}" dt="2018-07-02T01:34:18.356" v="131" actId="122"/>
        <pc:sldMkLst>
          <pc:docMk/>
          <pc:sldMk cId="540422626" sldId="266"/>
        </pc:sldMkLst>
        <pc:spChg chg="mod">
          <ac:chgData name="Ruy Ernesto Nobrega Schwantes" userId="2159a553c4c1304b" providerId="LiveId" clId="{EEEF9F7A-5400-4098-B497-18460F393FB3}" dt="2018-07-02T01:34:18.356" v="131" actId="122"/>
          <ac:spMkLst>
            <pc:docMk/>
            <pc:sldMk cId="540422626" sldId="266"/>
            <ac:spMk id="3" creationId="{00000000-0000-0000-0000-000000000000}"/>
          </ac:spMkLst>
        </pc:spChg>
        <pc:picChg chg="mod">
          <ac:chgData name="Ruy Ernesto Nobrega Schwantes" userId="2159a553c4c1304b" providerId="LiveId" clId="{EEEF9F7A-5400-4098-B497-18460F393FB3}" dt="2018-07-02T01:33:48.210" v="125" actId="1076"/>
          <ac:picMkLst>
            <pc:docMk/>
            <pc:sldMk cId="540422626" sldId="266"/>
            <ac:picMk id="6" creationId="{00000000-0000-0000-0000-000000000000}"/>
          </ac:picMkLst>
        </pc:picChg>
      </pc:sldChg>
      <pc:sldChg chg="modSp">
        <pc:chgData name="Ruy Ernesto Nobrega Schwantes" userId="2159a553c4c1304b" providerId="LiveId" clId="{EEEF9F7A-5400-4098-B497-18460F393FB3}" dt="2018-07-02T01:36:07.806" v="148" actId="20577"/>
        <pc:sldMkLst>
          <pc:docMk/>
          <pc:sldMk cId="2197197184" sldId="268"/>
        </pc:sldMkLst>
        <pc:spChg chg="mod">
          <ac:chgData name="Ruy Ernesto Nobrega Schwantes" userId="2159a553c4c1304b" providerId="LiveId" clId="{EEEF9F7A-5400-4098-B497-18460F393FB3}" dt="2018-07-02T01:36:07.806" v="148" actId="20577"/>
          <ac:spMkLst>
            <pc:docMk/>
            <pc:sldMk cId="2197197184" sldId="268"/>
            <ac:spMk id="3" creationId="{00000000-0000-0000-0000-000000000000}"/>
          </ac:spMkLst>
        </pc:spChg>
      </pc:sldChg>
      <pc:sldChg chg="modSp">
        <pc:chgData name="Ruy Ernesto Nobrega Schwantes" userId="2159a553c4c1304b" providerId="LiveId" clId="{EEEF9F7A-5400-4098-B497-18460F393FB3}" dt="2018-07-02T01:38:06.235" v="169" actId="404"/>
        <pc:sldMkLst>
          <pc:docMk/>
          <pc:sldMk cId="1671221133" sldId="269"/>
        </pc:sldMkLst>
        <pc:spChg chg="mod">
          <ac:chgData name="Ruy Ernesto Nobrega Schwantes" userId="2159a553c4c1304b" providerId="LiveId" clId="{EEEF9F7A-5400-4098-B497-18460F393FB3}" dt="2018-07-02T01:38:06.235" v="169" actId="404"/>
          <ac:spMkLst>
            <pc:docMk/>
            <pc:sldMk cId="1671221133" sldId="269"/>
            <ac:spMk id="5" creationId="{00000000-0000-0000-0000-000000000000}"/>
          </ac:spMkLst>
        </pc:spChg>
      </pc:sldChg>
      <pc:sldChg chg="modSp">
        <pc:chgData name="Ruy Ernesto Nobrega Schwantes" userId="2159a553c4c1304b" providerId="LiveId" clId="{EEEF9F7A-5400-4098-B497-18460F393FB3}" dt="2018-07-02T01:39:40.715" v="186" actId="404"/>
        <pc:sldMkLst>
          <pc:docMk/>
          <pc:sldMk cId="2093117949" sldId="270"/>
        </pc:sldMkLst>
        <pc:spChg chg="mod">
          <ac:chgData name="Ruy Ernesto Nobrega Schwantes" userId="2159a553c4c1304b" providerId="LiveId" clId="{EEEF9F7A-5400-4098-B497-18460F393FB3}" dt="2018-07-02T01:39:40.715" v="186" actId="404"/>
          <ac:spMkLst>
            <pc:docMk/>
            <pc:sldMk cId="2093117949" sldId="270"/>
            <ac:spMk id="9" creationId="{00000000-0000-0000-0000-000000000000}"/>
          </ac:spMkLst>
        </pc:spChg>
      </pc:sldChg>
      <pc:sldChg chg="modSp">
        <pc:chgData name="Ruy Ernesto Nobrega Schwantes" userId="2159a553c4c1304b" providerId="LiveId" clId="{EEEF9F7A-5400-4098-B497-18460F393FB3}" dt="2018-07-02T01:41:00.333" v="202" actId="20577"/>
        <pc:sldMkLst>
          <pc:docMk/>
          <pc:sldMk cId="3601220560" sldId="271"/>
        </pc:sldMkLst>
        <pc:spChg chg="mod">
          <ac:chgData name="Ruy Ernesto Nobrega Schwantes" userId="2159a553c4c1304b" providerId="LiveId" clId="{EEEF9F7A-5400-4098-B497-18460F393FB3}" dt="2018-07-02T01:41:00.333" v="202" actId="20577"/>
          <ac:spMkLst>
            <pc:docMk/>
            <pc:sldMk cId="3601220560" sldId="271"/>
            <ac:spMk id="9" creationId="{00000000-0000-0000-0000-000000000000}"/>
          </ac:spMkLst>
        </pc:spChg>
      </pc:sldChg>
      <pc:sldChg chg="modSp">
        <pc:chgData name="Ruy Ernesto Nobrega Schwantes" userId="2159a553c4c1304b" providerId="LiveId" clId="{EEEF9F7A-5400-4098-B497-18460F393FB3}" dt="2018-07-02T01:42:46.452" v="214" actId="20577"/>
        <pc:sldMkLst>
          <pc:docMk/>
          <pc:sldMk cId="1035245669" sldId="272"/>
        </pc:sldMkLst>
        <pc:spChg chg="mod">
          <ac:chgData name="Ruy Ernesto Nobrega Schwantes" userId="2159a553c4c1304b" providerId="LiveId" clId="{EEEF9F7A-5400-4098-B497-18460F393FB3}" dt="2018-07-02T01:42:46.452" v="214" actId="20577"/>
          <ac:spMkLst>
            <pc:docMk/>
            <pc:sldMk cId="1035245669" sldId="272"/>
            <ac:spMk id="11" creationId="{00000000-0000-0000-0000-000000000000}"/>
          </ac:spMkLst>
        </pc:spChg>
      </pc:sldChg>
    </pc:docChg>
  </pc:docChgLst>
  <pc:docChgLst>
    <pc:chgData name="Ruy Ernesto Nobrega Schwantes" userId="2159a553c4c1304b" providerId="LiveId" clId="{082D942A-FA11-4A1A-802B-A4367C5AA863}"/>
    <pc:docChg chg="modSld">
      <pc:chgData name="Ruy Ernesto Nobrega Schwantes" userId="2159a553c4c1304b" providerId="LiveId" clId="{082D942A-FA11-4A1A-802B-A4367C5AA863}" dt="2018-07-02T01:53:15.727" v="9" actId="122"/>
      <pc:docMkLst>
        <pc:docMk/>
      </pc:docMkLst>
      <pc:sldChg chg="modSp">
        <pc:chgData name="Ruy Ernesto Nobrega Schwantes" userId="2159a553c4c1304b" providerId="LiveId" clId="{082D942A-FA11-4A1A-802B-A4367C5AA863}" dt="2018-07-02T01:53:15.727" v="9" actId="122"/>
        <pc:sldMkLst>
          <pc:docMk/>
          <pc:sldMk cId="1570092473" sldId="259"/>
        </pc:sldMkLst>
        <pc:spChg chg="mod">
          <ac:chgData name="Ruy Ernesto Nobrega Schwantes" userId="2159a553c4c1304b" providerId="LiveId" clId="{082D942A-FA11-4A1A-802B-A4367C5AA863}" dt="2018-07-02T01:53:15.727" v="9" actId="122"/>
          <ac:spMkLst>
            <pc:docMk/>
            <pc:sldMk cId="1570092473" sldId="259"/>
            <ac:spMk id="10" creationId="{00000000-0000-0000-0000-000000000000}"/>
          </ac:spMkLst>
        </pc:spChg>
      </pc:sldChg>
      <pc:sldChg chg="modSp">
        <pc:chgData name="Ruy Ernesto Nobrega Schwantes" userId="2159a553c4c1304b" providerId="LiveId" clId="{082D942A-FA11-4A1A-802B-A4367C5AA863}" dt="2018-07-02T01:49:42.035" v="8" actId="6549"/>
        <pc:sldMkLst>
          <pc:docMk/>
          <pc:sldMk cId="400745231" sldId="263"/>
        </pc:sldMkLst>
        <pc:spChg chg="mod">
          <ac:chgData name="Ruy Ernesto Nobrega Schwantes" userId="2159a553c4c1304b" providerId="LiveId" clId="{082D942A-FA11-4A1A-802B-A4367C5AA863}" dt="2018-07-02T01:49:42.035" v="8" actId="6549"/>
          <ac:spMkLst>
            <pc:docMk/>
            <pc:sldMk cId="400745231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8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0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0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0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7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5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1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4CBD-2E2F-4EB2-97C7-A52DE1AFCD7E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9D16-1B4F-46CC-BBD0-61E5DEC477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3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67335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Jesus nos mostra </a:t>
            </a:r>
          </a:p>
          <a:p>
            <a:pPr algn="ctr"/>
            <a:r>
              <a:rPr lang="pt-B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como servi-Lo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2DCCC2-AA6D-4212-96BC-5ED5E0A591CD}"/>
              </a:ext>
            </a:extLst>
          </p:cNvPr>
          <p:cNvSpPr/>
          <p:nvPr/>
        </p:nvSpPr>
        <p:spPr>
          <a:xfrm>
            <a:off x="0" y="426869"/>
            <a:ext cx="12192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3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SERVIÇO</a:t>
            </a:r>
            <a:endParaRPr lang="en-US" sz="13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1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2288" y="369307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952" y="614307"/>
            <a:ext cx="4535955" cy="5627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580" y="798490"/>
            <a:ext cx="4535955" cy="2189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579" y="3742767"/>
            <a:ext cx="4535955" cy="21894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1952" y="623452"/>
            <a:ext cx="4535955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08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MAIS DO QUE OS OLHOS PODEM VER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438" y="2171480"/>
            <a:ext cx="3822981" cy="36407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7580" y="1192838"/>
            <a:ext cx="45359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Deus me ajuda quando estou em dificuldade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78" y="3742767"/>
            <a:ext cx="4535955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“O anjo do Senhor acampa-se ao redor dos que O temem, e os livra.”</a:t>
            </a:r>
          </a:p>
          <a:p>
            <a:pPr algn="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Salmo 34:7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2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31729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Aprendemos valores cristãos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2245706-1174-4B39-B687-5CB1BBA49579}"/>
              </a:ext>
            </a:extLst>
          </p:cNvPr>
          <p:cNvSpPr/>
          <p:nvPr/>
        </p:nvSpPr>
        <p:spPr>
          <a:xfrm>
            <a:off x="0" y="426869"/>
            <a:ext cx="12192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15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COMUNIDADE</a:t>
            </a:r>
            <a:endParaRPr lang="en-US" sz="115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457" y="460418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2" y="1015047"/>
            <a:ext cx="3831264" cy="5008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592" y="1015047"/>
            <a:ext cx="3831264" cy="2050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158" y="3796465"/>
            <a:ext cx="3831264" cy="2050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70" y="2491331"/>
            <a:ext cx="2392587" cy="34600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4832" y="1015047"/>
            <a:ext cx="383126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09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FILHO FAVORITO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5592" y="1466722"/>
            <a:ext cx="383126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Deus me ajuda a amar minha família da igreja à qual pertenço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3158" y="3792828"/>
            <a:ext cx="3831264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“Amem-se uns 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aos outros como 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Eu os amei.” </a:t>
            </a:r>
          </a:p>
          <a:p>
            <a:pPr algn="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João 15:12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9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1457" y="460418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80" y="901344"/>
            <a:ext cx="4011635" cy="5329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64" y="1130653"/>
            <a:ext cx="4011635" cy="2056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64" y="3878684"/>
            <a:ext cx="4011635" cy="2056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11980" y="901344"/>
            <a:ext cx="401163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DIZENDO “NÃO”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003" y="2758042"/>
            <a:ext cx="3355588" cy="32240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5163" y="1547675"/>
            <a:ext cx="40116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Minha família da igreja me ajuda a viver para Jesus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5162" y="3908393"/>
            <a:ext cx="4011635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“Retenha o que você tem, para que ninguém tome a sua coroa.”</a:t>
            </a:r>
          </a:p>
          <a:p>
            <a:pPr algn="r"/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Apocalipse 3:11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2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457" y="460418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57" y="824984"/>
            <a:ext cx="3864266" cy="5253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4" y="906667"/>
            <a:ext cx="3864266" cy="1956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923" y="3849741"/>
            <a:ext cx="3864266" cy="1956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4557" y="824984"/>
            <a:ext cx="386426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11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FINALMENTE LIVRE!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02" y="2858927"/>
            <a:ext cx="3228975" cy="2609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5997" y="1223190"/>
            <a:ext cx="386426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Jesus me ajuda a ser fiel, não importa o que aconteça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1923" y="3849741"/>
            <a:ext cx="386426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“Muito bem, servo bom e fiel! Você foi fiel no pouco, Eu o porei sobre o muito.” </a:t>
            </a:r>
          </a:p>
          <a:p>
            <a:pPr algn="r"/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Mateus 25:23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1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457" y="460418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17" y="916345"/>
            <a:ext cx="4180135" cy="520112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907" y="916345"/>
            <a:ext cx="4180135" cy="1891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906" y="3579789"/>
            <a:ext cx="4180135" cy="22258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96417" y="916345"/>
            <a:ext cx="4180135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12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FINALMENTE PERDOADOS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4906" y="1046361"/>
            <a:ext cx="41801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Deus me ajuda a 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perdoar os outros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4906" y="3579789"/>
            <a:ext cx="41801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“Perdoem, e serão perdoados.” </a:t>
            </a:r>
          </a:p>
          <a:p>
            <a:pPr algn="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Lucas 6:37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821" y="2815506"/>
            <a:ext cx="2477326" cy="31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2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457" y="460418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59" y="1063982"/>
            <a:ext cx="4182482" cy="5053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12" y="986709"/>
            <a:ext cx="4182482" cy="211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12" y="3782296"/>
            <a:ext cx="4182482" cy="2117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4859" y="1063982"/>
            <a:ext cx="418248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13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JUNTOS OUTRA VEZ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557" y="3040528"/>
            <a:ext cx="3367085" cy="27985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0712" y="1383539"/>
            <a:ext cx="41824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Deus me ajuda a cuidar de minha família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4679" y="3782296"/>
            <a:ext cx="4182481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“Façamos o bem a todos, especialmente aos da família da fé.”</a:t>
            </a:r>
          </a:p>
          <a:p>
            <a:pPr algn="r"/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Gálatas 6:10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4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0302" y="222572"/>
            <a:ext cx="11603865" cy="64265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Image result for CUADRADO CELE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541740"/>
            <a:ext cx="5099005" cy="57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60" y="2560550"/>
            <a:ext cx="4586018" cy="3159325"/>
          </a:xfrm>
          <a:prstGeom prst="rect">
            <a:avLst/>
          </a:prstGeom>
        </p:spPr>
      </p:pic>
      <p:pic>
        <p:nvPicPr>
          <p:cNvPr id="7" name="Picture 2" descr="Image result for CUADRADO CELE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65" y="740020"/>
            <a:ext cx="4212509" cy="22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UADRADO CELE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65" y="3712893"/>
            <a:ext cx="4212509" cy="22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92865" y="1194468"/>
            <a:ext cx="42125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Eu sigo Jesus e falo sobre Ele com outras pessoas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2865" y="3712893"/>
            <a:ext cx="42125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“Disse Jesus: 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‘Sigam-Me, e Eu os farei pescadores de homens.’”</a:t>
            </a:r>
          </a:p>
          <a:p>
            <a:pPr algn="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Mateus 4:19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667" y="541738"/>
            <a:ext cx="50990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01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PESCA</a:t>
            </a:r>
          </a:p>
        </p:txBody>
      </p:sp>
    </p:spTree>
    <p:extLst>
      <p:ext uri="{BB962C8B-B14F-4D97-AF65-F5344CB8AC3E}">
        <p14:creationId xmlns:p14="http://schemas.microsoft.com/office/powerpoint/2010/main" val="172072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7279" y="412124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Image result for CUADRADO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30" y="1030311"/>
            <a:ext cx="4055816" cy="22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UADRADO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30" y="3715146"/>
            <a:ext cx="4055816" cy="22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UADRADO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1030311"/>
            <a:ext cx="4376670" cy="50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03832" y="1030311"/>
            <a:ext cx="437667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02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 DOIS EM DOIS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028" y="2583330"/>
            <a:ext cx="2450273" cy="33840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85130" y="1484814"/>
            <a:ext cx="40558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Jesus me dá o que preciso para servi-Lo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5129" y="3745088"/>
            <a:ext cx="4055815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“Vocês receberam de graça; deem também de graça.” </a:t>
            </a:r>
          </a:p>
          <a:p>
            <a:pPr algn="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Mateus 10:8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2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459" y="450759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Image result for CUADRADO RO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5" y="888642"/>
            <a:ext cx="4197484" cy="52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UADRADO RO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73" y="888641"/>
            <a:ext cx="4197484" cy="22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UADRADO RO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73" y="3693016"/>
            <a:ext cx="4197484" cy="22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5885" y="927276"/>
            <a:ext cx="419748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03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ÁGUA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IVA?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750" y="2683137"/>
            <a:ext cx="3475753" cy="2815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1015" y="1327385"/>
            <a:ext cx="4198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Jesus é amigo de todos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1015" y="3702677"/>
            <a:ext cx="41974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“Quem beber da água que Eu lhe der nunca mais terá sede.” </a:t>
            </a:r>
          </a:p>
          <a:p>
            <a:pPr algn="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João 4:14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26" y="540912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956" y="972421"/>
            <a:ext cx="3923295" cy="5106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178" y="1165604"/>
            <a:ext cx="3923295" cy="1963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02" y="3983929"/>
            <a:ext cx="3923295" cy="1963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69955" y="972421"/>
            <a:ext cx="3923295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04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AJUDANDO OS QUE ESTAVAM COM FOME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749" y="2844463"/>
            <a:ext cx="3314296" cy="29090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8177" y="1387919"/>
            <a:ext cx="392329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Sirvo a Jesus quando ajudo a satisfazer as necessidades de outros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703" y="3983929"/>
            <a:ext cx="392329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“Deem-lhes vocês algo para comer.”</a:t>
            </a:r>
          </a:p>
          <a:p>
            <a:pPr algn="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Mateus 14:16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2967335"/>
            <a:ext cx="121920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Deus faz por nós o que não somos capazes de fazer sozinhos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2BA9D97-D20E-47EE-9613-A2147B954046}"/>
              </a:ext>
            </a:extLst>
          </p:cNvPr>
          <p:cNvSpPr/>
          <p:nvPr/>
        </p:nvSpPr>
        <p:spPr>
          <a:xfrm>
            <a:off x="0" y="426869"/>
            <a:ext cx="12192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3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GRAÇA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1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26" y="540912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27" y="1001646"/>
            <a:ext cx="3810000" cy="511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28" y="1001646"/>
            <a:ext cx="3810000" cy="20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80" y="3599644"/>
            <a:ext cx="3810000" cy="2024890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5" name="Rectangle 4"/>
          <p:cNvSpPr/>
          <p:nvPr/>
        </p:nvSpPr>
        <p:spPr>
          <a:xfrm>
            <a:off x="1160127" y="1001646"/>
            <a:ext cx="3810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05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DUAS VEZES ABENÇOADA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80" y="2540529"/>
            <a:ext cx="3229494" cy="3406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81828" y="1340812"/>
            <a:ext cx="3810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Deus me dá mais bênçãos do que posso pedir ou imaginar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2680" y="3642593"/>
            <a:ext cx="3810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“[Ele] é capaz de fazer infinitamente mais 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do que tudo o que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pedimos ou pensamos.” </a:t>
            </a:r>
          </a:p>
          <a:p>
            <a:pPr algn="r"/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Efésios 3:20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0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26" y="540912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01" y="1012333"/>
            <a:ext cx="4083274" cy="5259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127" y="1012333"/>
            <a:ext cx="4083274" cy="2246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127" y="3835355"/>
            <a:ext cx="4083274" cy="22460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5701" y="1012333"/>
            <a:ext cx="4083274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06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NAAMÃ E O RIO BARRENTO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69" y="2384153"/>
            <a:ext cx="2732938" cy="3747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0127" y="1473386"/>
            <a:ext cx="408327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graça de Deus é para todos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74542" y="3835355"/>
            <a:ext cx="409885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“Todos nós temos recebemos da Sua plenitude, graça sobre graça.”</a:t>
            </a:r>
          </a:p>
          <a:p>
            <a:pPr algn="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João 1:16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668" y="321971"/>
            <a:ext cx="10483403" cy="61174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08" y="862412"/>
            <a:ext cx="4018251" cy="5036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49" y="784670"/>
            <a:ext cx="4018251" cy="2087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49" y="3612053"/>
            <a:ext cx="4018251" cy="20873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6507" y="862412"/>
            <a:ext cx="4018251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07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PESADO DEMAIS PARA FLUTUAR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97" y="2841751"/>
            <a:ext cx="3220269" cy="28885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67947" y="1081184"/>
            <a:ext cx="40182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MENSAGEM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Deus cuida de todos os meus problemas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7947" y="3631202"/>
            <a:ext cx="4018251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VERSO PARA DECORAR</a:t>
            </a:r>
          </a:p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“Peçam, e lhes será dado; busquem, e encontrarão.” </a:t>
            </a:r>
          </a:p>
          <a:p>
            <a:pPr algn="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Mateus 7:7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4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455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Ruy Ernesto Nobrega Schwantes</cp:lastModifiedBy>
  <cp:revision>12</cp:revision>
  <cp:lastPrinted>2018-07-02T01:45:12Z</cp:lastPrinted>
  <dcterms:created xsi:type="dcterms:W3CDTF">2017-05-23T10:00:38Z</dcterms:created>
  <dcterms:modified xsi:type="dcterms:W3CDTF">2018-07-02T01:53:24Z</dcterms:modified>
</cp:coreProperties>
</file>