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4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406" autoAdjust="0"/>
  </p:normalViewPr>
  <p:slideViewPr>
    <p:cSldViewPr snapToGrid="0">
      <p:cViewPr>
        <p:scale>
          <a:sx n="66" d="100"/>
          <a:sy n="66" d="100"/>
        </p:scale>
        <p:origin x="-8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16/10/2015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8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5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70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8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2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79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77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15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93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30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5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Fator Essencial</a:t>
            </a:r>
            <a:br>
              <a:rPr lang="pt-BR" dirty="0" smtClean="0"/>
            </a:br>
            <a:r>
              <a:rPr lang="pt-BR" sz="3600" dirty="0" smtClean="0"/>
              <a:t>Poder curador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54401" y="1817914"/>
            <a:ext cx="8019732" cy="4057954"/>
          </a:xfrm>
        </p:spPr>
        <p:txBody>
          <a:bodyPr>
            <a:noAutofit/>
          </a:bodyPr>
          <a:lstStyle/>
          <a:p>
            <a:r>
              <a:rPr lang="pt-BR" altLang="pt-BR" sz="3200" b="1" dirty="0" smtClean="0"/>
              <a:t>A fé é um dom que Deus nos dá.</a:t>
            </a:r>
          </a:p>
          <a:p>
            <a:r>
              <a:rPr lang="pt-BR" altLang="pt-BR" sz="3200" b="1" dirty="0" smtClean="0"/>
              <a:t>Quanto mais a exercitarmos, mais ela crescerá.</a:t>
            </a:r>
          </a:p>
          <a:p>
            <a:r>
              <a:rPr lang="pt-BR" altLang="pt-BR" sz="3200" b="1" dirty="0" smtClean="0"/>
              <a:t>Nos momentos de maior desespero são aqueles em que nossa fé mais cresce.</a:t>
            </a:r>
          </a:p>
          <a:p>
            <a:r>
              <a:rPr lang="pt-BR" altLang="pt-BR" sz="3200" b="1" dirty="0" smtClean="0"/>
              <a:t>Podemos expandir a fé quando meditamos na Palavra de Deus.</a:t>
            </a:r>
          </a:p>
          <a:p>
            <a:endParaRPr lang="pt-BR" altLang="pt-BR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Aumentando a fé</a:t>
            </a:r>
            <a:endParaRPr lang="pt-BR" dirty="0"/>
          </a:p>
        </p:txBody>
      </p:sp>
      <p:pic>
        <p:nvPicPr>
          <p:cNvPr id="5" name="Espaço Reservado para Imagem 4" descr="Faith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74087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54401" y="1817914"/>
            <a:ext cx="8019732" cy="4057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000" b="1" u="sng" dirty="0" smtClean="0">
                <a:solidFill>
                  <a:srgbClr val="FF0000"/>
                </a:solidFill>
              </a:rPr>
              <a:t>Marcos 5:34 </a:t>
            </a:r>
          </a:p>
          <a:p>
            <a:r>
              <a:rPr lang="pt-BR" altLang="pt-BR" sz="4000" b="1" dirty="0" smtClean="0"/>
              <a:t>E JESUS </a:t>
            </a:r>
            <a:r>
              <a:rPr lang="pt-BR" altLang="pt-BR" sz="4000" b="1" dirty="0"/>
              <a:t>lhe disse: Filha, a tua fé te salvou; vai em paz, e sê curada deste teu mal.</a:t>
            </a:r>
            <a:endParaRPr lang="pt-BR" altLang="pt-BR" sz="4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fé que Cura</a:t>
            </a:r>
            <a:endParaRPr lang="pt-BR" dirty="0"/>
          </a:p>
        </p:txBody>
      </p:sp>
      <p:pic>
        <p:nvPicPr>
          <p:cNvPr id="5" name="Espaço Reservado para Imagem 4" descr="Faith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74438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96343" y="468048"/>
            <a:ext cx="8486877" cy="4057954"/>
          </a:xfrm>
        </p:spPr>
        <p:txBody>
          <a:bodyPr>
            <a:noAutofit/>
          </a:bodyPr>
          <a:lstStyle/>
          <a:p>
            <a:r>
              <a:rPr lang="pt-BR" altLang="pt-BR" sz="4800" b="1" dirty="0" smtClean="0"/>
              <a:t>“Consequentemente, a fé vem por ouvir a mensagem, e a mensagem é ouvida mediante a palavra de Cristo.” Romanos 10:17</a:t>
            </a:r>
            <a:endParaRPr lang="pt-BR" altLang="pt-BR" sz="4800" b="1" dirty="0"/>
          </a:p>
        </p:txBody>
      </p:sp>
      <p:pic>
        <p:nvPicPr>
          <p:cNvPr id="5" name="Espaço Reservado para Imagem 4" descr="Bible0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69" r="21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05254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97943" y="1556662"/>
            <a:ext cx="8534400" cy="40579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Hebreus 11:6</a:t>
            </a:r>
          </a:p>
          <a:p>
            <a:r>
              <a:rPr lang="pt-BR" sz="3600" b="1" dirty="0" smtClean="0"/>
              <a:t> </a:t>
            </a:r>
            <a:r>
              <a:rPr lang="pt-BR" sz="3600" b="1" dirty="0"/>
              <a:t>Ora, sem fé é impossível agradar-lhe; porque é necessário que aquele que se aproxima de Deus creia que ele existe, e que é galardoador dos que o buscam.</a:t>
            </a:r>
            <a:endParaRPr lang="pt-BR" sz="32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Fé</a:t>
            </a:r>
            <a:endParaRPr lang="pt-BR" dirty="0"/>
          </a:p>
        </p:txBody>
      </p:sp>
      <p:pic>
        <p:nvPicPr>
          <p:cNvPr id="5" name="Espaço Reservado para Imagem 4" descr="3ddee9c85fdabaa530c117d5a7c637d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702" r="19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97943" y="1556662"/>
            <a:ext cx="8534400" cy="405795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A fé em um Deus pessoal que nos ama tem um impacto positivo em nossa saúde física e emocional.</a:t>
            </a:r>
          </a:p>
          <a:p>
            <a:r>
              <a:rPr lang="pt-BR" sz="2800" b="1" dirty="0" smtClean="0"/>
              <a:t>De acordo com pesquisas, religiosos que participaram das mesmas são:</a:t>
            </a:r>
          </a:p>
          <a:p>
            <a:pPr lvl="1"/>
            <a:r>
              <a:rPr lang="pt-BR" sz="2400" b="1" dirty="0" smtClean="0"/>
              <a:t>Menos estressados;</a:t>
            </a:r>
          </a:p>
          <a:p>
            <a:pPr lvl="1"/>
            <a:r>
              <a:rPr lang="pt-BR" sz="2400" b="1" dirty="0" smtClean="0"/>
              <a:t>Tem pressão arterial mais baixa;</a:t>
            </a:r>
          </a:p>
          <a:p>
            <a:pPr lvl="1"/>
            <a:r>
              <a:rPr lang="pt-BR" sz="2400" b="1" dirty="0" smtClean="0"/>
              <a:t>Tem mais imunidade;</a:t>
            </a:r>
          </a:p>
          <a:p>
            <a:pPr lvl="1"/>
            <a:r>
              <a:rPr lang="pt-BR" sz="2400" b="1" dirty="0" smtClean="0"/>
              <a:t>Redução drástica das taxas de depressão.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Fé X Saúde</a:t>
            </a:r>
            <a:endParaRPr lang="pt-BR" dirty="0"/>
          </a:p>
        </p:txBody>
      </p:sp>
      <p:pic>
        <p:nvPicPr>
          <p:cNvPr id="5" name="Espaço Reservado para Imagem 4" descr="3ddee9c85fdabaa530c117d5a7c637d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702" r="19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293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556001" y="1701802"/>
            <a:ext cx="8360228" cy="4057954"/>
          </a:xfrm>
        </p:spPr>
        <p:txBody>
          <a:bodyPr>
            <a:noAutofit/>
          </a:bodyPr>
          <a:lstStyle/>
          <a:p>
            <a:r>
              <a:rPr lang="pt-BR" altLang="pt-BR" sz="3200" b="1" dirty="0" smtClean="0"/>
              <a:t>Mesmo tendo crença em Deus, depois da chegada do pecado, todos nós, em algum grau, sofremos, não importando a fé que tenhamos em Deus.</a:t>
            </a:r>
          </a:p>
          <a:p>
            <a:endParaRPr lang="pt-BR" altLang="pt-BR" sz="3200" b="1" dirty="0"/>
          </a:p>
          <a:p>
            <a:r>
              <a:rPr lang="pt-BR" altLang="pt-BR" sz="3200" b="1" dirty="0" smtClean="0"/>
              <a:t>A fé realmente faz diferença na vida. Mas algumas perguntas continuam ficando em resposta.</a:t>
            </a:r>
            <a:endParaRPr lang="pt-BR" altLang="pt-BR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na Fraqueza</a:t>
            </a:r>
            <a:endParaRPr lang="pt-BR" dirty="0"/>
          </a:p>
        </p:txBody>
      </p:sp>
      <p:pic>
        <p:nvPicPr>
          <p:cNvPr id="5" name="Espaço Reservado para Imagem 4" descr="03-Porque-a-fe-prejudica-o-individuo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439" r="1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25371" y="1817914"/>
            <a:ext cx="8563429" cy="4057954"/>
          </a:xfrm>
        </p:spPr>
        <p:txBody>
          <a:bodyPr>
            <a:normAutofit/>
          </a:bodyPr>
          <a:lstStyle/>
          <a:p>
            <a:r>
              <a:rPr lang="pt-BR" altLang="pt-BR" sz="4000" b="1" dirty="0" smtClean="0"/>
              <a:t>Toda cura vem de Deus, mas </a:t>
            </a:r>
            <a:r>
              <a:rPr lang="pt-BR" altLang="pt-BR" sz="4000" b="1" i="1" dirty="0" smtClean="0"/>
              <a:t>como </a:t>
            </a:r>
            <a:r>
              <a:rPr lang="pt-BR" altLang="pt-BR" sz="4000" b="1" dirty="0" smtClean="0"/>
              <a:t>Deus cura e </a:t>
            </a:r>
            <a:r>
              <a:rPr lang="pt-BR" altLang="pt-BR" sz="4000" b="1" i="1" dirty="0" smtClean="0"/>
              <a:t>quem </a:t>
            </a:r>
            <a:r>
              <a:rPr lang="pt-BR" altLang="pt-BR" sz="4000" b="1" dirty="0" smtClean="0"/>
              <a:t>Ele usa para realizar esse processo são coisas que dizem respeito somente a Ele.</a:t>
            </a:r>
            <a:endParaRPr lang="pt-BR" altLang="pt-BR" sz="40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na Fraqueza</a:t>
            </a:r>
            <a:endParaRPr lang="pt-BR" dirty="0"/>
          </a:p>
        </p:txBody>
      </p:sp>
      <p:pic>
        <p:nvPicPr>
          <p:cNvPr id="5" name="Espaço Reservado para Imagem 4" descr="ClingtoGod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3728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83429" y="1817914"/>
            <a:ext cx="8490857" cy="4057954"/>
          </a:xfrm>
        </p:spPr>
        <p:txBody>
          <a:bodyPr>
            <a:normAutofit/>
          </a:bodyPr>
          <a:lstStyle/>
          <a:p>
            <a:r>
              <a:rPr lang="pt-BR" altLang="pt-BR" sz="3200" b="1" dirty="0" smtClean="0"/>
              <a:t>O fundamento da nossa existência.</a:t>
            </a:r>
          </a:p>
          <a:p>
            <a:r>
              <a:rPr lang="pt-BR" altLang="pt-BR" sz="3200" b="1" dirty="0" smtClean="0"/>
              <a:t>Quem sustenta todas as nossas esperanças.</a:t>
            </a:r>
          </a:p>
          <a:p>
            <a:r>
              <a:rPr lang="pt-BR" altLang="pt-BR" sz="3200" b="1" dirty="0" smtClean="0"/>
              <a:t>Um relacionamento com Deus como um amigo confiável.</a:t>
            </a:r>
          </a:p>
          <a:p>
            <a:r>
              <a:rPr lang="pt-BR" altLang="pt-BR" sz="3200" b="1" dirty="0" smtClean="0"/>
              <a:t>Que nos faz acreditar que Deus vai nos fortalecer para triunfar sobre as dificuldades.</a:t>
            </a:r>
            <a:endParaRPr lang="pt-BR" altLang="pt-BR" sz="3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fé é...</a:t>
            </a:r>
            <a:endParaRPr lang="pt-BR" dirty="0"/>
          </a:p>
        </p:txBody>
      </p:sp>
      <p:pic>
        <p:nvPicPr>
          <p:cNvPr id="5" name="Espaço Reservado para Imagem 4" descr="Cross0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261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83429" y="1817914"/>
            <a:ext cx="7990703" cy="4057954"/>
          </a:xfrm>
        </p:spPr>
        <p:txBody>
          <a:bodyPr>
            <a:noAutofit/>
          </a:bodyPr>
          <a:lstStyle/>
          <a:p>
            <a:r>
              <a:rPr lang="pt-BR" altLang="pt-BR" sz="3600" b="1" dirty="0" smtClean="0"/>
              <a:t>Abel</a:t>
            </a:r>
          </a:p>
          <a:p>
            <a:r>
              <a:rPr lang="pt-BR" altLang="pt-BR" sz="3600" b="1" dirty="0" smtClean="0"/>
              <a:t>Enoque</a:t>
            </a:r>
          </a:p>
          <a:p>
            <a:r>
              <a:rPr lang="pt-BR" altLang="pt-BR" sz="3600" b="1" dirty="0" smtClean="0"/>
              <a:t>Noé</a:t>
            </a:r>
          </a:p>
          <a:p>
            <a:r>
              <a:rPr lang="pt-BR" altLang="pt-BR" sz="3600" b="1" dirty="0" smtClean="0"/>
              <a:t>Abraão</a:t>
            </a:r>
          </a:p>
          <a:p>
            <a:r>
              <a:rPr lang="pt-BR" altLang="pt-BR" sz="3600" b="1" dirty="0" smtClean="0"/>
              <a:t>José</a:t>
            </a:r>
          </a:p>
          <a:p>
            <a:r>
              <a:rPr lang="pt-BR" altLang="pt-BR" sz="3600" b="1" dirty="0" smtClean="0"/>
              <a:t>Moisés</a:t>
            </a:r>
            <a:endParaRPr lang="pt-BR" altLang="pt-BR" sz="3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Hall da Fama</a:t>
            </a:r>
            <a:endParaRPr lang="pt-BR" dirty="0"/>
          </a:p>
        </p:txBody>
      </p:sp>
      <p:pic>
        <p:nvPicPr>
          <p:cNvPr id="7" name="Espaço Reservado para Imagem 6" descr="dmtas008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986" b="9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22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97943" y="1817914"/>
            <a:ext cx="8403771" cy="4057954"/>
          </a:xfrm>
        </p:spPr>
        <p:txBody>
          <a:bodyPr>
            <a:noAutofit/>
          </a:bodyPr>
          <a:lstStyle/>
          <a:p>
            <a:r>
              <a:rPr lang="pt-BR" altLang="pt-BR" sz="3600" b="1" dirty="0" smtClean="0"/>
              <a:t>A fé não depende dos nossos sentimentos ou da situação em que estamos.</a:t>
            </a:r>
          </a:p>
          <a:p>
            <a:r>
              <a:rPr lang="pt-BR" altLang="pt-BR" sz="3600" b="1" dirty="0" smtClean="0"/>
              <a:t>A fé não se apoia no que está acontecendo ao nosso redor, mas tem tudo a ver com o que está ocorrendo dentro de nós.</a:t>
            </a:r>
            <a:endParaRPr lang="pt-BR" altLang="pt-BR" sz="36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Hall da Fama</a:t>
            </a:r>
            <a:endParaRPr lang="pt-BR" dirty="0"/>
          </a:p>
        </p:txBody>
      </p:sp>
      <p:pic>
        <p:nvPicPr>
          <p:cNvPr id="5" name="Espaço Reservado para Imagem 4" descr="BetterIsOneDay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4308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10857" y="1817914"/>
            <a:ext cx="8418286" cy="4057954"/>
          </a:xfrm>
        </p:spPr>
        <p:txBody>
          <a:bodyPr>
            <a:normAutofit/>
          </a:bodyPr>
          <a:lstStyle/>
          <a:p>
            <a:r>
              <a:rPr lang="pt-BR" altLang="pt-BR" sz="4400" b="1" dirty="0" smtClean="0"/>
              <a:t>Deus é a fonte de todas as emoções positivas.</a:t>
            </a:r>
          </a:p>
          <a:p>
            <a:r>
              <a:rPr lang="pt-BR" altLang="pt-BR" sz="4400" b="1" dirty="0" smtClean="0"/>
              <a:t>A fé e confiança em Deus em todas as circunstâncias da vida.</a:t>
            </a:r>
            <a:endParaRPr lang="pt-BR" altLang="pt-BR" sz="4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 de todas emoções</a:t>
            </a:r>
            <a:endParaRPr lang="pt-BR" dirty="0"/>
          </a:p>
        </p:txBody>
      </p:sp>
      <p:pic>
        <p:nvPicPr>
          <p:cNvPr id="5" name="Espaço Reservado para Imagem 4" descr="Hugging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50633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235</TotalTime>
  <Words>405</Words>
  <Application>Microsoft Office PowerPoint</Application>
  <PresentationFormat>Personalizar</PresentationFormat>
  <Paragraphs>55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VCP</vt:lpstr>
      <vt:lpstr>Fator Essencial Poder curador</vt:lpstr>
      <vt:lpstr>Fé</vt:lpstr>
      <vt:lpstr>Fé X Saúde</vt:lpstr>
      <vt:lpstr>Força na Fraqueza</vt:lpstr>
      <vt:lpstr>Força na Fraqueza</vt:lpstr>
      <vt:lpstr>A fé é...</vt:lpstr>
      <vt:lpstr>Hall da Fama</vt:lpstr>
      <vt:lpstr>Hall da Fama</vt:lpstr>
      <vt:lpstr>Fonte de todas emoções</vt:lpstr>
      <vt:lpstr>Aumentando a fé</vt:lpstr>
      <vt:lpstr>A fé que Cura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Neemias</cp:lastModifiedBy>
  <cp:revision>32</cp:revision>
  <dcterms:created xsi:type="dcterms:W3CDTF">2014-11-03T23:39:59Z</dcterms:created>
  <dcterms:modified xsi:type="dcterms:W3CDTF">2015-10-16T10:02:03Z</dcterms:modified>
</cp:coreProperties>
</file>